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Override PartName="/ppt/charts/chart3.xml" ContentType="application/vnd.openxmlformats-officedocument.drawingml.chart+xml"/>
  <Override PartName="/ppt/diagrams/layout1.xml" ContentType="application/vnd.openxmlformats-officedocument.drawingml.diagramLayout+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Default Extension="xlsx" ContentType="application/vnd.openxmlformats-officedocument.spreadsheetml.sheet"/>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71" r:id="rId4"/>
    <p:sldId id="293" r:id="rId5"/>
    <p:sldId id="294" r:id="rId6"/>
    <p:sldId id="270" r:id="rId7"/>
    <p:sldId id="287" r:id="rId8"/>
    <p:sldId id="273" r:id="rId9"/>
    <p:sldId id="272" r:id="rId10"/>
    <p:sldId id="290" r:id="rId11"/>
    <p:sldId id="291" r:id="rId12"/>
    <p:sldId id="288" r:id="rId13"/>
    <p:sldId id="289" r:id="rId14"/>
    <p:sldId id="292" r:id="rId15"/>
    <p:sldId id="264" r:id="rId16"/>
    <p:sldId id="284" r:id="rId17"/>
    <p:sldId id="268" r:id="rId18"/>
    <p:sldId id="259" r:id="rId19"/>
    <p:sldId id="279" r:id="rId20"/>
    <p:sldId id="267" r:id="rId21"/>
    <p:sldId id="274" r:id="rId22"/>
    <p:sldId id="283" r:id="rId23"/>
    <p:sldId id="281" r:id="rId24"/>
    <p:sldId id="276" r:id="rId25"/>
    <p:sldId id="277" r:id="rId26"/>
    <p:sldId id="278" r:id="rId27"/>
    <p:sldId id="295"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89" autoAdjust="0"/>
  </p:normalViewPr>
  <p:slideViewPr>
    <p:cSldViewPr>
      <p:cViewPr>
        <p:scale>
          <a:sx n="80" d="100"/>
          <a:sy n="80" d="100"/>
        </p:scale>
        <p:origin x="-13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ININ\Documents\ARBOVIROSES\IRACI%20TABELA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Planilha_do_Microsoft_Office_Excel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Planilha_do_Microsoft_Office_Excel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Planilha_do_Microsoft_Office_Excel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Planilha_do_Microsoft_Office_Excel6.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SUININ\Documents\ARBOVIROSES\Nova%20pasta\ZIKA_%202015_2016_%202017_2018.xls"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manualLayout>
          <c:layoutTarget val="inner"/>
          <c:xMode val="edge"/>
          <c:yMode val="edge"/>
          <c:x val="7.3135409123823381E-2"/>
          <c:y val="2.7237354085603183E-2"/>
          <c:w val="0.91962346125995653"/>
          <c:h val="0.71206225680933855"/>
        </c:manualLayout>
      </c:layout>
      <c:lineChart>
        <c:grouping val="standard"/>
        <c:ser>
          <c:idx val="0"/>
          <c:order val="0"/>
          <c:tx>
            <c:strRef>
              <c:f>Graficos!$B$28</c:f>
              <c:strCache>
                <c:ptCount val="1"/>
                <c:pt idx="0">
                  <c:v>2015</c:v>
                </c:pt>
              </c:strCache>
            </c:strRef>
          </c:tx>
          <c:spPr>
            <a:ln w="38100">
              <a:solidFill>
                <a:srgbClr val="0070C0"/>
              </a:solidFill>
            </a:ln>
          </c:spPr>
          <c:marker>
            <c:symbol val="square"/>
            <c:size val="5"/>
            <c:spPr>
              <a:solidFill>
                <a:schemeClr val="tx2"/>
              </a:solidFill>
              <a:ln>
                <a:solidFill>
                  <a:srgbClr val="0070C0"/>
                </a:solidFill>
              </a:ln>
            </c:spPr>
          </c:marker>
          <c:cat>
            <c:numRef>
              <c:f>Graficos!$C$27:$BA$27</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numCache>
            </c:numRef>
          </c:cat>
          <c:val>
            <c:numRef>
              <c:f>Graficos!$C$28:$BA$28</c:f>
              <c:numCache>
                <c:formatCode>General</c:formatCode>
                <c:ptCount val="51"/>
                <c:pt idx="0">
                  <c:v>23</c:v>
                </c:pt>
                <c:pt idx="1">
                  <c:v>29</c:v>
                </c:pt>
                <c:pt idx="2">
                  <c:v>75</c:v>
                </c:pt>
                <c:pt idx="3">
                  <c:v>74</c:v>
                </c:pt>
                <c:pt idx="4">
                  <c:v>200</c:v>
                </c:pt>
                <c:pt idx="5">
                  <c:v>397</c:v>
                </c:pt>
                <c:pt idx="6">
                  <c:v>461</c:v>
                </c:pt>
                <c:pt idx="7">
                  <c:v>713</c:v>
                </c:pt>
                <c:pt idx="8">
                  <c:v>669</c:v>
                </c:pt>
                <c:pt idx="9">
                  <c:v>480</c:v>
                </c:pt>
                <c:pt idx="10">
                  <c:v>325</c:v>
                </c:pt>
                <c:pt idx="11">
                  <c:v>296</c:v>
                </c:pt>
                <c:pt idx="12">
                  <c:v>175</c:v>
                </c:pt>
                <c:pt idx="13">
                  <c:v>181</c:v>
                </c:pt>
                <c:pt idx="14">
                  <c:v>147</c:v>
                </c:pt>
                <c:pt idx="15">
                  <c:v>76</c:v>
                </c:pt>
                <c:pt idx="16">
                  <c:v>37</c:v>
                </c:pt>
                <c:pt idx="17">
                  <c:v>35</c:v>
                </c:pt>
                <c:pt idx="18">
                  <c:v>27</c:v>
                </c:pt>
                <c:pt idx="19">
                  <c:v>21</c:v>
                </c:pt>
                <c:pt idx="20">
                  <c:v>8</c:v>
                </c:pt>
                <c:pt idx="21">
                  <c:v>4</c:v>
                </c:pt>
                <c:pt idx="22">
                  <c:v>7</c:v>
                </c:pt>
                <c:pt idx="23">
                  <c:v>4</c:v>
                </c:pt>
                <c:pt idx="24">
                  <c:v>6</c:v>
                </c:pt>
                <c:pt idx="25">
                  <c:v>4</c:v>
                </c:pt>
                <c:pt idx="26">
                  <c:v>2</c:v>
                </c:pt>
                <c:pt idx="27">
                  <c:v>1</c:v>
                </c:pt>
                <c:pt idx="28">
                  <c:v>2</c:v>
                </c:pt>
                <c:pt idx="29">
                  <c:v>2</c:v>
                </c:pt>
                <c:pt idx="30">
                  <c:v>5</c:v>
                </c:pt>
                <c:pt idx="31">
                  <c:v>3</c:v>
                </c:pt>
                <c:pt idx="32">
                  <c:v>5</c:v>
                </c:pt>
                <c:pt idx="33">
                  <c:v>2</c:v>
                </c:pt>
                <c:pt idx="34">
                  <c:v>8</c:v>
                </c:pt>
                <c:pt idx="35">
                  <c:v>6</c:v>
                </c:pt>
                <c:pt idx="36">
                  <c:v>5</c:v>
                </c:pt>
                <c:pt idx="37">
                  <c:v>5</c:v>
                </c:pt>
                <c:pt idx="38">
                  <c:v>5</c:v>
                </c:pt>
                <c:pt idx="39">
                  <c:v>5</c:v>
                </c:pt>
                <c:pt idx="40">
                  <c:v>7</c:v>
                </c:pt>
                <c:pt idx="41">
                  <c:v>6</c:v>
                </c:pt>
                <c:pt idx="42">
                  <c:v>7</c:v>
                </c:pt>
                <c:pt idx="43">
                  <c:v>19</c:v>
                </c:pt>
                <c:pt idx="44">
                  <c:v>13</c:v>
                </c:pt>
                <c:pt idx="45">
                  <c:v>20</c:v>
                </c:pt>
                <c:pt idx="46">
                  <c:v>29</c:v>
                </c:pt>
                <c:pt idx="47">
                  <c:v>32</c:v>
                </c:pt>
                <c:pt idx="48">
                  <c:v>21</c:v>
                </c:pt>
                <c:pt idx="49">
                  <c:v>37</c:v>
                </c:pt>
                <c:pt idx="50">
                  <c:v>15</c:v>
                </c:pt>
              </c:numCache>
            </c:numRef>
          </c:val>
        </c:ser>
        <c:ser>
          <c:idx val="1"/>
          <c:order val="1"/>
          <c:tx>
            <c:strRef>
              <c:f>Graficos!$B$29</c:f>
              <c:strCache>
                <c:ptCount val="1"/>
                <c:pt idx="0">
                  <c:v>2016</c:v>
                </c:pt>
              </c:strCache>
            </c:strRef>
          </c:tx>
          <c:spPr>
            <a:ln w="38100">
              <a:solidFill>
                <a:srgbClr val="C00000"/>
              </a:solidFill>
            </a:ln>
          </c:spPr>
          <c:marker>
            <c:symbol val="square"/>
            <c:size val="5"/>
            <c:spPr>
              <a:solidFill>
                <a:srgbClr val="C00000"/>
              </a:solidFill>
              <a:ln w="0"/>
            </c:spPr>
          </c:marker>
          <c:cat>
            <c:numRef>
              <c:f>Graficos!$C$27:$BA$27</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numCache>
            </c:numRef>
          </c:cat>
          <c:val>
            <c:numRef>
              <c:f>Graficos!$C$29:$BA$29</c:f>
              <c:numCache>
                <c:formatCode>General</c:formatCode>
                <c:ptCount val="51"/>
                <c:pt idx="0">
                  <c:v>94</c:v>
                </c:pt>
                <c:pt idx="1">
                  <c:v>72</c:v>
                </c:pt>
                <c:pt idx="2">
                  <c:v>84</c:v>
                </c:pt>
                <c:pt idx="3">
                  <c:v>164</c:v>
                </c:pt>
                <c:pt idx="4">
                  <c:v>450</c:v>
                </c:pt>
                <c:pt idx="5">
                  <c:v>854</c:v>
                </c:pt>
                <c:pt idx="6">
                  <c:v>1223</c:v>
                </c:pt>
                <c:pt idx="7">
                  <c:v>1421</c:v>
                </c:pt>
                <c:pt idx="8">
                  <c:v>1895</c:v>
                </c:pt>
                <c:pt idx="9">
                  <c:v>1703</c:v>
                </c:pt>
                <c:pt idx="10">
                  <c:v>1987</c:v>
                </c:pt>
                <c:pt idx="11">
                  <c:v>1690</c:v>
                </c:pt>
                <c:pt idx="12">
                  <c:v>1660</c:v>
                </c:pt>
                <c:pt idx="13">
                  <c:v>1447</c:v>
                </c:pt>
                <c:pt idx="14">
                  <c:v>1407</c:v>
                </c:pt>
                <c:pt idx="15">
                  <c:v>1219</c:v>
                </c:pt>
                <c:pt idx="16">
                  <c:v>1280</c:v>
                </c:pt>
                <c:pt idx="17">
                  <c:v>1132</c:v>
                </c:pt>
                <c:pt idx="18">
                  <c:v>997</c:v>
                </c:pt>
                <c:pt idx="19">
                  <c:v>1004</c:v>
                </c:pt>
                <c:pt idx="20">
                  <c:v>673</c:v>
                </c:pt>
                <c:pt idx="21">
                  <c:v>640</c:v>
                </c:pt>
                <c:pt idx="22">
                  <c:v>589</c:v>
                </c:pt>
                <c:pt idx="23">
                  <c:v>539</c:v>
                </c:pt>
                <c:pt idx="24">
                  <c:v>370</c:v>
                </c:pt>
                <c:pt idx="25">
                  <c:v>379</c:v>
                </c:pt>
                <c:pt idx="26">
                  <c:v>312</c:v>
                </c:pt>
                <c:pt idx="27">
                  <c:v>292</c:v>
                </c:pt>
                <c:pt idx="28">
                  <c:v>225</c:v>
                </c:pt>
                <c:pt idx="29">
                  <c:v>187</c:v>
                </c:pt>
                <c:pt idx="30">
                  <c:v>147</c:v>
                </c:pt>
                <c:pt idx="31">
                  <c:v>120</c:v>
                </c:pt>
                <c:pt idx="32">
                  <c:v>137</c:v>
                </c:pt>
                <c:pt idx="33">
                  <c:v>111</c:v>
                </c:pt>
                <c:pt idx="34">
                  <c:v>108</c:v>
                </c:pt>
                <c:pt idx="35">
                  <c:v>93</c:v>
                </c:pt>
                <c:pt idx="36">
                  <c:v>65</c:v>
                </c:pt>
                <c:pt idx="37">
                  <c:v>44</c:v>
                </c:pt>
                <c:pt idx="38">
                  <c:v>48</c:v>
                </c:pt>
                <c:pt idx="39">
                  <c:v>29</c:v>
                </c:pt>
                <c:pt idx="40">
                  <c:v>28</c:v>
                </c:pt>
                <c:pt idx="41">
                  <c:v>24</c:v>
                </c:pt>
                <c:pt idx="42">
                  <c:v>33</c:v>
                </c:pt>
                <c:pt idx="43">
                  <c:v>10</c:v>
                </c:pt>
                <c:pt idx="44">
                  <c:v>21</c:v>
                </c:pt>
                <c:pt idx="45">
                  <c:v>18</c:v>
                </c:pt>
                <c:pt idx="46">
                  <c:v>22</c:v>
                </c:pt>
                <c:pt idx="47">
                  <c:v>12</c:v>
                </c:pt>
                <c:pt idx="48">
                  <c:v>3</c:v>
                </c:pt>
                <c:pt idx="49">
                  <c:v>7</c:v>
                </c:pt>
                <c:pt idx="50">
                  <c:v>24</c:v>
                </c:pt>
              </c:numCache>
            </c:numRef>
          </c:val>
        </c:ser>
        <c:ser>
          <c:idx val="2"/>
          <c:order val="2"/>
          <c:tx>
            <c:strRef>
              <c:f>Graficos!$B$30</c:f>
              <c:strCache>
                <c:ptCount val="1"/>
                <c:pt idx="0">
                  <c:v>2017</c:v>
                </c:pt>
              </c:strCache>
            </c:strRef>
          </c:tx>
          <c:spPr>
            <a:ln>
              <a:solidFill>
                <a:srgbClr val="00B050"/>
              </a:solidFill>
            </a:ln>
          </c:spPr>
          <c:cat>
            <c:numRef>
              <c:f>Graficos!$C$27:$BA$27</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numCache>
            </c:numRef>
          </c:cat>
          <c:val>
            <c:numRef>
              <c:f>Graficos!$C$30:$BA$30</c:f>
              <c:numCache>
                <c:formatCode>General</c:formatCode>
                <c:ptCount val="51"/>
                <c:pt idx="0">
                  <c:v>67</c:v>
                </c:pt>
                <c:pt idx="1">
                  <c:v>84</c:v>
                </c:pt>
                <c:pt idx="2">
                  <c:v>91</c:v>
                </c:pt>
                <c:pt idx="3">
                  <c:v>61</c:v>
                </c:pt>
                <c:pt idx="4">
                  <c:v>50</c:v>
                </c:pt>
                <c:pt idx="5">
                  <c:v>76</c:v>
                </c:pt>
                <c:pt idx="6">
                  <c:v>67</c:v>
                </c:pt>
                <c:pt idx="7">
                  <c:v>55</c:v>
                </c:pt>
                <c:pt idx="8">
                  <c:v>64</c:v>
                </c:pt>
                <c:pt idx="9">
                  <c:v>74</c:v>
                </c:pt>
                <c:pt idx="10">
                  <c:v>76</c:v>
                </c:pt>
                <c:pt idx="11">
                  <c:v>53</c:v>
                </c:pt>
                <c:pt idx="12">
                  <c:v>52</c:v>
                </c:pt>
                <c:pt idx="13">
                  <c:v>23</c:v>
                </c:pt>
                <c:pt idx="14">
                  <c:v>32</c:v>
                </c:pt>
                <c:pt idx="15">
                  <c:v>41</c:v>
                </c:pt>
                <c:pt idx="16">
                  <c:v>31</c:v>
                </c:pt>
                <c:pt idx="17">
                  <c:v>26</c:v>
                </c:pt>
                <c:pt idx="18">
                  <c:v>32</c:v>
                </c:pt>
                <c:pt idx="19">
                  <c:v>22</c:v>
                </c:pt>
                <c:pt idx="20">
                  <c:v>25</c:v>
                </c:pt>
                <c:pt idx="21">
                  <c:v>24</c:v>
                </c:pt>
                <c:pt idx="22">
                  <c:v>17</c:v>
                </c:pt>
                <c:pt idx="23">
                  <c:v>23</c:v>
                </c:pt>
                <c:pt idx="24">
                  <c:v>17</c:v>
                </c:pt>
                <c:pt idx="25">
                  <c:v>11</c:v>
                </c:pt>
                <c:pt idx="26">
                  <c:v>17</c:v>
                </c:pt>
                <c:pt idx="27">
                  <c:v>14</c:v>
                </c:pt>
                <c:pt idx="28">
                  <c:v>14</c:v>
                </c:pt>
                <c:pt idx="29">
                  <c:v>12</c:v>
                </c:pt>
                <c:pt idx="30">
                  <c:v>74</c:v>
                </c:pt>
                <c:pt idx="31">
                  <c:v>76</c:v>
                </c:pt>
                <c:pt idx="32">
                  <c:v>53</c:v>
                </c:pt>
                <c:pt idx="33">
                  <c:v>52</c:v>
                </c:pt>
                <c:pt idx="34">
                  <c:v>23</c:v>
                </c:pt>
                <c:pt idx="35">
                  <c:v>32</c:v>
                </c:pt>
                <c:pt idx="36">
                  <c:v>41</c:v>
                </c:pt>
                <c:pt idx="37">
                  <c:v>31</c:v>
                </c:pt>
                <c:pt idx="38">
                  <c:v>26</c:v>
                </c:pt>
                <c:pt idx="39">
                  <c:v>32</c:v>
                </c:pt>
                <c:pt idx="40">
                  <c:v>22</c:v>
                </c:pt>
                <c:pt idx="41">
                  <c:v>25</c:v>
                </c:pt>
                <c:pt idx="42">
                  <c:v>24</c:v>
                </c:pt>
                <c:pt idx="43">
                  <c:v>16</c:v>
                </c:pt>
                <c:pt idx="44">
                  <c:v>24</c:v>
                </c:pt>
                <c:pt idx="45">
                  <c:v>17</c:v>
                </c:pt>
                <c:pt idx="46">
                  <c:v>10</c:v>
                </c:pt>
                <c:pt idx="47">
                  <c:v>16</c:v>
                </c:pt>
                <c:pt idx="48">
                  <c:v>14</c:v>
                </c:pt>
                <c:pt idx="49">
                  <c:v>14</c:v>
                </c:pt>
                <c:pt idx="50">
                  <c:v>12</c:v>
                </c:pt>
              </c:numCache>
            </c:numRef>
          </c:val>
        </c:ser>
        <c:ser>
          <c:idx val="3"/>
          <c:order val="3"/>
          <c:tx>
            <c:strRef>
              <c:f>Graficos!$B$31</c:f>
              <c:strCache>
                <c:ptCount val="1"/>
                <c:pt idx="0">
                  <c:v>2018</c:v>
                </c:pt>
              </c:strCache>
            </c:strRef>
          </c:tx>
          <c:spPr>
            <a:ln>
              <a:solidFill>
                <a:schemeClr val="tx1"/>
              </a:solidFill>
            </a:ln>
          </c:spPr>
          <c:cat>
            <c:numRef>
              <c:f>Graficos!$C$27:$BA$27</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numCache>
            </c:numRef>
          </c:cat>
          <c:val>
            <c:numRef>
              <c:f>Graficos!$C$31:$BA$31</c:f>
              <c:numCache>
                <c:formatCode>General</c:formatCode>
                <c:ptCount val="51"/>
                <c:pt idx="0">
                  <c:v>34</c:v>
                </c:pt>
                <c:pt idx="1">
                  <c:v>35</c:v>
                </c:pt>
                <c:pt idx="2">
                  <c:v>46</c:v>
                </c:pt>
                <c:pt idx="3">
                  <c:v>35</c:v>
                </c:pt>
                <c:pt idx="4">
                  <c:v>37</c:v>
                </c:pt>
                <c:pt idx="5">
                  <c:v>35</c:v>
                </c:pt>
                <c:pt idx="6">
                  <c:v>33</c:v>
                </c:pt>
                <c:pt idx="7">
                  <c:v>39</c:v>
                </c:pt>
                <c:pt idx="8">
                  <c:v>61</c:v>
                </c:pt>
                <c:pt idx="9">
                  <c:v>81</c:v>
                </c:pt>
                <c:pt idx="10">
                  <c:v>81</c:v>
                </c:pt>
                <c:pt idx="11">
                  <c:v>50</c:v>
                </c:pt>
                <c:pt idx="12">
                  <c:v>49</c:v>
                </c:pt>
                <c:pt idx="13">
                  <c:v>47</c:v>
                </c:pt>
                <c:pt idx="14">
                  <c:v>51</c:v>
                </c:pt>
                <c:pt idx="15">
                  <c:v>57</c:v>
                </c:pt>
                <c:pt idx="16">
                  <c:v>87</c:v>
                </c:pt>
                <c:pt idx="17">
                  <c:v>103</c:v>
                </c:pt>
                <c:pt idx="18">
                  <c:v>125</c:v>
                </c:pt>
                <c:pt idx="19">
                  <c:v>58</c:v>
                </c:pt>
                <c:pt idx="20">
                  <c:v>62</c:v>
                </c:pt>
                <c:pt idx="21">
                  <c:v>11</c:v>
                </c:pt>
                <c:pt idx="22">
                  <c:v>59</c:v>
                </c:pt>
                <c:pt idx="23">
                  <c:v>59</c:v>
                </c:pt>
                <c:pt idx="24">
                  <c:v>63</c:v>
                </c:pt>
                <c:pt idx="25">
                  <c:v>55</c:v>
                </c:pt>
              </c:numCache>
            </c:numRef>
          </c:val>
        </c:ser>
        <c:marker val="1"/>
        <c:axId val="140622080"/>
        <c:axId val="140641408"/>
      </c:lineChart>
      <c:catAx>
        <c:axId val="140622080"/>
        <c:scaling>
          <c:orientation val="minMax"/>
        </c:scaling>
        <c:axPos val="b"/>
        <c:numFmt formatCode="General" sourceLinked="1"/>
        <c:tickLblPos val="nextTo"/>
        <c:crossAx val="140641408"/>
        <c:crosses val="autoZero"/>
        <c:auto val="1"/>
        <c:lblAlgn val="ctr"/>
        <c:lblOffset val="100"/>
      </c:catAx>
      <c:valAx>
        <c:axId val="140641408"/>
        <c:scaling>
          <c:orientation val="minMax"/>
        </c:scaling>
        <c:axPos val="l"/>
        <c:numFmt formatCode="General" sourceLinked="1"/>
        <c:tickLblPos val="nextTo"/>
        <c:txPr>
          <a:bodyPr/>
          <a:lstStyle/>
          <a:p>
            <a:pPr>
              <a:defRPr sz="1200" b="1"/>
            </a:pPr>
            <a:endParaRPr lang="pt-BR"/>
          </a:p>
        </c:txPr>
        <c:crossAx val="140622080"/>
        <c:crosses val="autoZero"/>
        <c:crossBetween val="between"/>
      </c:valAx>
      <c:dTable>
        <c:showHorzBorder val="1"/>
        <c:showVertBorder val="1"/>
        <c:showOutline val="1"/>
        <c:txPr>
          <a:bodyPr/>
          <a:lstStyle/>
          <a:p>
            <a:pPr rtl="0">
              <a:defRPr sz="900" b="1"/>
            </a:pPr>
            <a:endParaRPr lang="pt-BR"/>
          </a:p>
        </c:txPr>
      </c:dTable>
    </c:plotArea>
    <c:legend>
      <c:legendPos val="r"/>
      <c:layout>
        <c:manualLayout>
          <c:xMode val="edge"/>
          <c:yMode val="edge"/>
          <c:x val="0.44999120188061786"/>
          <c:y val="0.13391843142894833"/>
          <c:w val="0.1335904220806175"/>
          <c:h val="0.27907429379546789"/>
        </c:manualLayout>
      </c:layout>
      <c:txPr>
        <a:bodyPr/>
        <a:lstStyle/>
        <a:p>
          <a:pPr>
            <a:defRPr sz="1400" b="1"/>
          </a:pPr>
          <a:endParaRPr lang="pt-BR"/>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v>2015</c:v>
          </c:tx>
          <c:spPr>
            <a:ln w="41275">
              <a:solidFill>
                <a:srgbClr val="002060"/>
              </a:solidFill>
            </a:ln>
          </c:spPr>
          <c:marker>
            <c:symbol val="none"/>
          </c:marker>
          <c:val>
            <c:numRef>
              <c:f>'DADOS DO BOLETIM '!$B$2:$BA$2</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ser>
          <c:idx val="1"/>
          <c:order val="1"/>
          <c:tx>
            <c:v>2016</c:v>
          </c:tx>
          <c:spPr>
            <a:ln w="41275">
              <a:solidFill>
                <a:srgbClr val="C00000"/>
              </a:solidFill>
            </a:ln>
          </c:spPr>
          <c:marker>
            <c:symbol val="none"/>
          </c:marker>
          <c:val>
            <c:numRef>
              <c:f>'DADOS DO BOLETIM '!$B$3:$BA$3</c:f>
              <c:numCache>
                <c:formatCode>General</c:formatCode>
                <c:ptCount val="52"/>
                <c:pt idx="0">
                  <c:v>533</c:v>
                </c:pt>
                <c:pt idx="1">
                  <c:v>774</c:v>
                </c:pt>
                <c:pt idx="2">
                  <c:v>1178</c:v>
                </c:pt>
                <c:pt idx="3">
                  <c:v>1921</c:v>
                </c:pt>
                <c:pt idx="4">
                  <c:v>2858</c:v>
                </c:pt>
                <c:pt idx="5">
                  <c:v>4157</c:v>
                </c:pt>
                <c:pt idx="6">
                  <c:v>5854</c:v>
                </c:pt>
                <c:pt idx="7">
                  <c:v>6359</c:v>
                </c:pt>
                <c:pt idx="8">
                  <c:v>5411</c:v>
                </c:pt>
                <c:pt idx="9">
                  <c:v>4761</c:v>
                </c:pt>
                <c:pt idx="10">
                  <c:v>4744</c:v>
                </c:pt>
                <c:pt idx="11">
                  <c:v>3344</c:v>
                </c:pt>
                <c:pt idx="12">
                  <c:v>2663</c:v>
                </c:pt>
                <c:pt idx="13">
                  <c:v>2328</c:v>
                </c:pt>
                <c:pt idx="14">
                  <c:v>2210</c:v>
                </c:pt>
                <c:pt idx="15">
                  <c:v>1553</c:v>
                </c:pt>
                <c:pt idx="16">
                  <c:v>1363</c:v>
                </c:pt>
                <c:pt idx="17">
                  <c:v>1133</c:v>
                </c:pt>
                <c:pt idx="18">
                  <c:v>1038</c:v>
                </c:pt>
                <c:pt idx="19">
                  <c:v>1105</c:v>
                </c:pt>
                <c:pt idx="20">
                  <c:v>763</c:v>
                </c:pt>
                <c:pt idx="21">
                  <c:v>721</c:v>
                </c:pt>
                <c:pt idx="22">
                  <c:v>688</c:v>
                </c:pt>
                <c:pt idx="23">
                  <c:v>501</c:v>
                </c:pt>
                <c:pt idx="24">
                  <c:v>464</c:v>
                </c:pt>
                <c:pt idx="25">
                  <c:v>383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ser>
          <c:idx val="2"/>
          <c:order val="2"/>
          <c:tx>
            <c:v>2017</c:v>
          </c:tx>
          <c:spPr>
            <a:ln w="41275">
              <a:solidFill>
                <a:srgbClr val="00B050"/>
              </a:solidFill>
            </a:ln>
          </c:spPr>
          <c:marker>
            <c:symbol val="none"/>
          </c:marker>
          <c:val>
            <c:numRef>
              <c:f>'DADOS DO BOLETIM '!$B$4:$BA$4</c:f>
              <c:numCache>
                <c:formatCode>General</c:formatCode>
                <c:ptCount val="52"/>
                <c:pt idx="0">
                  <c:v>149</c:v>
                </c:pt>
                <c:pt idx="1">
                  <c:v>159</c:v>
                </c:pt>
                <c:pt idx="2">
                  <c:v>137</c:v>
                </c:pt>
                <c:pt idx="3">
                  <c:v>153</c:v>
                </c:pt>
                <c:pt idx="4">
                  <c:v>156</c:v>
                </c:pt>
                <c:pt idx="5">
                  <c:v>150</c:v>
                </c:pt>
                <c:pt idx="6">
                  <c:v>192</c:v>
                </c:pt>
                <c:pt idx="7">
                  <c:v>240</c:v>
                </c:pt>
                <c:pt idx="8">
                  <c:v>337</c:v>
                </c:pt>
                <c:pt idx="9">
                  <c:v>441</c:v>
                </c:pt>
                <c:pt idx="10">
                  <c:v>332</c:v>
                </c:pt>
                <c:pt idx="11">
                  <c:v>304</c:v>
                </c:pt>
                <c:pt idx="12">
                  <c:v>248</c:v>
                </c:pt>
                <c:pt idx="13">
                  <c:v>308</c:v>
                </c:pt>
                <c:pt idx="14">
                  <c:v>288</c:v>
                </c:pt>
                <c:pt idx="15">
                  <c:v>281</c:v>
                </c:pt>
                <c:pt idx="16">
                  <c:v>218</c:v>
                </c:pt>
                <c:pt idx="17">
                  <c:v>228</c:v>
                </c:pt>
                <c:pt idx="18">
                  <c:v>231</c:v>
                </c:pt>
                <c:pt idx="19">
                  <c:v>196</c:v>
                </c:pt>
                <c:pt idx="20">
                  <c:v>160</c:v>
                </c:pt>
                <c:pt idx="21">
                  <c:v>193</c:v>
                </c:pt>
                <c:pt idx="22">
                  <c:v>179</c:v>
                </c:pt>
                <c:pt idx="23">
                  <c:v>215</c:v>
                </c:pt>
                <c:pt idx="24">
                  <c:v>185</c:v>
                </c:pt>
                <c:pt idx="25">
                  <c:v>130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ser>
          <c:idx val="3"/>
          <c:order val="3"/>
          <c:tx>
            <c:v>2018</c:v>
          </c:tx>
          <c:spPr>
            <a:ln w="41275">
              <a:solidFill>
                <a:srgbClr val="7030A0"/>
              </a:solidFill>
            </a:ln>
          </c:spPr>
          <c:marker>
            <c:symbol val="none"/>
          </c:marker>
          <c:val>
            <c:numRef>
              <c:f>'DADOS DO BOLETIM '!$B$5:$AA$5</c:f>
              <c:numCache>
                <c:formatCode>General</c:formatCode>
                <c:ptCount val="26"/>
                <c:pt idx="0">
                  <c:v>124</c:v>
                </c:pt>
                <c:pt idx="1">
                  <c:v>140</c:v>
                </c:pt>
                <c:pt idx="2">
                  <c:v>158</c:v>
                </c:pt>
                <c:pt idx="3">
                  <c:v>135</c:v>
                </c:pt>
                <c:pt idx="4">
                  <c:v>177</c:v>
                </c:pt>
                <c:pt idx="5">
                  <c:v>231</c:v>
                </c:pt>
                <c:pt idx="6">
                  <c:v>275</c:v>
                </c:pt>
                <c:pt idx="7">
                  <c:v>346</c:v>
                </c:pt>
                <c:pt idx="8">
                  <c:v>511</c:v>
                </c:pt>
                <c:pt idx="9">
                  <c:v>589</c:v>
                </c:pt>
                <c:pt idx="10">
                  <c:v>782</c:v>
                </c:pt>
                <c:pt idx="11">
                  <c:v>671</c:v>
                </c:pt>
                <c:pt idx="12">
                  <c:v>712</c:v>
                </c:pt>
                <c:pt idx="13">
                  <c:v>979</c:v>
                </c:pt>
                <c:pt idx="14">
                  <c:v>1175</c:v>
                </c:pt>
                <c:pt idx="15">
                  <c:v>1322</c:v>
                </c:pt>
                <c:pt idx="16">
                  <c:v>1356</c:v>
                </c:pt>
                <c:pt idx="17">
                  <c:v>1286</c:v>
                </c:pt>
                <c:pt idx="18">
                  <c:v>997</c:v>
                </c:pt>
                <c:pt idx="19">
                  <c:v>999</c:v>
                </c:pt>
                <c:pt idx="20">
                  <c:v>929</c:v>
                </c:pt>
                <c:pt idx="21">
                  <c:v>654</c:v>
                </c:pt>
                <c:pt idx="22">
                  <c:v>713</c:v>
                </c:pt>
                <c:pt idx="23">
                  <c:v>664</c:v>
                </c:pt>
                <c:pt idx="24">
                  <c:v>408</c:v>
                </c:pt>
                <c:pt idx="25">
                  <c:v>166</c:v>
                </c:pt>
              </c:numCache>
            </c:numRef>
          </c:val>
        </c:ser>
        <c:marker val="1"/>
        <c:axId val="135688960"/>
        <c:axId val="135690496"/>
      </c:lineChart>
      <c:catAx>
        <c:axId val="135688960"/>
        <c:scaling>
          <c:orientation val="minMax"/>
        </c:scaling>
        <c:axPos val="b"/>
        <c:numFmt formatCode="General" sourceLinked="1"/>
        <c:majorTickMark val="none"/>
        <c:tickLblPos val="nextTo"/>
        <c:crossAx val="135690496"/>
        <c:crosses val="autoZero"/>
        <c:auto val="1"/>
        <c:lblAlgn val="ctr"/>
        <c:lblOffset val="100"/>
      </c:catAx>
      <c:valAx>
        <c:axId val="135690496"/>
        <c:scaling>
          <c:orientation val="minMax"/>
        </c:scaling>
        <c:axPos val="l"/>
        <c:majorGridlines/>
        <c:numFmt formatCode="General" sourceLinked="1"/>
        <c:majorTickMark val="none"/>
        <c:tickLblPos val="nextTo"/>
        <c:crossAx val="135688960"/>
        <c:crosses val="autoZero"/>
        <c:crossBetween val="between"/>
      </c:valAx>
      <c:dTable>
        <c:showHorzBorder val="1"/>
        <c:showVertBorder val="1"/>
        <c:showOutline val="1"/>
        <c:showKeys val="1"/>
        <c:txPr>
          <a:bodyPr/>
          <a:lstStyle/>
          <a:p>
            <a:pPr rtl="0">
              <a:defRPr sz="800"/>
            </a:pPr>
            <a:endParaRPr lang="pt-BR"/>
          </a:p>
        </c:txPr>
      </c:dTable>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tx>
            <c:strRef>
              <c:f>Plan1!$B$1</c:f>
              <c:strCache>
                <c:ptCount val="1"/>
                <c:pt idx="0">
                  <c:v>FAIXAS ETÁRIAS</c:v>
                </c:pt>
              </c:strCache>
            </c:strRef>
          </c:tx>
          <c:cat>
            <c:strRef>
              <c:f>Plan1!$A$2:$A$11</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Plan1!$B$2:$B$11</c:f>
              <c:numCache>
                <c:formatCode>General</c:formatCode>
                <c:ptCount val="10"/>
                <c:pt idx="0">
                  <c:v>193</c:v>
                </c:pt>
                <c:pt idx="1">
                  <c:v>583</c:v>
                </c:pt>
                <c:pt idx="2">
                  <c:v>859</c:v>
                </c:pt>
                <c:pt idx="3">
                  <c:v>773</c:v>
                </c:pt>
                <c:pt idx="4">
                  <c:v>694</c:v>
                </c:pt>
                <c:pt idx="5">
                  <c:v>1637</c:v>
                </c:pt>
                <c:pt idx="6">
                  <c:v>1049</c:v>
                </c:pt>
                <c:pt idx="7">
                  <c:v>579</c:v>
                </c:pt>
                <c:pt idx="8">
                  <c:v>188</c:v>
                </c:pt>
                <c:pt idx="9">
                  <c:v>56</c:v>
                </c:pt>
              </c:numCache>
            </c:numRef>
          </c:val>
        </c:ser>
        <c:ser>
          <c:idx val="1"/>
          <c:order val="1"/>
          <c:tx>
            <c:strRef>
              <c:f>Plan1!$C$1</c:f>
              <c:strCache>
                <c:ptCount val="1"/>
                <c:pt idx="0">
                  <c:v>Colunas1</c:v>
                </c:pt>
              </c:strCache>
            </c:strRef>
          </c:tx>
          <c:cat>
            <c:strRef>
              <c:f>Plan1!$A$2:$A$11</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Plan1!$C$2:$C$11</c:f>
              <c:numCache>
                <c:formatCode>General</c:formatCode>
                <c:ptCount val="10"/>
                <c:pt idx="0">
                  <c:v>313</c:v>
                </c:pt>
                <c:pt idx="1">
                  <c:v>881</c:v>
                </c:pt>
                <c:pt idx="2">
                  <c:v>1316</c:v>
                </c:pt>
                <c:pt idx="3">
                  <c:v>1254</c:v>
                </c:pt>
                <c:pt idx="4">
                  <c:v>1259</c:v>
                </c:pt>
                <c:pt idx="5">
                  <c:v>3177</c:v>
                </c:pt>
                <c:pt idx="6">
                  <c:v>1972</c:v>
                </c:pt>
                <c:pt idx="7">
                  <c:v>1111</c:v>
                </c:pt>
                <c:pt idx="8">
                  <c:v>372</c:v>
                </c:pt>
                <c:pt idx="9">
                  <c:v>111</c:v>
                </c:pt>
              </c:numCache>
            </c:numRef>
          </c:val>
        </c:ser>
        <c:axId val="143638912"/>
        <c:axId val="143640448"/>
      </c:barChart>
      <c:catAx>
        <c:axId val="143638912"/>
        <c:scaling>
          <c:orientation val="minMax"/>
        </c:scaling>
        <c:axPos val="b"/>
        <c:numFmt formatCode="General" sourceLinked="1"/>
        <c:tickLblPos val="nextTo"/>
        <c:crossAx val="143640448"/>
        <c:crosses val="autoZero"/>
        <c:auto val="1"/>
        <c:lblAlgn val="ctr"/>
        <c:lblOffset val="100"/>
      </c:catAx>
      <c:valAx>
        <c:axId val="143640448"/>
        <c:scaling>
          <c:orientation val="minMax"/>
        </c:scaling>
        <c:axPos val="l"/>
        <c:majorGridlines/>
        <c:numFmt formatCode="General" sourceLinked="1"/>
        <c:tickLblPos val="nextTo"/>
        <c:crossAx val="143638912"/>
        <c:crosses val="autoZero"/>
        <c:crossBetween val="between"/>
      </c:valAx>
    </c:plotArea>
    <c:plotVisOnly val="1"/>
  </c:chart>
  <c:txPr>
    <a:bodyPr/>
    <a:lstStyle/>
    <a:p>
      <a:pPr>
        <a:defRPr sz="1800"/>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pt-BR"/>
  <c:style val="10"/>
  <c:chart>
    <c:autoTitleDeleted val="1"/>
    <c:plotArea>
      <c:layout/>
      <c:barChart>
        <c:barDir val="col"/>
        <c:grouping val="stacked"/>
        <c:ser>
          <c:idx val="0"/>
          <c:order val="0"/>
          <c:tx>
            <c:strRef>
              <c:f>Plan1!$B$1</c:f>
              <c:strCache>
                <c:ptCount val="1"/>
                <c:pt idx="0">
                  <c:v>2017</c:v>
                </c:pt>
              </c:strCache>
            </c:strRef>
          </c:tx>
          <c:dLbls>
            <c:showVal val="1"/>
          </c:dLbls>
          <c:cat>
            <c:strRef>
              <c:f>Plan1!$A$2:$A$6</c:f>
              <c:strCache>
                <c:ptCount val="5"/>
                <c:pt idx="0">
                  <c:v>DENGUE</c:v>
                </c:pt>
                <c:pt idx="1">
                  <c:v>ZIKA </c:v>
                </c:pt>
                <c:pt idx="2">
                  <c:v>CHIKUNGUNYA </c:v>
                </c:pt>
                <c:pt idx="3">
                  <c:v>DESCARTADO ARBOVIROSES </c:v>
                </c:pt>
                <c:pt idx="4">
                  <c:v>CASOS EM INVESTIGAÇÃO</c:v>
                </c:pt>
              </c:strCache>
            </c:strRef>
          </c:cat>
          <c:val>
            <c:numRef>
              <c:f>Plan1!$B$2:$B$6</c:f>
              <c:numCache>
                <c:formatCode>General</c:formatCode>
                <c:ptCount val="5"/>
                <c:pt idx="0">
                  <c:v>45</c:v>
                </c:pt>
                <c:pt idx="1">
                  <c:v>7</c:v>
                </c:pt>
                <c:pt idx="2">
                  <c:v>87</c:v>
                </c:pt>
                <c:pt idx="3">
                  <c:v>102</c:v>
                </c:pt>
                <c:pt idx="4">
                  <c:v>14</c:v>
                </c:pt>
              </c:numCache>
            </c:numRef>
          </c:val>
        </c:ser>
        <c:gapWidth val="100"/>
        <c:overlap val="100"/>
        <c:axId val="178849664"/>
        <c:axId val="178851200"/>
      </c:barChart>
      <c:catAx>
        <c:axId val="178849664"/>
        <c:scaling>
          <c:orientation val="minMax"/>
        </c:scaling>
        <c:axPos val="b"/>
        <c:tickLblPos val="nextTo"/>
        <c:crossAx val="178851200"/>
        <c:crosses val="autoZero"/>
        <c:auto val="1"/>
        <c:lblAlgn val="ctr"/>
        <c:lblOffset val="100"/>
      </c:catAx>
      <c:valAx>
        <c:axId val="178851200"/>
        <c:scaling>
          <c:orientation val="minMax"/>
        </c:scaling>
        <c:axPos val="l"/>
        <c:majorGridlines/>
        <c:numFmt formatCode="General" sourceLinked="1"/>
        <c:tickLblPos val="nextTo"/>
        <c:crossAx val="178849664"/>
        <c:crosses val="autoZero"/>
        <c:crossBetween val="between"/>
      </c:valAx>
    </c:plotArea>
    <c:plotVisOnly val="1"/>
  </c:chart>
  <c:txPr>
    <a:bodyPr/>
    <a:lstStyle/>
    <a:p>
      <a:pPr>
        <a:defRPr sz="1800"/>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BR"/>
  <c:style val="10"/>
  <c:chart>
    <c:autoTitleDeleted val="1"/>
    <c:plotArea>
      <c:layout/>
      <c:barChart>
        <c:barDir val="col"/>
        <c:grouping val="stacked"/>
        <c:ser>
          <c:idx val="0"/>
          <c:order val="0"/>
          <c:tx>
            <c:strRef>
              <c:f>Plan1!$B$1</c:f>
              <c:strCache>
                <c:ptCount val="1"/>
                <c:pt idx="0">
                  <c:v>2017</c:v>
                </c:pt>
              </c:strCache>
            </c:strRef>
          </c:tx>
          <c:dLbls>
            <c:showVal val="1"/>
          </c:dLbls>
          <c:cat>
            <c:strRef>
              <c:f>Plan1!$A$2:$A$6</c:f>
              <c:strCache>
                <c:ptCount val="5"/>
                <c:pt idx="0">
                  <c:v>DENGUE </c:v>
                </c:pt>
                <c:pt idx="1">
                  <c:v>ZIKA </c:v>
                </c:pt>
                <c:pt idx="2">
                  <c:v>CHIKUNGUNYA </c:v>
                </c:pt>
                <c:pt idx="3">
                  <c:v>DESCARTADO ARBOVIROSES </c:v>
                </c:pt>
                <c:pt idx="4">
                  <c:v>CASOS EM INVESTIGAÇÃO </c:v>
                </c:pt>
              </c:strCache>
            </c:strRef>
          </c:cat>
          <c:val>
            <c:numRef>
              <c:f>Plan1!$B$2:$B$6</c:f>
              <c:numCache>
                <c:formatCode>General</c:formatCode>
                <c:ptCount val="5"/>
                <c:pt idx="0">
                  <c:v>15</c:v>
                </c:pt>
                <c:pt idx="1">
                  <c:v>1</c:v>
                </c:pt>
                <c:pt idx="2">
                  <c:v>5</c:v>
                </c:pt>
                <c:pt idx="3">
                  <c:v>18</c:v>
                </c:pt>
                <c:pt idx="4">
                  <c:v>18</c:v>
                </c:pt>
              </c:numCache>
            </c:numRef>
          </c:val>
        </c:ser>
        <c:gapWidth val="100"/>
        <c:overlap val="100"/>
        <c:axId val="180746880"/>
        <c:axId val="180745344"/>
      </c:barChart>
      <c:valAx>
        <c:axId val="180745344"/>
        <c:scaling>
          <c:orientation val="minMax"/>
        </c:scaling>
        <c:axPos val="l"/>
        <c:majorGridlines/>
        <c:numFmt formatCode="General" sourceLinked="1"/>
        <c:tickLblPos val="nextTo"/>
        <c:crossAx val="180746880"/>
        <c:crosses val="autoZero"/>
        <c:crossBetween val="between"/>
      </c:valAx>
      <c:catAx>
        <c:axId val="180746880"/>
        <c:scaling>
          <c:orientation val="minMax"/>
        </c:scaling>
        <c:axPos val="b"/>
        <c:tickLblPos val="nextTo"/>
        <c:crossAx val="180745344"/>
        <c:crosses val="autoZero"/>
        <c:auto val="1"/>
        <c:lblAlgn val="ctr"/>
        <c:lblOffset val="100"/>
      </c:catAx>
    </c:plotArea>
    <c:plotVisOnly val="1"/>
  </c:chart>
  <c:txPr>
    <a:bodyPr/>
    <a:lstStyle/>
    <a:p>
      <a:pPr>
        <a:defRPr sz="1800"/>
      </a:pPr>
      <a:endParaRPr lang="pt-B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pt-BR"/>
  <c:style val="10"/>
  <c:chart>
    <c:autoTitleDeleted val="1"/>
    <c:plotArea>
      <c:layout/>
      <c:barChart>
        <c:barDir val="col"/>
        <c:grouping val="stacked"/>
        <c:ser>
          <c:idx val="0"/>
          <c:order val="0"/>
          <c:tx>
            <c:strRef>
              <c:f>Plan1!$B$1</c:f>
              <c:strCache>
                <c:ptCount val="1"/>
                <c:pt idx="0">
                  <c:v>2018</c:v>
                </c:pt>
              </c:strCache>
            </c:strRef>
          </c:tx>
          <c:dLbls>
            <c:showVal val="1"/>
          </c:dLbls>
          <c:cat>
            <c:strRef>
              <c:f>Plan1!$A$2:$A$6</c:f>
              <c:strCache>
                <c:ptCount val="5"/>
                <c:pt idx="0">
                  <c:v>DENGUE</c:v>
                </c:pt>
                <c:pt idx="1">
                  <c:v>ZIKA </c:v>
                </c:pt>
                <c:pt idx="2">
                  <c:v>CHIKUNGUNYA </c:v>
                </c:pt>
                <c:pt idx="3">
                  <c:v>DESCARTADO ARBOVIROSES </c:v>
                </c:pt>
                <c:pt idx="4">
                  <c:v>CASOS EM INVESTIGAÇÃO </c:v>
                </c:pt>
              </c:strCache>
            </c:strRef>
          </c:cat>
          <c:val>
            <c:numRef>
              <c:f>Plan1!$B$2:$B$6</c:f>
              <c:numCache>
                <c:formatCode>General</c:formatCode>
                <c:ptCount val="5"/>
                <c:pt idx="0">
                  <c:v>1</c:v>
                </c:pt>
                <c:pt idx="1">
                  <c:v>0</c:v>
                </c:pt>
                <c:pt idx="2">
                  <c:v>0</c:v>
                </c:pt>
                <c:pt idx="3">
                  <c:v>0</c:v>
                </c:pt>
                <c:pt idx="4">
                  <c:v>36</c:v>
                </c:pt>
              </c:numCache>
            </c:numRef>
          </c:val>
        </c:ser>
        <c:gapWidth val="100"/>
        <c:overlap val="100"/>
        <c:axId val="182257920"/>
        <c:axId val="182256000"/>
      </c:barChart>
      <c:valAx>
        <c:axId val="182256000"/>
        <c:scaling>
          <c:orientation val="minMax"/>
        </c:scaling>
        <c:axPos val="l"/>
        <c:majorGridlines/>
        <c:numFmt formatCode="General" sourceLinked="1"/>
        <c:tickLblPos val="nextTo"/>
        <c:crossAx val="182257920"/>
        <c:crosses val="autoZero"/>
        <c:crossBetween val="between"/>
      </c:valAx>
      <c:catAx>
        <c:axId val="182257920"/>
        <c:scaling>
          <c:orientation val="minMax"/>
        </c:scaling>
        <c:axPos val="b"/>
        <c:tickLblPos val="nextTo"/>
        <c:crossAx val="182256000"/>
        <c:crosses val="autoZero"/>
        <c:auto val="1"/>
        <c:lblAlgn val="ctr"/>
        <c:lblOffset val="100"/>
      </c:catAx>
    </c:plotArea>
    <c:plotVisOnly val="1"/>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plotArea>
      <c:layout/>
      <c:barChart>
        <c:barDir val="col"/>
        <c:grouping val="clustered"/>
        <c:ser>
          <c:idx val="0"/>
          <c:order val="0"/>
          <c:tx>
            <c:strRef>
              <c:f>'DADOS DO BOLETIM '!$A$101</c:f>
              <c:strCache>
                <c:ptCount val="1"/>
                <c:pt idx="0">
                  <c:v>2017</c:v>
                </c:pt>
              </c:strCache>
            </c:strRef>
          </c:tx>
          <c:cat>
            <c:strRef>
              <c:f>'DADOS DO BOLETIM '!$B$99:$K$100</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'DADOS DO BOLETIM '!$B$101:$K$101</c:f>
              <c:numCache>
                <c:formatCode>General</c:formatCode>
                <c:ptCount val="10"/>
                <c:pt idx="0">
                  <c:v>23</c:v>
                </c:pt>
                <c:pt idx="1">
                  <c:v>33</c:v>
                </c:pt>
                <c:pt idx="2">
                  <c:v>40</c:v>
                </c:pt>
                <c:pt idx="3">
                  <c:v>53</c:v>
                </c:pt>
                <c:pt idx="4">
                  <c:v>73</c:v>
                </c:pt>
                <c:pt idx="5" formatCode="#,##0">
                  <c:v>315</c:v>
                </c:pt>
                <c:pt idx="6">
                  <c:v>241</c:v>
                </c:pt>
                <c:pt idx="7">
                  <c:v>157</c:v>
                </c:pt>
                <c:pt idx="8">
                  <c:v>82</c:v>
                </c:pt>
                <c:pt idx="9">
                  <c:v>18</c:v>
                </c:pt>
              </c:numCache>
            </c:numRef>
          </c:val>
        </c:ser>
        <c:ser>
          <c:idx val="1"/>
          <c:order val="1"/>
          <c:tx>
            <c:strRef>
              <c:f>'DADOS DO BOLETIM '!$A$102</c:f>
              <c:strCache>
                <c:ptCount val="1"/>
                <c:pt idx="0">
                  <c:v>2018 *</c:v>
                </c:pt>
              </c:strCache>
            </c:strRef>
          </c:tx>
          <c:cat>
            <c:strRef>
              <c:f>'DADOS DO BOLETIM '!$B$99:$K$100</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'DADOS DO BOLETIM '!$B$102:$K$102</c:f>
              <c:numCache>
                <c:formatCode>General</c:formatCode>
                <c:ptCount val="10"/>
                <c:pt idx="0">
                  <c:v>38</c:v>
                </c:pt>
                <c:pt idx="1">
                  <c:v>52</c:v>
                </c:pt>
                <c:pt idx="2">
                  <c:v>86</c:v>
                </c:pt>
                <c:pt idx="3">
                  <c:v>101</c:v>
                </c:pt>
                <c:pt idx="4">
                  <c:v>108</c:v>
                </c:pt>
                <c:pt idx="5">
                  <c:v>465</c:v>
                </c:pt>
                <c:pt idx="6">
                  <c:v>379</c:v>
                </c:pt>
                <c:pt idx="7">
                  <c:v>237</c:v>
                </c:pt>
                <c:pt idx="8">
                  <c:v>93</c:v>
                </c:pt>
                <c:pt idx="9">
                  <c:v>21</c:v>
                </c:pt>
              </c:numCache>
            </c:numRef>
          </c:val>
        </c:ser>
        <c:axId val="142597120"/>
        <c:axId val="145056512"/>
      </c:barChart>
      <c:catAx>
        <c:axId val="142597120"/>
        <c:scaling>
          <c:orientation val="minMax"/>
        </c:scaling>
        <c:axPos val="b"/>
        <c:numFmt formatCode="General" sourceLinked="1"/>
        <c:majorTickMark val="none"/>
        <c:tickLblPos val="nextTo"/>
        <c:crossAx val="145056512"/>
        <c:crosses val="autoZero"/>
        <c:auto val="1"/>
        <c:lblAlgn val="ctr"/>
        <c:lblOffset val="100"/>
      </c:catAx>
      <c:valAx>
        <c:axId val="145056512"/>
        <c:scaling>
          <c:orientation val="minMax"/>
        </c:scaling>
        <c:axPos val="l"/>
        <c:majorGridlines/>
        <c:numFmt formatCode="General" sourceLinked="1"/>
        <c:majorTickMark val="none"/>
        <c:tickLblPos val="nextTo"/>
        <c:crossAx val="142597120"/>
        <c:crosses val="autoZero"/>
        <c:crossBetween val="between"/>
      </c:valAx>
      <c:dTable>
        <c:showHorzBorder val="1"/>
        <c:showVertBorder val="1"/>
        <c:showOutline val="1"/>
        <c:showKeys val="1"/>
      </c:dTable>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plotArea>
      <c:layout/>
      <c:barChart>
        <c:barDir val="col"/>
        <c:grouping val="clustered"/>
        <c:ser>
          <c:idx val="0"/>
          <c:order val="0"/>
          <c:tx>
            <c:strRef>
              <c:f>'DADOS DO BOLETIM '!$B$83</c:f>
              <c:strCache>
                <c:ptCount val="1"/>
                <c:pt idx="0">
                  <c:v>Feminino</c:v>
                </c:pt>
              </c:strCache>
            </c:strRef>
          </c:tx>
          <c:cat>
            <c:strRef>
              <c:f>'DADOS DO BOLETIM '!$C$82:$F$82</c:f>
              <c:strCache>
                <c:ptCount val="4"/>
                <c:pt idx="0">
                  <c:v>2015</c:v>
                </c:pt>
                <c:pt idx="1">
                  <c:v>2016</c:v>
                </c:pt>
                <c:pt idx="2">
                  <c:v>2017</c:v>
                </c:pt>
                <c:pt idx="3">
                  <c:v>2018*</c:v>
                </c:pt>
              </c:strCache>
            </c:strRef>
          </c:cat>
          <c:val>
            <c:numRef>
              <c:f>'DADOS DO BOLETIM '!$C$83:$F$83</c:f>
              <c:numCache>
                <c:formatCode>0</c:formatCode>
                <c:ptCount val="4"/>
                <c:pt idx="0">
                  <c:v>1448</c:v>
                </c:pt>
                <c:pt idx="1">
                  <c:v>10211</c:v>
                </c:pt>
                <c:pt idx="2">
                  <c:v>438</c:v>
                </c:pt>
                <c:pt idx="3">
                  <c:v>647</c:v>
                </c:pt>
              </c:numCache>
            </c:numRef>
          </c:val>
        </c:ser>
        <c:ser>
          <c:idx val="1"/>
          <c:order val="1"/>
          <c:tx>
            <c:strRef>
              <c:f>'DADOS DO BOLETIM '!$B$84</c:f>
              <c:strCache>
                <c:ptCount val="1"/>
                <c:pt idx="0">
                  <c:v>Masculino</c:v>
                </c:pt>
              </c:strCache>
            </c:strRef>
          </c:tx>
          <c:cat>
            <c:strRef>
              <c:f>'DADOS DO BOLETIM '!$C$82:$F$82</c:f>
              <c:strCache>
                <c:ptCount val="4"/>
                <c:pt idx="0">
                  <c:v>2015</c:v>
                </c:pt>
                <c:pt idx="1">
                  <c:v>2016</c:v>
                </c:pt>
                <c:pt idx="2">
                  <c:v>2017</c:v>
                </c:pt>
                <c:pt idx="3">
                  <c:v>2018*</c:v>
                </c:pt>
              </c:strCache>
            </c:strRef>
          </c:cat>
          <c:val>
            <c:numRef>
              <c:f>'DADOS DO BOLETIM '!$C$84:$F$84</c:f>
              <c:numCache>
                <c:formatCode>0</c:formatCode>
                <c:ptCount val="4"/>
                <c:pt idx="0">
                  <c:v>3299</c:v>
                </c:pt>
                <c:pt idx="1">
                  <c:v>17023</c:v>
                </c:pt>
                <c:pt idx="2">
                  <c:v>597</c:v>
                </c:pt>
                <c:pt idx="3">
                  <c:v>932</c:v>
                </c:pt>
              </c:numCache>
            </c:numRef>
          </c:val>
        </c:ser>
        <c:axId val="145236736"/>
        <c:axId val="134857088"/>
      </c:barChart>
      <c:catAx>
        <c:axId val="145236736"/>
        <c:scaling>
          <c:orientation val="minMax"/>
        </c:scaling>
        <c:axPos val="b"/>
        <c:numFmt formatCode="General" sourceLinked="1"/>
        <c:majorTickMark val="none"/>
        <c:tickLblPos val="nextTo"/>
        <c:crossAx val="134857088"/>
        <c:crosses val="autoZero"/>
        <c:auto val="1"/>
        <c:lblAlgn val="ctr"/>
        <c:lblOffset val="100"/>
      </c:catAx>
      <c:valAx>
        <c:axId val="134857088"/>
        <c:scaling>
          <c:orientation val="minMax"/>
        </c:scaling>
        <c:axPos val="l"/>
        <c:majorGridlines/>
        <c:numFmt formatCode="0" sourceLinked="1"/>
        <c:majorTickMark val="none"/>
        <c:tickLblPos val="nextTo"/>
        <c:crossAx val="145236736"/>
        <c:crosses val="autoZero"/>
        <c:crossBetween val="between"/>
      </c:valAx>
      <c:dTable>
        <c:showHorzBorder val="1"/>
        <c:showVertBorder val="1"/>
        <c:showOutline val="1"/>
        <c:showKeys val="1"/>
      </c:dTable>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v>2015</c:v>
          </c:tx>
          <c:spPr>
            <a:ln w="41275">
              <a:solidFill>
                <a:srgbClr val="002060"/>
              </a:solidFill>
            </a:ln>
          </c:spPr>
          <c:marker>
            <c:symbol val="none"/>
          </c:marker>
          <c:val>
            <c:numRef>
              <c:f>'DADOS DO BOLETIM '!$B$2:$BA$2</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ser>
          <c:idx val="1"/>
          <c:order val="1"/>
          <c:tx>
            <c:v>2016</c:v>
          </c:tx>
          <c:spPr>
            <a:ln w="41275">
              <a:solidFill>
                <a:srgbClr val="C00000"/>
              </a:solidFill>
            </a:ln>
          </c:spPr>
          <c:marker>
            <c:symbol val="none"/>
          </c:marker>
          <c:val>
            <c:numRef>
              <c:f>'DADOS DO BOLETIM '!$B$3:$BA$3</c:f>
              <c:numCache>
                <c:formatCode>General</c:formatCode>
                <c:ptCount val="52"/>
                <c:pt idx="0">
                  <c:v>533</c:v>
                </c:pt>
                <c:pt idx="1">
                  <c:v>774</c:v>
                </c:pt>
                <c:pt idx="2">
                  <c:v>1178</c:v>
                </c:pt>
                <c:pt idx="3">
                  <c:v>1921</c:v>
                </c:pt>
                <c:pt idx="4">
                  <c:v>2858</c:v>
                </c:pt>
                <c:pt idx="5">
                  <c:v>4157</c:v>
                </c:pt>
                <c:pt idx="6">
                  <c:v>5854</c:v>
                </c:pt>
                <c:pt idx="7">
                  <c:v>6359</c:v>
                </c:pt>
                <c:pt idx="8">
                  <c:v>5411</c:v>
                </c:pt>
                <c:pt idx="9">
                  <c:v>4761</c:v>
                </c:pt>
                <c:pt idx="10">
                  <c:v>4744</c:v>
                </c:pt>
                <c:pt idx="11">
                  <c:v>3344</c:v>
                </c:pt>
                <c:pt idx="12">
                  <c:v>2663</c:v>
                </c:pt>
                <c:pt idx="13">
                  <c:v>2328</c:v>
                </c:pt>
                <c:pt idx="14">
                  <c:v>2210</c:v>
                </c:pt>
                <c:pt idx="15">
                  <c:v>1553</c:v>
                </c:pt>
                <c:pt idx="16">
                  <c:v>1363</c:v>
                </c:pt>
                <c:pt idx="17">
                  <c:v>1133</c:v>
                </c:pt>
                <c:pt idx="18">
                  <c:v>1038</c:v>
                </c:pt>
                <c:pt idx="19">
                  <c:v>1105</c:v>
                </c:pt>
                <c:pt idx="20">
                  <c:v>763</c:v>
                </c:pt>
                <c:pt idx="21">
                  <c:v>721</c:v>
                </c:pt>
                <c:pt idx="22">
                  <c:v>688</c:v>
                </c:pt>
                <c:pt idx="23">
                  <c:v>501</c:v>
                </c:pt>
                <c:pt idx="24">
                  <c:v>464</c:v>
                </c:pt>
                <c:pt idx="25">
                  <c:v>383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ser>
          <c:idx val="2"/>
          <c:order val="2"/>
          <c:tx>
            <c:v>2017</c:v>
          </c:tx>
          <c:spPr>
            <a:ln w="41275">
              <a:solidFill>
                <a:srgbClr val="00B050"/>
              </a:solidFill>
            </a:ln>
          </c:spPr>
          <c:marker>
            <c:symbol val="none"/>
          </c:marker>
          <c:val>
            <c:numRef>
              <c:f>'DADOS DO BOLETIM '!$B$4:$BA$4</c:f>
              <c:numCache>
                <c:formatCode>General</c:formatCode>
                <c:ptCount val="52"/>
                <c:pt idx="0">
                  <c:v>149</c:v>
                </c:pt>
                <c:pt idx="1">
                  <c:v>159</c:v>
                </c:pt>
                <c:pt idx="2">
                  <c:v>137</c:v>
                </c:pt>
                <c:pt idx="3">
                  <c:v>153</c:v>
                </c:pt>
                <c:pt idx="4">
                  <c:v>156</c:v>
                </c:pt>
                <c:pt idx="5">
                  <c:v>150</c:v>
                </c:pt>
                <c:pt idx="6">
                  <c:v>192</c:v>
                </c:pt>
                <c:pt idx="7">
                  <c:v>240</c:v>
                </c:pt>
                <c:pt idx="8">
                  <c:v>337</c:v>
                </c:pt>
                <c:pt idx="9">
                  <c:v>441</c:v>
                </c:pt>
                <c:pt idx="10">
                  <c:v>332</c:v>
                </c:pt>
                <c:pt idx="11">
                  <c:v>304</c:v>
                </c:pt>
                <c:pt idx="12">
                  <c:v>248</c:v>
                </c:pt>
                <c:pt idx="13">
                  <c:v>308</c:v>
                </c:pt>
                <c:pt idx="14">
                  <c:v>288</c:v>
                </c:pt>
                <c:pt idx="15">
                  <c:v>281</c:v>
                </c:pt>
                <c:pt idx="16">
                  <c:v>218</c:v>
                </c:pt>
                <c:pt idx="17">
                  <c:v>228</c:v>
                </c:pt>
                <c:pt idx="18">
                  <c:v>231</c:v>
                </c:pt>
                <c:pt idx="19">
                  <c:v>196</c:v>
                </c:pt>
                <c:pt idx="20">
                  <c:v>160</c:v>
                </c:pt>
                <c:pt idx="21">
                  <c:v>193</c:v>
                </c:pt>
                <c:pt idx="22">
                  <c:v>179</c:v>
                </c:pt>
                <c:pt idx="23">
                  <c:v>215</c:v>
                </c:pt>
                <c:pt idx="24">
                  <c:v>185</c:v>
                </c:pt>
                <c:pt idx="25">
                  <c:v>130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ser>
          <c:idx val="3"/>
          <c:order val="3"/>
          <c:tx>
            <c:v>2018</c:v>
          </c:tx>
          <c:spPr>
            <a:ln w="41275">
              <a:solidFill>
                <a:srgbClr val="7030A0"/>
              </a:solidFill>
            </a:ln>
          </c:spPr>
          <c:marker>
            <c:symbol val="none"/>
          </c:marker>
          <c:val>
            <c:numRef>
              <c:f>'DADOS DO BOLETIM '!$B$5:$AA$5</c:f>
              <c:numCache>
                <c:formatCode>General</c:formatCode>
                <c:ptCount val="26"/>
                <c:pt idx="0">
                  <c:v>124</c:v>
                </c:pt>
                <c:pt idx="1">
                  <c:v>140</c:v>
                </c:pt>
                <c:pt idx="2">
                  <c:v>158</c:v>
                </c:pt>
                <c:pt idx="3">
                  <c:v>135</c:v>
                </c:pt>
                <c:pt idx="4">
                  <c:v>177</c:v>
                </c:pt>
                <c:pt idx="5">
                  <c:v>231</c:v>
                </c:pt>
                <c:pt idx="6">
                  <c:v>275</c:v>
                </c:pt>
                <c:pt idx="7">
                  <c:v>346</c:v>
                </c:pt>
                <c:pt idx="8">
                  <c:v>511</c:v>
                </c:pt>
                <c:pt idx="9">
                  <c:v>589</c:v>
                </c:pt>
                <c:pt idx="10">
                  <c:v>782</c:v>
                </c:pt>
                <c:pt idx="11">
                  <c:v>671</c:v>
                </c:pt>
                <c:pt idx="12">
                  <c:v>712</c:v>
                </c:pt>
                <c:pt idx="13">
                  <c:v>979</c:v>
                </c:pt>
                <c:pt idx="14">
                  <c:v>1175</c:v>
                </c:pt>
                <c:pt idx="15">
                  <c:v>1322</c:v>
                </c:pt>
                <c:pt idx="16">
                  <c:v>1356</c:v>
                </c:pt>
                <c:pt idx="17">
                  <c:v>1286</c:v>
                </c:pt>
                <c:pt idx="18">
                  <c:v>997</c:v>
                </c:pt>
                <c:pt idx="19">
                  <c:v>999</c:v>
                </c:pt>
                <c:pt idx="20">
                  <c:v>929</c:v>
                </c:pt>
                <c:pt idx="21">
                  <c:v>654</c:v>
                </c:pt>
                <c:pt idx="22">
                  <c:v>713</c:v>
                </c:pt>
                <c:pt idx="23">
                  <c:v>664</c:v>
                </c:pt>
                <c:pt idx="24">
                  <c:v>408</c:v>
                </c:pt>
                <c:pt idx="25">
                  <c:v>166</c:v>
                </c:pt>
              </c:numCache>
            </c:numRef>
          </c:val>
        </c:ser>
        <c:marker val="1"/>
        <c:axId val="134896640"/>
        <c:axId val="134906624"/>
      </c:lineChart>
      <c:catAx>
        <c:axId val="134896640"/>
        <c:scaling>
          <c:orientation val="minMax"/>
        </c:scaling>
        <c:axPos val="b"/>
        <c:numFmt formatCode="General" sourceLinked="1"/>
        <c:majorTickMark val="none"/>
        <c:tickLblPos val="nextTo"/>
        <c:crossAx val="134906624"/>
        <c:crosses val="autoZero"/>
        <c:auto val="1"/>
        <c:lblAlgn val="ctr"/>
        <c:lblOffset val="100"/>
      </c:catAx>
      <c:valAx>
        <c:axId val="134906624"/>
        <c:scaling>
          <c:orientation val="minMax"/>
        </c:scaling>
        <c:axPos val="l"/>
        <c:majorGridlines/>
        <c:title>
          <c:tx>
            <c:rich>
              <a:bodyPr/>
              <a:lstStyle/>
              <a:p>
                <a:pPr>
                  <a:defRPr/>
                </a:pPr>
                <a:r>
                  <a:rPr lang="pt-BR"/>
                  <a:t>Total de casos notificados</a:t>
                </a:r>
              </a:p>
              <a:p>
                <a:pPr>
                  <a:defRPr/>
                </a:pPr>
                <a:endParaRPr lang="pt-BR"/>
              </a:p>
            </c:rich>
          </c:tx>
          <c:layout/>
        </c:title>
        <c:numFmt formatCode="General" sourceLinked="1"/>
        <c:majorTickMark val="none"/>
        <c:tickLblPos val="nextTo"/>
        <c:crossAx val="134896640"/>
        <c:crosses val="autoZero"/>
        <c:crossBetween val="between"/>
      </c:valAx>
      <c:dTable>
        <c:showHorzBorder val="1"/>
        <c:showVertBorder val="1"/>
        <c:showOutline val="1"/>
        <c:showKeys val="1"/>
        <c:txPr>
          <a:bodyPr/>
          <a:lstStyle/>
          <a:p>
            <a:pPr rtl="0">
              <a:defRPr sz="800"/>
            </a:pPr>
            <a:endParaRPr lang="pt-BR"/>
          </a:p>
        </c:txPr>
      </c:dTable>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chart>
    <c:plotArea>
      <c:layout>
        <c:manualLayout>
          <c:layoutTarget val="inner"/>
          <c:xMode val="edge"/>
          <c:yMode val="edge"/>
          <c:x val="7.9298737966876018E-2"/>
          <c:y val="3.7368289488302474E-2"/>
          <c:w val="0.896987740973195"/>
          <c:h val="0.85463292821265457"/>
        </c:manualLayout>
      </c:layout>
      <c:barChart>
        <c:barDir val="col"/>
        <c:grouping val="clustered"/>
        <c:ser>
          <c:idx val="0"/>
          <c:order val="0"/>
          <c:tx>
            <c:strRef>
              <c:f>'DADOS DO BOLETIM '!$A$101</c:f>
              <c:strCache>
                <c:ptCount val="1"/>
                <c:pt idx="0">
                  <c:v>2017</c:v>
                </c:pt>
              </c:strCache>
            </c:strRef>
          </c:tx>
          <c:cat>
            <c:strRef>
              <c:f>'DADOS DO BOLETIM '!$B$99:$K$100</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'DADOS DO BOLETIM '!$B$101:$K$101</c:f>
              <c:numCache>
                <c:formatCode>General</c:formatCode>
                <c:ptCount val="10"/>
                <c:pt idx="0">
                  <c:v>23</c:v>
                </c:pt>
                <c:pt idx="1">
                  <c:v>33</c:v>
                </c:pt>
                <c:pt idx="2">
                  <c:v>40</c:v>
                </c:pt>
                <c:pt idx="3">
                  <c:v>53</c:v>
                </c:pt>
                <c:pt idx="4">
                  <c:v>73</c:v>
                </c:pt>
                <c:pt idx="5" formatCode="#,##0">
                  <c:v>315</c:v>
                </c:pt>
                <c:pt idx="6">
                  <c:v>241</c:v>
                </c:pt>
                <c:pt idx="7">
                  <c:v>157</c:v>
                </c:pt>
                <c:pt idx="8">
                  <c:v>82</c:v>
                </c:pt>
                <c:pt idx="9">
                  <c:v>18</c:v>
                </c:pt>
              </c:numCache>
            </c:numRef>
          </c:val>
        </c:ser>
        <c:ser>
          <c:idx val="1"/>
          <c:order val="1"/>
          <c:tx>
            <c:strRef>
              <c:f>'DADOS DO BOLETIM '!$A$102</c:f>
              <c:strCache>
                <c:ptCount val="1"/>
                <c:pt idx="0">
                  <c:v>2018 *</c:v>
                </c:pt>
              </c:strCache>
            </c:strRef>
          </c:tx>
          <c:cat>
            <c:strRef>
              <c:f>'DADOS DO BOLETIM '!$B$99:$K$100</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'DADOS DO BOLETIM '!$B$102:$K$102</c:f>
              <c:numCache>
                <c:formatCode>General</c:formatCode>
                <c:ptCount val="10"/>
                <c:pt idx="0">
                  <c:v>38</c:v>
                </c:pt>
                <c:pt idx="1">
                  <c:v>52</c:v>
                </c:pt>
                <c:pt idx="2">
                  <c:v>86</c:v>
                </c:pt>
                <c:pt idx="3">
                  <c:v>101</c:v>
                </c:pt>
                <c:pt idx="4">
                  <c:v>108</c:v>
                </c:pt>
                <c:pt idx="5">
                  <c:v>465</c:v>
                </c:pt>
                <c:pt idx="6">
                  <c:v>379</c:v>
                </c:pt>
                <c:pt idx="7">
                  <c:v>237</c:v>
                </c:pt>
                <c:pt idx="8">
                  <c:v>93</c:v>
                </c:pt>
                <c:pt idx="9">
                  <c:v>21</c:v>
                </c:pt>
              </c:numCache>
            </c:numRef>
          </c:val>
        </c:ser>
        <c:axId val="134923392"/>
        <c:axId val="134924928"/>
      </c:barChart>
      <c:catAx>
        <c:axId val="134923392"/>
        <c:scaling>
          <c:orientation val="minMax"/>
        </c:scaling>
        <c:axPos val="b"/>
        <c:numFmt formatCode="General" sourceLinked="1"/>
        <c:majorTickMark val="none"/>
        <c:tickLblPos val="nextTo"/>
        <c:crossAx val="134924928"/>
        <c:crosses val="autoZero"/>
        <c:auto val="1"/>
        <c:lblAlgn val="ctr"/>
        <c:lblOffset val="100"/>
      </c:catAx>
      <c:valAx>
        <c:axId val="134924928"/>
        <c:scaling>
          <c:orientation val="minMax"/>
        </c:scaling>
        <c:axPos val="l"/>
        <c:majorGridlines/>
        <c:title>
          <c:tx>
            <c:rich>
              <a:bodyPr/>
              <a:lstStyle/>
              <a:p>
                <a:pPr>
                  <a:defRPr/>
                </a:pPr>
                <a:r>
                  <a:rPr lang="en-US"/>
                  <a:t>Número de casos notificados</a:t>
                </a:r>
              </a:p>
            </c:rich>
          </c:tx>
          <c:layout/>
        </c:title>
        <c:numFmt formatCode="General" sourceLinked="1"/>
        <c:majorTickMark val="none"/>
        <c:tickLblPos val="nextTo"/>
        <c:crossAx val="134923392"/>
        <c:crosses val="autoZero"/>
        <c:crossBetween val="between"/>
      </c:valAx>
      <c:dTable>
        <c:showHorzBorder val="1"/>
        <c:showVertBorder val="1"/>
        <c:showOutline val="1"/>
        <c:showKeys val="1"/>
      </c:dTable>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plotArea>
      <c:layout>
        <c:manualLayout>
          <c:layoutTarget val="inner"/>
          <c:xMode val="edge"/>
          <c:yMode val="edge"/>
          <c:x val="0.1173019174340106"/>
          <c:y val="2.7527624848697817E-2"/>
          <c:w val="0.85503231122467871"/>
          <c:h val="0.84468841513412252"/>
        </c:manualLayout>
      </c:layout>
      <c:barChart>
        <c:barDir val="col"/>
        <c:grouping val="clustered"/>
        <c:ser>
          <c:idx val="0"/>
          <c:order val="0"/>
          <c:tx>
            <c:strRef>
              <c:f>'DADOS DO BOLETIM '!$B$83</c:f>
              <c:strCache>
                <c:ptCount val="1"/>
                <c:pt idx="0">
                  <c:v>Feminino</c:v>
                </c:pt>
              </c:strCache>
            </c:strRef>
          </c:tx>
          <c:cat>
            <c:strRef>
              <c:f>'DADOS DO BOLETIM '!$C$82:$F$82</c:f>
              <c:strCache>
                <c:ptCount val="4"/>
                <c:pt idx="0">
                  <c:v>2015</c:v>
                </c:pt>
                <c:pt idx="1">
                  <c:v>2016</c:v>
                </c:pt>
                <c:pt idx="2">
                  <c:v>2017</c:v>
                </c:pt>
                <c:pt idx="3">
                  <c:v>2018*</c:v>
                </c:pt>
              </c:strCache>
            </c:strRef>
          </c:cat>
          <c:val>
            <c:numRef>
              <c:f>'DADOS DO BOLETIM '!$C$83:$F$83</c:f>
              <c:numCache>
                <c:formatCode>0</c:formatCode>
                <c:ptCount val="4"/>
                <c:pt idx="0">
                  <c:v>1448</c:v>
                </c:pt>
                <c:pt idx="1">
                  <c:v>10211</c:v>
                </c:pt>
                <c:pt idx="2">
                  <c:v>438</c:v>
                </c:pt>
                <c:pt idx="3">
                  <c:v>647</c:v>
                </c:pt>
              </c:numCache>
            </c:numRef>
          </c:val>
        </c:ser>
        <c:ser>
          <c:idx val="1"/>
          <c:order val="1"/>
          <c:tx>
            <c:strRef>
              <c:f>'DADOS DO BOLETIM '!$B$84</c:f>
              <c:strCache>
                <c:ptCount val="1"/>
                <c:pt idx="0">
                  <c:v>Masculino</c:v>
                </c:pt>
              </c:strCache>
            </c:strRef>
          </c:tx>
          <c:cat>
            <c:strRef>
              <c:f>'DADOS DO BOLETIM '!$C$82:$F$82</c:f>
              <c:strCache>
                <c:ptCount val="4"/>
                <c:pt idx="0">
                  <c:v>2015</c:v>
                </c:pt>
                <c:pt idx="1">
                  <c:v>2016</c:v>
                </c:pt>
                <c:pt idx="2">
                  <c:v>2017</c:v>
                </c:pt>
                <c:pt idx="3">
                  <c:v>2018*</c:v>
                </c:pt>
              </c:strCache>
            </c:strRef>
          </c:cat>
          <c:val>
            <c:numRef>
              <c:f>'DADOS DO BOLETIM '!$C$84:$F$84</c:f>
              <c:numCache>
                <c:formatCode>0</c:formatCode>
                <c:ptCount val="4"/>
                <c:pt idx="0">
                  <c:v>3299</c:v>
                </c:pt>
                <c:pt idx="1">
                  <c:v>17023</c:v>
                </c:pt>
                <c:pt idx="2">
                  <c:v>597</c:v>
                </c:pt>
                <c:pt idx="3">
                  <c:v>932</c:v>
                </c:pt>
              </c:numCache>
            </c:numRef>
          </c:val>
        </c:ser>
        <c:axId val="135029504"/>
        <c:axId val="135031040"/>
      </c:barChart>
      <c:catAx>
        <c:axId val="135029504"/>
        <c:scaling>
          <c:orientation val="minMax"/>
        </c:scaling>
        <c:axPos val="b"/>
        <c:numFmt formatCode="General" sourceLinked="1"/>
        <c:majorTickMark val="none"/>
        <c:tickLblPos val="nextTo"/>
        <c:crossAx val="135031040"/>
        <c:crosses val="autoZero"/>
        <c:auto val="1"/>
        <c:lblAlgn val="ctr"/>
        <c:lblOffset val="100"/>
      </c:catAx>
      <c:valAx>
        <c:axId val="135031040"/>
        <c:scaling>
          <c:orientation val="minMax"/>
        </c:scaling>
        <c:axPos val="l"/>
        <c:majorGridlines/>
        <c:title>
          <c:tx>
            <c:rich>
              <a:bodyPr/>
              <a:lstStyle/>
              <a:p>
                <a:pPr>
                  <a:defRPr/>
                </a:pPr>
                <a:r>
                  <a:rPr lang="pt-BR"/>
                  <a:t>Percentual de casos notificados</a:t>
                </a:r>
              </a:p>
            </c:rich>
          </c:tx>
        </c:title>
        <c:numFmt formatCode="0" sourceLinked="1"/>
        <c:majorTickMark val="none"/>
        <c:tickLblPos val="nextTo"/>
        <c:crossAx val="135029504"/>
        <c:crosses val="autoZero"/>
        <c:crossBetween val="between"/>
      </c:valAx>
      <c:dTable>
        <c:showHorzBorder val="1"/>
        <c:showVertBorder val="1"/>
        <c:showOutline val="1"/>
        <c:showKeys val="1"/>
      </c:dTable>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tx>
            <c:strRef>
              <c:f>Plan1!$B$1</c:f>
              <c:strCache>
                <c:ptCount val="1"/>
                <c:pt idx="0">
                  <c:v>NOTIFICADOS</c:v>
                </c:pt>
              </c:strCache>
            </c:strRef>
          </c:tx>
          <c:cat>
            <c:strRef>
              <c:f>Plan1!$A$2:$A$8</c:f>
              <c:strCache>
                <c:ptCount val="7"/>
                <c:pt idx="0">
                  <c:v>JANEIRO</c:v>
                </c:pt>
                <c:pt idx="1">
                  <c:v>FEVEREIRO</c:v>
                </c:pt>
                <c:pt idx="2">
                  <c:v>MARÇO</c:v>
                </c:pt>
                <c:pt idx="3">
                  <c:v>ABRIL</c:v>
                </c:pt>
                <c:pt idx="4">
                  <c:v>MAIO</c:v>
                </c:pt>
                <c:pt idx="5">
                  <c:v>JUNHO</c:v>
                </c:pt>
                <c:pt idx="6">
                  <c:v>JULHO</c:v>
                </c:pt>
              </c:strCache>
            </c:strRef>
          </c:cat>
          <c:val>
            <c:numRef>
              <c:f>Plan1!$B$2:$B$8</c:f>
              <c:numCache>
                <c:formatCode>#,##0</c:formatCode>
                <c:ptCount val="7"/>
                <c:pt idx="0" formatCode="General">
                  <c:v>557</c:v>
                </c:pt>
                <c:pt idx="1">
                  <c:v>1029</c:v>
                </c:pt>
                <c:pt idx="2">
                  <c:v>2553</c:v>
                </c:pt>
                <c:pt idx="3">
                  <c:v>5544</c:v>
                </c:pt>
                <c:pt idx="4">
                  <c:v>4211</c:v>
                </c:pt>
                <c:pt idx="5">
                  <c:v>2439</c:v>
                </c:pt>
                <c:pt idx="6" formatCode="General">
                  <c:v>166</c:v>
                </c:pt>
              </c:numCache>
            </c:numRef>
          </c:val>
        </c:ser>
        <c:ser>
          <c:idx val="1"/>
          <c:order val="1"/>
          <c:tx>
            <c:strRef>
              <c:f>Plan1!$C$1</c:f>
              <c:strCache>
                <c:ptCount val="1"/>
                <c:pt idx="0">
                  <c:v>CONFIRMADOS</c:v>
                </c:pt>
              </c:strCache>
            </c:strRef>
          </c:tx>
          <c:cat>
            <c:strRef>
              <c:f>Plan1!$A$2:$A$8</c:f>
              <c:strCache>
                <c:ptCount val="7"/>
                <c:pt idx="0">
                  <c:v>JANEIRO</c:v>
                </c:pt>
                <c:pt idx="1">
                  <c:v>FEVEREIRO</c:v>
                </c:pt>
                <c:pt idx="2">
                  <c:v>MARÇO</c:v>
                </c:pt>
                <c:pt idx="3">
                  <c:v>ABRIL</c:v>
                </c:pt>
                <c:pt idx="4">
                  <c:v>MAIO</c:v>
                </c:pt>
                <c:pt idx="5">
                  <c:v>JUNHO</c:v>
                </c:pt>
                <c:pt idx="6">
                  <c:v>JULHO</c:v>
                </c:pt>
              </c:strCache>
            </c:strRef>
          </c:cat>
          <c:val>
            <c:numRef>
              <c:f>Plan1!$C$2:$C$8</c:f>
              <c:numCache>
                <c:formatCode>General</c:formatCode>
                <c:ptCount val="7"/>
                <c:pt idx="0">
                  <c:v>89</c:v>
                </c:pt>
                <c:pt idx="1">
                  <c:v>227</c:v>
                </c:pt>
                <c:pt idx="2">
                  <c:v>822</c:v>
                </c:pt>
                <c:pt idx="3" formatCode="#,##0">
                  <c:v>2934</c:v>
                </c:pt>
                <c:pt idx="4" formatCode="#,##0">
                  <c:v>1742</c:v>
                </c:pt>
                <c:pt idx="5" formatCode="#,##0">
                  <c:v>656</c:v>
                </c:pt>
                <c:pt idx="6">
                  <c:v>8</c:v>
                </c:pt>
              </c:numCache>
            </c:numRef>
          </c:val>
        </c:ser>
        <c:dLbls>
          <c:showVal val="1"/>
        </c:dLbls>
        <c:gapWidth val="75"/>
        <c:axId val="129572864"/>
        <c:axId val="129574400"/>
      </c:barChart>
      <c:catAx>
        <c:axId val="129572864"/>
        <c:scaling>
          <c:orientation val="minMax"/>
        </c:scaling>
        <c:axPos val="b"/>
        <c:tickLblPos val="nextTo"/>
        <c:crossAx val="129574400"/>
        <c:crosses val="autoZero"/>
        <c:auto val="1"/>
        <c:lblAlgn val="ctr"/>
        <c:lblOffset val="100"/>
      </c:catAx>
      <c:valAx>
        <c:axId val="129574400"/>
        <c:scaling>
          <c:orientation val="minMax"/>
        </c:scaling>
        <c:delete val="1"/>
        <c:axPos val="l"/>
        <c:numFmt formatCode="General" sourceLinked="1"/>
        <c:majorTickMark val="none"/>
        <c:tickLblPos val="none"/>
        <c:crossAx val="129572864"/>
        <c:crosses val="autoZero"/>
        <c:crossBetween val="between"/>
      </c:valAx>
      <c:spPr>
        <a:solidFill>
          <a:schemeClr val="lt1"/>
        </a:solidFill>
        <a:ln w="25400" cap="flat" cmpd="sng" algn="ctr">
          <a:solidFill>
            <a:schemeClr val="accent1"/>
          </a:solidFill>
          <a:prstDash val="solid"/>
        </a:ln>
        <a:effectLst/>
      </c:spPr>
    </c:plotArea>
    <c:legend>
      <c:legendPos val="b"/>
    </c:legend>
    <c:plotVisOnly val="1"/>
  </c:chart>
  <c:txPr>
    <a:bodyPr/>
    <a:lstStyle/>
    <a:p>
      <a:pPr>
        <a:defRPr sz="1800"/>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chart>
    <c:plotArea>
      <c:layout/>
      <c:barChart>
        <c:barDir val="col"/>
        <c:grouping val="clustered"/>
        <c:ser>
          <c:idx val="0"/>
          <c:order val="0"/>
          <c:tx>
            <c:strRef>
              <c:f>'DADOS DO BOLETIM '!$A$101</c:f>
              <c:strCache>
                <c:ptCount val="1"/>
                <c:pt idx="0">
                  <c:v>2017</c:v>
                </c:pt>
              </c:strCache>
            </c:strRef>
          </c:tx>
          <c:cat>
            <c:strRef>
              <c:f>'DADOS DO BOLETIM '!$B$99:$K$100</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'DADOS DO BOLETIM '!$B$101:$K$101</c:f>
              <c:numCache>
                <c:formatCode>General</c:formatCode>
                <c:ptCount val="10"/>
                <c:pt idx="0">
                  <c:v>23</c:v>
                </c:pt>
                <c:pt idx="1">
                  <c:v>33</c:v>
                </c:pt>
                <c:pt idx="2">
                  <c:v>40</c:v>
                </c:pt>
                <c:pt idx="3">
                  <c:v>53</c:v>
                </c:pt>
                <c:pt idx="4">
                  <c:v>73</c:v>
                </c:pt>
                <c:pt idx="5" formatCode="#,##0">
                  <c:v>315</c:v>
                </c:pt>
                <c:pt idx="6">
                  <c:v>241</c:v>
                </c:pt>
                <c:pt idx="7">
                  <c:v>157</c:v>
                </c:pt>
                <c:pt idx="8">
                  <c:v>82</c:v>
                </c:pt>
                <c:pt idx="9">
                  <c:v>18</c:v>
                </c:pt>
              </c:numCache>
            </c:numRef>
          </c:val>
        </c:ser>
        <c:ser>
          <c:idx val="1"/>
          <c:order val="1"/>
          <c:tx>
            <c:strRef>
              <c:f>'DADOS DO BOLETIM '!$A$102</c:f>
              <c:strCache>
                <c:ptCount val="1"/>
                <c:pt idx="0">
                  <c:v>2018 *</c:v>
                </c:pt>
              </c:strCache>
            </c:strRef>
          </c:tx>
          <c:cat>
            <c:strRef>
              <c:f>'DADOS DO BOLETIM '!$B$99:$K$100</c:f>
              <c:strCache>
                <c:ptCount val="10"/>
                <c:pt idx="0">
                  <c:v>&lt;1 Ano</c:v>
                </c:pt>
                <c:pt idx="1">
                  <c:v>1-4</c:v>
                </c:pt>
                <c:pt idx="2">
                  <c:v>5-9</c:v>
                </c:pt>
                <c:pt idx="3">
                  <c:v>10-14</c:v>
                </c:pt>
                <c:pt idx="4">
                  <c:v>15-19</c:v>
                </c:pt>
                <c:pt idx="5">
                  <c:v>20-34</c:v>
                </c:pt>
                <c:pt idx="6">
                  <c:v>35-49</c:v>
                </c:pt>
                <c:pt idx="7">
                  <c:v>50-64</c:v>
                </c:pt>
                <c:pt idx="8">
                  <c:v>65-79</c:v>
                </c:pt>
                <c:pt idx="9">
                  <c:v>80 e+</c:v>
                </c:pt>
              </c:strCache>
            </c:strRef>
          </c:cat>
          <c:val>
            <c:numRef>
              <c:f>'DADOS DO BOLETIM '!$B$102:$K$102</c:f>
              <c:numCache>
                <c:formatCode>General</c:formatCode>
                <c:ptCount val="10"/>
                <c:pt idx="0">
                  <c:v>38</c:v>
                </c:pt>
                <c:pt idx="1">
                  <c:v>52</c:v>
                </c:pt>
                <c:pt idx="2">
                  <c:v>86</c:v>
                </c:pt>
                <c:pt idx="3">
                  <c:v>101</c:v>
                </c:pt>
                <c:pt idx="4">
                  <c:v>108</c:v>
                </c:pt>
                <c:pt idx="5">
                  <c:v>465</c:v>
                </c:pt>
                <c:pt idx="6">
                  <c:v>379</c:v>
                </c:pt>
                <c:pt idx="7">
                  <c:v>237</c:v>
                </c:pt>
                <c:pt idx="8">
                  <c:v>93</c:v>
                </c:pt>
                <c:pt idx="9">
                  <c:v>21</c:v>
                </c:pt>
              </c:numCache>
            </c:numRef>
          </c:val>
        </c:ser>
        <c:axId val="135063424"/>
        <c:axId val="135064960"/>
      </c:barChart>
      <c:catAx>
        <c:axId val="135063424"/>
        <c:scaling>
          <c:orientation val="minMax"/>
        </c:scaling>
        <c:axPos val="b"/>
        <c:numFmt formatCode="General" sourceLinked="1"/>
        <c:majorTickMark val="none"/>
        <c:tickLblPos val="nextTo"/>
        <c:crossAx val="135064960"/>
        <c:crosses val="autoZero"/>
        <c:auto val="1"/>
        <c:lblAlgn val="ctr"/>
        <c:lblOffset val="100"/>
      </c:catAx>
      <c:valAx>
        <c:axId val="135064960"/>
        <c:scaling>
          <c:orientation val="minMax"/>
        </c:scaling>
        <c:axPos val="l"/>
        <c:majorGridlines/>
        <c:title>
          <c:tx>
            <c:rich>
              <a:bodyPr/>
              <a:lstStyle/>
              <a:p>
                <a:pPr>
                  <a:defRPr/>
                </a:pPr>
                <a:r>
                  <a:rPr lang="en-US"/>
                  <a:t>Número de casos notificados</a:t>
                </a:r>
              </a:p>
            </c:rich>
          </c:tx>
        </c:title>
        <c:numFmt formatCode="General" sourceLinked="1"/>
        <c:majorTickMark val="none"/>
        <c:tickLblPos val="nextTo"/>
        <c:crossAx val="135063424"/>
        <c:crosses val="autoZero"/>
        <c:crossBetween val="between"/>
      </c:valAx>
      <c:dTable>
        <c:showHorzBorder val="1"/>
        <c:showVertBorder val="1"/>
        <c:showOutline val="1"/>
        <c:showKeys val="1"/>
      </c:dTable>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style val="3"/>
  <c:chart>
    <c:title>
      <c:tx>
        <c:rich>
          <a:bodyPr/>
          <a:lstStyle/>
          <a:p>
            <a:pPr>
              <a:defRPr/>
            </a:pPr>
            <a:r>
              <a:rPr lang="en-US"/>
              <a:t>CASOS NOTIFICADOS SINAONLINE - SE 26</a:t>
            </a:r>
          </a:p>
        </c:rich>
      </c:tx>
    </c:title>
    <c:plotArea>
      <c:layout/>
      <c:barChart>
        <c:barDir val="col"/>
        <c:grouping val="clustered"/>
        <c:ser>
          <c:idx val="0"/>
          <c:order val="0"/>
          <c:tx>
            <c:strRef>
              <c:f>Plan1!$B$1</c:f>
              <c:strCache>
                <c:ptCount val="1"/>
                <c:pt idx="0">
                  <c:v>CASOS NOTIFICADOS SINAONLINE - SE 26     16.499</c:v>
                </c:pt>
              </c:strCache>
            </c:strRef>
          </c:tx>
          <c:cat>
            <c:strRef>
              <c:f>Plan1!$A$2:$A$4</c:f>
              <c:strCache>
                <c:ptCount val="3"/>
                <c:pt idx="0">
                  <c:v>DENGUE 6.481</c:v>
                </c:pt>
                <c:pt idx="1">
                  <c:v>DENGUE COM SINAIS DE ALARME 270</c:v>
                </c:pt>
                <c:pt idx="2">
                  <c:v>DENGUE GRAVE 24</c:v>
                </c:pt>
              </c:strCache>
            </c:strRef>
          </c:cat>
          <c:val>
            <c:numRef>
              <c:f>Plan1!$B$2:$B$4</c:f>
              <c:numCache>
                <c:formatCode>General</c:formatCode>
                <c:ptCount val="3"/>
                <c:pt idx="0">
                  <c:v>6481</c:v>
                </c:pt>
                <c:pt idx="1">
                  <c:v>270</c:v>
                </c:pt>
                <c:pt idx="2">
                  <c:v>24</c:v>
                </c:pt>
              </c:numCache>
            </c:numRef>
          </c:val>
        </c:ser>
        <c:axId val="143183872"/>
        <c:axId val="143185408"/>
      </c:barChart>
      <c:catAx>
        <c:axId val="143183872"/>
        <c:scaling>
          <c:orientation val="minMax"/>
        </c:scaling>
        <c:axPos val="b"/>
        <c:tickLblPos val="nextTo"/>
        <c:crossAx val="143185408"/>
        <c:crosses val="autoZero"/>
        <c:auto val="1"/>
        <c:lblAlgn val="ctr"/>
        <c:lblOffset val="100"/>
      </c:catAx>
      <c:valAx>
        <c:axId val="143185408"/>
        <c:scaling>
          <c:orientation val="minMax"/>
        </c:scaling>
        <c:axPos val="l"/>
        <c:majorGridlines/>
        <c:numFmt formatCode="General" sourceLinked="1"/>
        <c:tickLblPos val="nextTo"/>
        <c:crossAx val="143183872"/>
        <c:crosses val="autoZero"/>
        <c:crossBetween val="between"/>
      </c:valAx>
    </c:plotArea>
    <c:plotVisOnly val="1"/>
  </c:chart>
  <c:txPr>
    <a:bodyPr/>
    <a:lstStyle/>
    <a:p>
      <a:pPr>
        <a:defRPr sz="18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1A7FA-72B8-41DD-B402-47936D7E88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0D18356C-FDA4-44DA-BBD9-2D3B1B1E05A5}">
      <dgm:prSet phldrT="[Texto]"/>
      <dgm:spPr/>
      <dgm:t>
        <a:bodyPr/>
        <a:lstStyle/>
        <a:p>
          <a:pPr algn="r"/>
          <a:r>
            <a:rPr lang="pt-BR" b="1" dirty="0" smtClean="0">
              <a:effectLst>
                <a:outerShdw blurRad="38100" dist="38100" dir="2700000" algn="tl">
                  <a:srgbClr val="000000">
                    <a:alpha val="43137"/>
                  </a:srgbClr>
                </a:outerShdw>
              </a:effectLst>
            </a:rPr>
            <a:t>1580 NOTIFICAÇÕES NO RN</a:t>
          </a:r>
          <a:endParaRPr lang="pt-BR" b="1" dirty="0">
            <a:effectLst>
              <a:outerShdw blurRad="38100" dist="38100" dir="2700000" algn="tl">
                <a:srgbClr val="000000">
                  <a:alpha val="43137"/>
                </a:srgbClr>
              </a:outerShdw>
            </a:effectLst>
          </a:endParaRPr>
        </a:p>
      </dgm:t>
    </dgm:pt>
    <dgm:pt modelId="{3FE260A5-5D35-4318-B523-2DDAEB576A3B}" type="parTrans" cxnId="{9BCA630B-AA2A-416F-99DA-B4658FB5BF1E}">
      <dgm:prSet/>
      <dgm:spPr/>
      <dgm:t>
        <a:bodyPr/>
        <a:lstStyle/>
        <a:p>
          <a:endParaRPr lang="pt-BR"/>
        </a:p>
      </dgm:t>
    </dgm:pt>
    <dgm:pt modelId="{EC9DBF9B-B360-4F15-A027-829D7919F9E7}" type="sibTrans" cxnId="{9BCA630B-AA2A-416F-99DA-B4658FB5BF1E}">
      <dgm:prSet/>
      <dgm:spPr/>
      <dgm:t>
        <a:bodyPr/>
        <a:lstStyle/>
        <a:p>
          <a:endParaRPr lang="pt-BR"/>
        </a:p>
      </dgm:t>
    </dgm:pt>
    <dgm:pt modelId="{A58D16B4-68A2-4A4F-B20F-B2F73422F28D}">
      <dgm:prSet phldrT="[Texto]"/>
      <dgm:spPr>
        <a:solidFill>
          <a:srgbClr val="FFFF00"/>
        </a:solidFill>
      </dgm:spPr>
      <dgm:t>
        <a:bodyPr/>
        <a:lstStyle/>
        <a:p>
          <a:pPr algn="r"/>
          <a:r>
            <a:rPr lang="pt-BR" b="1" dirty="0" smtClean="0">
              <a:solidFill>
                <a:srgbClr val="002060"/>
              </a:solidFill>
              <a:effectLst>
                <a:outerShdw blurRad="38100" dist="38100" dir="2700000" algn="tl">
                  <a:srgbClr val="000000">
                    <a:alpha val="43137"/>
                  </a:srgbClr>
                </a:outerShdw>
              </a:effectLst>
            </a:rPr>
            <a:t>16 CASOS CONFIRMADOS</a:t>
          </a:r>
          <a:endParaRPr lang="pt-BR" b="1" dirty="0">
            <a:solidFill>
              <a:srgbClr val="002060"/>
            </a:solidFill>
            <a:effectLst>
              <a:outerShdw blurRad="38100" dist="38100" dir="2700000" algn="tl">
                <a:srgbClr val="000000">
                  <a:alpha val="43137"/>
                </a:srgbClr>
              </a:outerShdw>
            </a:effectLst>
          </a:endParaRPr>
        </a:p>
      </dgm:t>
    </dgm:pt>
    <dgm:pt modelId="{F060918D-3648-419D-9D9F-8BD07079EC30}" type="parTrans" cxnId="{C3420185-3D42-4952-9E53-98C3B1E7F465}">
      <dgm:prSet/>
      <dgm:spPr/>
      <dgm:t>
        <a:bodyPr/>
        <a:lstStyle/>
        <a:p>
          <a:endParaRPr lang="pt-BR"/>
        </a:p>
      </dgm:t>
    </dgm:pt>
    <dgm:pt modelId="{E344AD72-7335-4FFC-B09B-06C0028A78A6}" type="sibTrans" cxnId="{C3420185-3D42-4952-9E53-98C3B1E7F465}">
      <dgm:prSet/>
      <dgm:spPr/>
      <dgm:t>
        <a:bodyPr/>
        <a:lstStyle/>
        <a:p>
          <a:endParaRPr lang="pt-BR"/>
        </a:p>
      </dgm:t>
    </dgm:pt>
    <dgm:pt modelId="{774A2645-E1AF-41A4-87DD-046A71EC7775}" type="pres">
      <dgm:prSet presAssocID="{EAE1A7FA-72B8-41DD-B402-47936D7E88A9}" presName="outerComposite" presStyleCnt="0">
        <dgm:presLayoutVars>
          <dgm:chMax val="5"/>
          <dgm:dir/>
          <dgm:resizeHandles val="exact"/>
        </dgm:presLayoutVars>
      </dgm:prSet>
      <dgm:spPr/>
      <dgm:t>
        <a:bodyPr/>
        <a:lstStyle/>
        <a:p>
          <a:endParaRPr lang="pt-BR"/>
        </a:p>
      </dgm:t>
    </dgm:pt>
    <dgm:pt modelId="{BCA18080-2CF3-4C24-A1F9-DE8EE01D61FA}" type="pres">
      <dgm:prSet presAssocID="{EAE1A7FA-72B8-41DD-B402-47936D7E88A9}" presName="dummyMaxCanvas" presStyleCnt="0">
        <dgm:presLayoutVars/>
      </dgm:prSet>
      <dgm:spPr/>
    </dgm:pt>
    <dgm:pt modelId="{FEF227FD-8D21-4632-B986-68FEF1FDDA9C}" type="pres">
      <dgm:prSet presAssocID="{EAE1A7FA-72B8-41DD-B402-47936D7E88A9}" presName="TwoNodes_1" presStyleLbl="node1" presStyleIdx="0" presStyleCnt="2" custScaleX="97372">
        <dgm:presLayoutVars>
          <dgm:bulletEnabled val="1"/>
        </dgm:presLayoutVars>
      </dgm:prSet>
      <dgm:spPr/>
      <dgm:t>
        <a:bodyPr/>
        <a:lstStyle/>
        <a:p>
          <a:endParaRPr lang="pt-BR"/>
        </a:p>
      </dgm:t>
    </dgm:pt>
    <dgm:pt modelId="{A185FA4F-20A4-4C0E-84B2-6C704B3C7AA9}" type="pres">
      <dgm:prSet presAssocID="{EAE1A7FA-72B8-41DD-B402-47936D7E88A9}" presName="TwoNodes_2" presStyleLbl="node1" presStyleIdx="1" presStyleCnt="2" custScaleX="106200" custLinFactNeighborX="-4328" custLinFactNeighborY="11111">
        <dgm:presLayoutVars>
          <dgm:bulletEnabled val="1"/>
        </dgm:presLayoutVars>
      </dgm:prSet>
      <dgm:spPr/>
      <dgm:t>
        <a:bodyPr/>
        <a:lstStyle/>
        <a:p>
          <a:endParaRPr lang="pt-BR"/>
        </a:p>
      </dgm:t>
    </dgm:pt>
    <dgm:pt modelId="{8C90C37A-A76E-41D8-A0A8-E4802C7F96A8}" type="pres">
      <dgm:prSet presAssocID="{EAE1A7FA-72B8-41DD-B402-47936D7E88A9}" presName="TwoConn_1-2" presStyleLbl="fgAccFollowNode1" presStyleIdx="0" presStyleCnt="1">
        <dgm:presLayoutVars>
          <dgm:bulletEnabled val="1"/>
        </dgm:presLayoutVars>
      </dgm:prSet>
      <dgm:spPr/>
      <dgm:t>
        <a:bodyPr/>
        <a:lstStyle/>
        <a:p>
          <a:endParaRPr lang="pt-BR"/>
        </a:p>
      </dgm:t>
    </dgm:pt>
    <dgm:pt modelId="{7DBB3C5A-4555-486D-B55E-A907FD03696C}" type="pres">
      <dgm:prSet presAssocID="{EAE1A7FA-72B8-41DD-B402-47936D7E88A9}" presName="TwoNodes_1_text" presStyleLbl="node1" presStyleIdx="1" presStyleCnt="2">
        <dgm:presLayoutVars>
          <dgm:bulletEnabled val="1"/>
        </dgm:presLayoutVars>
      </dgm:prSet>
      <dgm:spPr/>
      <dgm:t>
        <a:bodyPr/>
        <a:lstStyle/>
        <a:p>
          <a:endParaRPr lang="pt-BR"/>
        </a:p>
      </dgm:t>
    </dgm:pt>
    <dgm:pt modelId="{9D1125D8-8E5D-4F5A-8C51-03C2C0238125}" type="pres">
      <dgm:prSet presAssocID="{EAE1A7FA-72B8-41DD-B402-47936D7E88A9}" presName="TwoNodes_2_text" presStyleLbl="node1" presStyleIdx="1" presStyleCnt="2">
        <dgm:presLayoutVars>
          <dgm:bulletEnabled val="1"/>
        </dgm:presLayoutVars>
      </dgm:prSet>
      <dgm:spPr/>
      <dgm:t>
        <a:bodyPr/>
        <a:lstStyle/>
        <a:p>
          <a:endParaRPr lang="pt-BR"/>
        </a:p>
      </dgm:t>
    </dgm:pt>
  </dgm:ptLst>
  <dgm:cxnLst>
    <dgm:cxn modelId="{96067986-87E7-46DE-B43F-A7D24BA220F1}" type="presOf" srcId="{A58D16B4-68A2-4A4F-B20F-B2F73422F28D}" destId="{9D1125D8-8E5D-4F5A-8C51-03C2C0238125}" srcOrd="1" destOrd="0" presId="urn:microsoft.com/office/officeart/2005/8/layout/vProcess5"/>
    <dgm:cxn modelId="{DE99CF26-C3DD-44C7-A72C-414CAE91C224}" type="presOf" srcId="{0D18356C-FDA4-44DA-BBD9-2D3B1B1E05A5}" destId="{FEF227FD-8D21-4632-B986-68FEF1FDDA9C}" srcOrd="0" destOrd="0" presId="urn:microsoft.com/office/officeart/2005/8/layout/vProcess5"/>
    <dgm:cxn modelId="{C5B0DB69-371D-4768-B238-6B8403074102}" type="presOf" srcId="{EC9DBF9B-B360-4F15-A027-829D7919F9E7}" destId="{8C90C37A-A76E-41D8-A0A8-E4802C7F96A8}" srcOrd="0" destOrd="0" presId="urn:microsoft.com/office/officeart/2005/8/layout/vProcess5"/>
    <dgm:cxn modelId="{9BCA630B-AA2A-416F-99DA-B4658FB5BF1E}" srcId="{EAE1A7FA-72B8-41DD-B402-47936D7E88A9}" destId="{0D18356C-FDA4-44DA-BBD9-2D3B1B1E05A5}" srcOrd="0" destOrd="0" parTransId="{3FE260A5-5D35-4318-B523-2DDAEB576A3B}" sibTransId="{EC9DBF9B-B360-4F15-A027-829D7919F9E7}"/>
    <dgm:cxn modelId="{B7337C51-3BA7-4446-8A47-67E1B2D63095}" type="presOf" srcId="{EAE1A7FA-72B8-41DD-B402-47936D7E88A9}" destId="{774A2645-E1AF-41A4-87DD-046A71EC7775}" srcOrd="0" destOrd="0" presId="urn:microsoft.com/office/officeart/2005/8/layout/vProcess5"/>
    <dgm:cxn modelId="{C3420185-3D42-4952-9E53-98C3B1E7F465}" srcId="{EAE1A7FA-72B8-41DD-B402-47936D7E88A9}" destId="{A58D16B4-68A2-4A4F-B20F-B2F73422F28D}" srcOrd="1" destOrd="0" parTransId="{F060918D-3648-419D-9D9F-8BD07079EC30}" sibTransId="{E344AD72-7335-4FFC-B09B-06C0028A78A6}"/>
    <dgm:cxn modelId="{E0D97387-3284-4021-90CD-4EE3FF42EE6C}" type="presOf" srcId="{0D18356C-FDA4-44DA-BBD9-2D3B1B1E05A5}" destId="{7DBB3C5A-4555-486D-B55E-A907FD03696C}" srcOrd="1" destOrd="0" presId="urn:microsoft.com/office/officeart/2005/8/layout/vProcess5"/>
    <dgm:cxn modelId="{0153FE17-6B2B-43F8-A392-7767CDA0685B}" type="presOf" srcId="{A58D16B4-68A2-4A4F-B20F-B2F73422F28D}" destId="{A185FA4F-20A4-4C0E-84B2-6C704B3C7AA9}" srcOrd="0" destOrd="0" presId="urn:microsoft.com/office/officeart/2005/8/layout/vProcess5"/>
    <dgm:cxn modelId="{5291D900-2DCD-4C19-93E7-5870701846B3}" type="presParOf" srcId="{774A2645-E1AF-41A4-87DD-046A71EC7775}" destId="{BCA18080-2CF3-4C24-A1F9-DE8EE01D61FA}" srcOrd="0" destOrd="0" presId="urn:microsoft.com/office/officeart/2005/8/layout/vProcess5"/>
    <dgm:cxn modelId="{77C6C917-74E2-4613-8D4D-7860B5003F00}" type="presParOf" srcId="{774A2645-E1AF-41A4-87DD-046A71EC7775}" destId="{FEF227FD-8D21-4632-B986-68FEF1FDDA9C}" srcOrd="1" destOrd="0" presId="urn:microsoft.com/office/officeart/2005/8/layout/vProcess5"/>
    <dgm:cxn modelId="{E42DD503-7BFD-42C4-83DF-A8699095C1BC}" type="presParOf" srcId="{774A2645-E1AF-41A4-87DD-046A71EC7775}" destId="{A185FA4F-20A4-4C0E-84B2-6C704B3C7AA9}" srcOrd="2" destOrd="0" presId="urn:microsoft.com/office/officeart/2005/8/layout/vProcess5"/>
    <dgm:cxn modelId="{90BAD128-6D25-44FC-A47E-36191BD78531}" type="presParOf" srcId="{774A2645-E1AF-41A4-87DD-046A71EC7775}" destId="{8C90C37A-A76E-41D8-A0A8-E4802C7F96A8}" srcOrd="3" destOrd="0" presId="urn:microsoft.com/office/officeart/2005/8/layout/vProcess5"/>
    <dgm:cxn modelId="{AE55D87A-877E-46EA-B6FC-A8ED2C9C1D57}" type="presParOf" srcId="{774A2645-E1AF-41A4-87DD-046A71EC7775}" destId="{7DBB3C5A-4555-486D-B55E-A907FD03696C}" srcOrd="4" destOrd="0" presId="urn:microsoft.com/office/officeart/2005/8/layout/vProcess5"/>
    <dgm:cxn modelId="{C0172FE6-1AED-4186-998F-560F723FA938}" type="presParOf" srcId="{774A2645-E1AF-41A4-87DD-046A71EC7775}" destId="{9D1125D8-8E5D-4F5A-8C51-03C2C0238125}"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1A7FA-72B8-41DD-B402-47936D7E88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0D18356C-FDA4-44DA-BBD9-2D3B1B1E05A5}">
      <dgm:prSet phldrT="[Texto]"/>
      <dgm:spPr/>
      <dgm:t>
        <a:bodyPr/>
        <a:lstStyle/>
        <a:p>
          <a:pPr algn="r"/>
          <a:r>
            <a:rPr lang="pt-BR" b="1" dirty="0" smtClean="0">
              <a:effectLst>
                <a:outerShdw blurRad="38100" dist="38100" dir="2700000" algn="tl">
                  <a:srgbClr val="000000">
                    <a:alpha val="43137"/>
                  </a:srgbClr>
                </a:outerShdw>
              </a:effectLst>
            </a:rPr>
            <a:t>379 NOTIFICAÇÕES SINANNET – SE 26</a:t>
          </a:r>
          <a:endParaRPr lang="pt-BR" b="1" dirty="0">
            <a:effectLst>
              <a:outerShdw blurRad="38100" dist="38100" dir="2700000" algn="tl">
                <a:srgbClr val="000000">
                  <a:alpha val="43137"/>
                </a:srgbClr>
              </a:outerShdw>
            </a:effectLst>
          </a:endParaRPr>
        </a:p>
      </dgm:t>
    </dgm:pt>
    <dgm:pt modelId="{3FE260A5-5D35-4318-B523-2DDAEB576A3B}" type="parTrans" cxnId="{9BCA630B-AA2A-416F-99DA-B4658FB5BF1E}">
      <dgm:prSet/>
      <dgm:spPr/>
      <dgm:t>
        <a:bodyPr/>
        <a:lstStyle/>
        <a:p>
          <a:endParaRPr lang="pt-BR"/>
        </a:p>
      </dgm:t>
    </dgm:pt>
    <dgm:pt modelId="{EC9DBF9B-B360-4F15-A027-829D7919F9E7}" type="sibTrans" cxnId="{9BCA630B-AA2A-416F-99DA-B4658FB5BF1E}">
      <dgm:prSet/>
      <dgm:spPr/>
      <dgm:t>
        <a:bodyPr/>
        <a:lstStyle/>
        <a:p>
          <a:endParaRPr lang="pt-BR"/>
        </a:p>
      </dgm:t>
    </dgm:pt>
    <dgm:pt modelId="{A58D16B4-68A2-4A4F-B20F-B2F73422F28D}">
      <dgm:prSet phldrT="[Texto]" custT="1"/>
      <dgm:spPr>
        <a:solidFill>
          <a:srgbClr val="FFFF00"/>
        </a:solidFill>
      </dgm:spPr>
      <dgm:t>
        <a:bodyPr/>
        <a:lstStyle/>
        <a:p>
          <a:pPr algn="r"/>
          <a:r>
            <a:rPr lang="pt-BR" sz="3200" b="1" dirty="0" smtClean="0">
              <a:solidFill>
                <a:srgbClr val="002060"/>
              </a:solidFill>
              <a:effectLst>
                <a:outerShdw blurRad="38100" dist="38100" dir="2700000" algn="tl">
                  <a:srgbClr val="000000">
                    <a:alpha val="43137"/>
                  </a:srgbClr>
                </a:outerShdw>
              </a:effectLst>
            </a:rPr>
            <a:t>24 CASOS CONFIRMADOS </a:t>
          </a:r>
          <a:endParaRPr lang="pt-BR" sz="3200" b="1" dirty="0">
            <a:solidFill>
              <a:srgbClr val="002060"/>
            </a:solidFill>
            <a:effectLst>
              <a:outerShdw blurRad="38100" dist="38100" dir="2700000" algn="tl">
                <a:srgbClr val="000000">
                  <a:alpha val="43137"/>
                </a:srgbClr>
              </a:outerShdw>
            </a:effectLst>
          </a:endParaRPr>
        </a:p>
      </dgm:t>
    </dgm:pt>
    <dgm:pt modelId="{F060918D-3648-419D-9D9F-8BD07079EC30}" type="parTrans" cxnId="{C3420185-3D42-4952-9E53-98C3B1E7F465}">
      <dgm:prSet/>
      <dgm:spPr/>
      <dgm:t>
        <a:bodyPr/>
        <a:lstStyle/>
        <a:p>
          <a:endParaRPr lang="pt-BR"/>
        </a:p>
      </dgm:t>
    </dgm:pt>
    <dgm:pt modelId="{E344AD72-7335-4FFC-B09B-06C0028A78A6}" type="sibTrans" cxnId="{C3420185-3D42-4952-9E53-98C3B1E7F465}">
      <dgm:prSet/>
      <dgm:spPr/>
      <dgm:t>
        <a:bodyPr/>
        <a:lstStyle/>
        <a:p>
          <a:endParaRPr lang="pt-BR"/>
        </a:p>
      </dgm:t>
    </dgm:pt>
    <dgm:pt modelId="{774A2645-E1AF-41A4-87DD-046A71EC7775}" type="pres">
      <dgm:prSet presAssocID="{EAE1A7FA-72B8-41DD-B402-47936D7E88A9}" presName="outerComposite" presStyleCnt="0">
        <dgm:presLayoutVars>
          <dgm:chMax val="5"/>
          <dgm:dir/>
          <dgm:resizeHandles val="exact"/>
        </dgm:presLayoutVars>
      </dgm:prSet>
      <dgm:spPr/>
      <dgm:t>
        <a:bodyPr/>
        <a:lstStyle/>
        <a:p>
          <a:endParaRPr lang="pt-BR"/>
        </a:p>
      </dgm:t>
    </dgm:pt>
    <dgm:pt modelId="{BCA18080-2CF3-4C24-A1F9-DE8EE01D61FA}" type="pres">
      <dgm:prSet presAssocID="{EAE1A7FA-72B8-41DD-B402-47936D7E88A9}" presName="dummyMaxCanvas" presStyleCnt="0">
        <dgm:presLayoutVars/>
      </dgm:prSet>
      <dgm:spPr/>
    </dgm:pt>
    <dgm:pt modelId="{FEF227FD-8D21-4632-B986-68FEF1FDDA9C}" type="pres">
      <dgm:prSet presAssocID="{EAE1A7FA-72B8-41DD-B402-47936D7E88A9}" presName="TwoNodes_1" presStyleLbl="node1" presStyleIdx="0" presStyleCnt="2" custScaleX="117647" custLinFactNeighborX="2632">
        <dgm:presLayoutVars>
          <dgm:bulletEnabled val="1"/>
        </dgm:presLayoutVars>
      </dgm:prSet>
      <dgm:spPr/>
      <dgm:t>
        <a:bodyPr/>
        <a:lstStyle/>
        <a:p>
          <a:endParaRPr lang="pt-BR"/>
        </a:p>
      </dgm:t>
    </dgm:pt>
    <dgm:pt modelId="{A185FA4F-20A4-4C0E-84B2-6C704B3C7AA9}" type="pres">
      <dgm:prSet presAssocID="{EAE1A7FA-72B8-41DD-B402-47936D7E88A9}" presName="TwoNodes_2" presStyleLbl="node1" presStyleIdx="1" presStyleCnt="2" custScaleX="84972" custLinFactNeighborX="149" custLinFactNeighborY="5556">
        <dgm:presLayoutVars>
          <dgm:bulletEnabled val="1"/>
        </dgm:presLayoutVars>
      </dgm:prSet>
      <dgm:spPr/>
      <dgm:t>
        <a:bodyPr/>
        <a:lstStyle/>
        <a:p>
          <a:endParaRPr lang="pt-BR"/>
        </a:p>
      </dgm:t>
    </dgm:pt>
    <dgm:pt modelId="{8C90C37A-A76E-41D8-A0A8-E4802C7F96A8}" type="pres">
      <dgm:prSet presAssocID="{EAE1A7FA-72B8-41DD-B402-47936D7E88A9}" presName="TwoConn_1-2" presStyleLbl="fgAccFollowNode1" presStyleIdx="0" presStyleCnt="1">
        <dgm:presLayoutVars>
          <dgm:bulletEnabled val="1"/>
        </dgm:presLayoutVars>
      </dgm:prSet>
      <dgm:spPr/>
      <dgm:t>
        <a:bodyPr/>
        <a:lstStyle/>
        <a:p>
          <a:endParaRPr lang="pt-BR"/>
        </a:p>
      </dgm:t>
    </dgm:pt>
    <dgm:pt modelId="{7DBB3C5A-4555-486D-B55E-A907FD03696C}" type="pres">
      <dgm:prSet presAssocID="{EAE1A7FA-72B8-41DD-B402-47936D7E88A9}" presName="TwoNodes_1_text" presStyleLbl="node1" presStyleIdx="1" presStyleCnt="2">
        <dgm:presLayoutVars>
          <dgm:bulletEnabled val="1"/>
        </dgm:presLayoutVars>
      </dgm:prSet>
      <dgm:spPr/>
      <dgm:t>
        <a:bodyPr/>
        <a:lstStyle/>
        <a:p>
          <a:endParaRPr lang="pt-BR"/>
        </a:p>
      </dgm:t>
    </dgm:pt>
    <dgm:pt modelId="{9D1125D8-8E5D-4F5A-8C51-03C2C0238125}" type="pres">
      <dgm:prSet presAssocID="{EAE1A7FA-72B8-41DD-B402-47936D7E88A9}" presName="TwoNodes_2_text" presStyleLbl="node1" presStyleIdx="1" presStyleCnt="2">
        <dgm:presLayoutVars>
          <dgm:bulletEnabled val="1"/>
        </dgm:presLayoutVars>
      </dgm:prSet>
      <dgm:spPr/>
      <dgm:t>
        <a:bodyPr/>
        <a:lstStyle/>
        <a:p>
          <a:endParaRPr lang="pt-BR"/>
        </a:p>
      </dgm:t>
    </dgm:pt>
  </dgm:ptLst>
  <dgm:cxnLst>
    <dgm:cxn modelId="{57DBFF2D-1A66-4E81-A74D-93A0904B180F}" type="presOf" srcId="{0D18356C-FDA4-44DA-BBD9-2D3B1B1E05A5}" destId="{7DBB3C5A-4555-486D-B55E-A907FD03696C}" srcOrd="1" destOrd="0" presId="urn:microsoft.com/office/officeart/2005/8/layout/vProcess5"/>
    <dgm:cxn modelId="{0731D656-2E58-428C-9A92-7CC32D9FC869}" type="presOf" srcId="{EC9DBF9B-B360-4F15-A027-829D7919F9E7}" destId="{8C90C37A-A76E-41D8-A0A8-E4802C7F96A8}" srcOrd="0" destOrd="0" presId="urn:microsoft.com/office/officeart/2005/8/layout/vProcess5"/>
    <dgm:cxn modelId="{9BCA630B-AA2A-416F-99DA-B4658FB5BF1E}" srcId="{EAE1A7FA-72B8-41DD-B402-47936D7E88A9}" destId="{0D18356C-FDA4-44DA-BBD9-2D3B1B1E05A5}" srcOrd="0" destOrd="0" parTransId="{3FE260A5-5D35-4318-B523-2DDAEB576A3B}" sibTransId="{EC9DBF9B-B360-4F15-A027-829D7919F9E7}"/>
    <dgm:cxn modelId="{CDBB3EF1-D721-4C89-99EB-2E310940235C}" type="presOf" srcId="{EAE1A7FA-72B8-41DD-B402-47936D7E88A9}" destId="{774A2645-E1AF-41A4-87DD-046A71EC7775}" srcOrd="0" destOrd="0" presId="urn:microsoft.com/office/officeart/2005/8/layout/vProcess5"/>
    <dgm:cxn modelId="{3AFA5CF5-7A96-4407-AB88-44333F58796F}" type="presOf" srcId="{0D18356C-FDA4-44DA-BBD9-2D3B1B1E05A5}" destId="{FEF227FD-8D21-4632-B986-68FEF1FDDA9C}" srcOrd="0" destOrd="0" presId="urn:microsoft.com/office/officeart/2005/8/layout/vProcess5"/>
    <dgm:cxn modelId="{612ACAA0-3B93-41CC-A0EA-C97404CB2DFF}" type="presOf" srcId="{A58D16B4-68A2-4A4F-B20F-B2F73422F28D}" destId="{A185FA4F-20A4-4C0E-84B2-6C704B3C7AA9}" srcOrd="0" destOrd="0" presId="urn:microsoft.com/office/officeart/2005/8/layout/vProcess5"/>
    <dgm:cxn modelId="{C3420185-3D42-4952-9E53-98C3B1E7F465}" srcId="{EAE1A7FA-72B8-41DD-B402-47936D7E88A9}" destId="{A58D16B4-68A2-4A4F-B20F-B2F73422F28D}" srcOrd="1" destOrd="0" parTransId="{F060918D-3648-419D-9D9F-8BD07079EC30}" sibTransId="{E344AD72-7335-4FFC-B09B-06C0028A78A6}"/>
    <dgm:cxn modelId="{BEBB5E50-7ACB-43D9-8C68-52E3757B02FD}" type="presOf" srcId="{A58D16B4-68A2-4A4F-B20F-B2F73422F28D}" destId="{9D1125D8-8E5D-4F5A-8C51-03C2C0238125}" srcOrd="1" destOrd="0" presId="urn:microsoft.com/office/officeart/2005/8/layout/vProcess5"/>
    <dgm:cxn modelId="{35395EFC-4D10-4440-97F9-F72CCF772D71}" type="presParOf" srcId="{774A2645-E1AF-41A4-87DD-046A71EC7775}" destId="{BCA18080-2CF3-4C24-A1F9-DE8EE01D61FA}" srcOrd="0" destOrd="0" presId="urn:microsoft.com/office/officeart/2005/8/layout/vProcess5"/>
    <dgm:cxn modelId="{CB0ED555-D201-4958-9F7A-F3E9485EEFA0}" type="presParOf" srcId="{774A2645-E1AF-41A4-87DD-046A71EC7775}" destId="{FEF227FD-8D21-4632-B986-68FEF1FDDA9C}" srcOrd="1" destOrd="0" presId="urn:microsoft.com/office/officeart/2005/8/layout/vProcess5"/>
    <dgm:cxn modelId="{17F12DC8-9BD6-4C64-BDDA-F6A68BE0A53B}" type="presParOf" srcId="{774A2645-E1AF-41A4-87DD-046A71EC7775}" destId="{A185FA4F-20A4-4C0E-84B2-6C704B3C7AA9}" srcOrd="2" destOrd="0" presId="urn:microsoft.com/office/officeart/2005/8/layout/vProcess5"/>
    <dgm:cxn modelId="{D3D4E03A-38C2-4C66-90B0-CA6CACB936F9}" type="presParOf" srcId="{774A2645-E1AF-41A4-87DD-046A71EC7775}" destId="{8C90C37A-A76E-41D8-A0A8-E4802C7F96A8}" srcOrd="3" destOrd="0" presId="urn:microsoft.com/office/officeart/2005/8/layout/vProcess5"/>
    <dgm:cxn modelId="{3AF2CE17-07CC-4909-BCEF-757CDDC03DFF}" type="presParOf" srcId="{774A2645-E1AF-41A4-87DD-046A71EC7775}" destId="{7DBB3C5A-4555-486D-B55E-A907FD03696C}" srcOrd="4" destOrd="0" presId="urn:microsoft.com/office/officeart/2005/8/layout/vProcess5"/>
    <dgm:cxn modelId="{0E25C02D-7B3C-4022-B0E7-C6805E59BABE}" type="presParOf" srcId="{774A2645-E1AF-41A4-87DD-046A71EC7775}" destId="{9D1125D8-8E5D-4F5A-8C51-03C2C0238125}" srcOrd="5"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1A7FA-72B8-41DD-B402-47936D7E88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0D18356C-FDA4-44DA-BBD9-2D3B1B1E05A5}">
      <dgm:prSet phldrT="[Texto]" custT="1"/>
      <dgm:spPr/>
      <dgm:t>
        <a:bodyPr/>
        <a:lstStyle/>
        <a:p>
          <a:pPr algn="ctr"/>
          <a:r>
            <a:rPr lang="pt-BR" sz="2400" b="1" dirty="0" smtClean="0"/>
            <a:t>16.499 NOTIFICAÇÕES DE DENGUE</a:t>
          </a:r>
          <a:endParaRPr lang="pt-BR" sz="2400" b="1" dirty="0"/>
        </a:p>
      </dgm:t>
    </dgm:pt>
    <dgm:pt modelId="{3FE260A5-5D35-4318-B523-2DDAEB576A3B}" type="parTrans" cxnId="{9BCA630B-AA2A-416F-99DA-B4658FB5BF1E}">
      <dgm:prSet/>
      <dgm:spPr/>
      <dgm:t>
        <a:bodyPr/>
        <a:lstStyle/>
        <a:p>
          <a:endParaRPr lang="pt-BR"/>
        </a:p>
      </dgm:t>
    </dgm:pt>
    <dgm:pt modelId="{EC9DBF9B-B360-4F15-A027-829D7919F9E7}" type="sibTrans" cxnId="{9BCA630B-AA2A-416F-99DA-B4658FB5BF1E}">
      <dgm:prSet/>
      <dgm:spPr/>
      <dgm:t>
        <a:bodyPr/>
        <a:lstStyle/>
        <a:p>
          <a:endParaRPr lang="pt-BR"/>
        </a:p>
      </dgm:t>
    </dgm:pt>
    <dgm:pt modelId="{A58D16B4-68A2-4A4F-B20F-B2F73422F28D}">
      <dgm:prSet phldrT="[Texto]" custT="1"/>
      <dgm:spPr>
        <a:solidFill>
          <a:srgbClr val="FFFF00"/>
        </a:solidFill>
      </dgm:spPr>
      <dgm:t>
        <a:bodyPr/>
        <a:lstStyle/>
        <a:p>
          <a:pPr algn="r"/>
          <a:r>
            <a:rPr lang="pt-BR" sz="2400" b="1" dirty="0" smtClean="0">
              <a:solidFill>
                <a:srgbClr val="002060"/>
              </a:solidFill>
            </a:rPr>
            <a:t>6481 CASOS CONFIRMADOS DE DENGUE</a:t>
          </a:r>
          <a:endParaRPr lang="pt-BR" sz="2000" b="1" dirty="0">
            <a:solidFill>
              <a:srgbClr val="002060"/>
            </a:solidFill>
          </a:endParaRPr>
        </a:p>
      </dgm:t>
    </dgm:pt>
    <dgm:pt modelId="{F060918D-3648-419D-9D9F-8BD07079EC30}" type="parTrans" cxnId="{C3420185-3D42-4952-9E53-98C3B1E7F465}">
      <dgm:prSet/>
      <dgm:spPr/>
      <dgm:t>
        <a:bodyPr/>
        <a:lstStyle/>
        <a:p>
          <a:endParaRPr lang="pt-BR"/>
        </a:p>
      </dgm:t>
    </dgm:pt>
    <dgm:pt modelId="{E344AD72-7335-4FFC-B09B-06C0028A78A6}" type="sibTrans" cxnId="{C3420185-3D42-4952-9E53-98C3B1E7F465}">
      <dgm:prSet/>
      <dgm:spPr/>
      <dgm:t>
        <a:bodyPr/>
        <a:lstStyle/>
        <a:p>
          <a:endParaRPr lang="pt-BR"/>
        </a:p>
      </dgm:t>
    </dgm:pt>
    <dgm:pt modelId="{42AB2A1B-C620-4D8E-8A2B-B39A01E0416E}">
      <dgm:prSet custT="1"/>
      <dgm:spPr>
        <a:solidFill>
          <a:srgbClr val="FFC000"/>
        </a:solidFill>
      </dgm:spPr>
      <dgm:t>
        <a:bodyPr/>
        <a:lstStyle/>
        <a:p>
          <a:pPr algn="r"/>
          <a:r>
            <a:rPr lang="pt-BR" sz="2400" b="1" dirty="0" smtClean="0">
              <a:solidFill>
                <a:srgbClr val="002060"/>
              </a:solidFill>
            </a:rPr>
            <a:t>270 CASOS DE DENGUE COM SINAIS DE ALARME</a:t>
          </a:r>
          <a:endParaRPr lang="pt-BR" sz="2400" b="1" dirty="0">
            <a:solidFill>
              <a:srgbClr val="002060"/>
            </a:solidFill>
          </a:endParaRPr>
        </a:p>
      </dgm:t>
    </dgm:pt>
    <dgm:pt modelId="{F9E0483D-2BAC-4419-800B-AA892D9041C9}" type="parTrans" cxnId="{5144B4DC-A9A5-47E4-BEB9-882E032E5019}">
      <dgm:prSet/>
      <dgm:spPr/>
      <dgm:t>
        <a:bodyPr/>
        <a:lstStyle/>
        <a:p>
          <a:endParaRPr lang="pt-BR"/>
        </a:p>
      </dgm:t>
    </dgm:pt>
    <dgm:pt modelId="{9E59E2A0-3B92-4446-AA5C-B393200A803D}" type="sibTrans" cxnId="{5144B4DC-A9A5-47E4-BEB9-882E032E5019}">
      <dgm:prSet/>
      <dgm:spPr/>
      <dgm:t>
        <a:bodyPr/>
        <a:lstStyle/>
        <a:p>
          <a:endParaRPr lang="pt-BR"/>
        </a:p>
      </dgm:t>
    </dgm:pt>
    <dgm:pt modelId="{57CA9289-9DAE-4F9B-B48C-12898AA1B903}">
      <dgm:prSet custT="1"/>
      <dgm:spPr>
        <a:solidFill>
          <a:srgbClr val="FF0000"/>
        </a:solidFill>
      </dgm:spPr>
      <dgm:t>
        <a:bodyPr/>
        <a:lstStyle/>
        <a:p>
          <a:pPr algn="ctr"/>
          <a:r>
            <a:rPr lang="pt-BR" sz="2400" b="1" dirty="0" smtClean="0">
              <a:solidFill>
                <a:srgbClr val="002060"/>
              </a:solidFill>
            </a:rPr>
            <a:t>24 CASOS DE DENGUE GRAVE </a:t>
          </a:r>
          <a:endParaRPr lang="pt-BR" sz="2400" b="1" dirty="0">
            <a:solidFill>
              <a:srgbClr val="002060"/>
            </a:solidFill>
          </a:endParaRPr>
        </a:p>
      </dgm:t>
    </dgm:pt>
    <dgm:pt modelId="{1D534098-586E-45B5-B574-6B8247FB38E8}" type="parTrans" cxnId="{B3AAAE5E-2D25-4F68-8B01-68BC40BE6C4A}">
      <dgm:prSet/>
      <dgm:spPr/>
      <dgm:t>
        <a:bodyPr/>
        <a:lstStyle/>
        <a:p>
          <a:endParaRPr lang="pt-BR"/>
        </a:p>
      </dgm:t>
    </dgm:pt>
    <dgm:pt modelId="{B6694CD6-6D05-4B6B-961C-ACC27612A1DC}" type="sibTrans" cxnId="{B3AAAE5E-2D25-4F68-8B01-68BC40BE6C4A}">
      <dgm:prSet/>
      <dgm:spPr/>
      <dgm:t>
        <a:bodyPr/>
        <a:lstStyle/>
        <a:p>
          <a:endParaRPr lang="pt-BR"/>
        </a:p>
      </dgm:t>
    </dgm:pt>
    <dgm:pt modelId="{774A2645-E1AF-41A4-87DD-046A71EC7775}" type="pres">
      <dgm:prSet presAssocID="{EAE1A7FA-72B8-41DD-B402-47936D7E88A9}" presName="outerComposite" presStyleCnt="0">
        <dgm:presLayoutVars>
          <dgm:chMax val="5"/>
          <dgm:dir/>
          <dgm:resizeHandles val="exact"/>
        </dgm:presLayoutVars>
      </dgm:prSet>
      <dgm:spPr/>
      <dgm:t>
        <a:bodyPr/>
        <a:lstStyle/>
        <a:p>
          <a:endParaRPr lang="pt-BR"/>
        </a:p>
      </dgm:t>
    </dgm:pt>
    <dgm:pt modelId="{BCA18080-2CF3-4C24-A1F9-DE8EE01D61FA}" type="pres">
      <dgm:prSet presAssocID="{EAE1A7FA-72B8-41DD-B402-47936D7E88A9}" presName="dummyMaxCanvas" presStyleCnt="0">
        <dgm:presLayoutVars/>
      </dgm:prSet>
      <dgm:spPr/>
    </dgm:pt>
    <dgm:pt modelId="{60716257-A9DD-45C9-B031-8864C186302A}" type="pres">
      <dgm:prSet presAssocID="{EAE1A7FA-72B8-41DD-B402-47936D7E88A9}" presName="FourNodes_1" presStyleLbl="node1" presStyleIdx="0" presStyleCnt="4" custScaleX="125000">
        <dgm:presLayoutVars>
          <dgm:bulletEnabled val="1"/>
        </dgm:presLayoutVars>
      </dgm:prSet>
      <dgm:spPr/>
      <dgm:t>
        <a:bodyPr/>
        <a:lstStyle/>
        <a:p>
          <a:endParaRPr lang="pt-BR"/>
        </a:p>
      </dgm:t>
    </dgm:pt>
    <dgm:pt modelId="{4C68ADF1-7571-40E7-924D-238C88B2D6C2}" type="pres">
      <dgm:prSet presAssocID="{EAE1A7FA-72B8-41DD-B402-47936D7E88A9}" presName="FourNodes_2" presStyleLbl="node1" presStyleIdx="1" presStyleCnt="4" custScaleX="125000">
        <dgm:presLayoutVars>
          <dgm:bulletEnabled val="1"/>
        </dgm:presLayoutVars>
      </dgm:prSet>
      <dgm:spPr/>
      <dgm:t>
        <a:bodyPr/>
        <a:lstStyle/>
        <a:p>
          <a:endParaRPr lang="pt-BR"/>
        </a:p>
      </dgm:t>
    </dgm:pt>
    <dgm:pt modelId="{F4FA7710-F38F-4274-8647-A7EFC05A384E}" type="pres">
      <dgm:prSet presAssocID="{EAE1A7FA-72B8-41DD-B402-47936D7E88A9}" presName="FourNodes_3" presStyleLbl="node1" presStyleIdx="2" presStyleCnt="4" custScaleX="112533">
        <dgm:presLayoutVars>
          <dgm:bulletEnabled val="1"/>
        </dgm:presLayoutVars>
      </dgm:prSet>
      <dgm:spPr/>
      <dgm:t>
        <a:bodyPr/>
        <a:lstStyle/>
        <a:p>
          <a:endParaRPr lang="pt-BR"/>
        </a:p>
      </dgm:t>
    </dgm:pt>
    <dgm:pt modelId="{5CD0978E-CE5E-4D93-92E3-7F7E975AD26D}" type="pres">
      <dgm:prSet presAssocID="{EAE1A7FA-72B8-41DD-B402-47936D7E88A9}" presName="FourNodes_4" presStyleLbl="node1" presStyleIdx="3" presStyleCnt="4">
        <dgm:presLayoutVars>
          <dgm:bulletEnabled val="1"/>
        </dgm:presLayoutVars>
      </dgm:prSet>
      <dgm:spPr/>
      <dgm:t>
        <a:bodyPr/>
        <a:lstStyle/>
        <a:p>
          <a:endParaRPr lang="pt-BR"/>
        </a:p>
      </dgm:t>
    </dgm:pt>
    <dgm:pt modelId="{9C0F2660-792C-4573-9E44-F330F8E9913B}" type="pres">
      <dgm:prSet presAssocID="{EAE1A7FA-72B8-41DD-B402-47936D7E88A9}" presName="FourConn_1-2" presStyleLbl="fgAccFollowNode1" presStyleIdx="0" presStyleCnt="3" custLinFactNeighborX="89879" custLinFactNeighborY="-14415">
        <dgm:presLayoutVars>
          <dgm:bulletEnabled val="1"/>
        </dgm:presLayoutVars>
      </dgm:prSet>
      <dgm:spPr/>
      <dgm:t>
        <a:bodyPr/>
        <a:lstStyle/>
        <a:p>
          <a:endParaRPr lang="pt-BR"/>
        </a:p>
      </dgm:t>
    </dgm:pt>
    <dgm:pt modelId="{F9E65395-6AA3-480A-B8B2-9D521A59B2B0}" type="pres">
      <dgm:prSet presAssocID="{EAE1A7FA-72B8-41DD-B402-47936D7E88A9}" presName="FourConn_2-3" presStyleLbl="fgAccFollowNode1" presStyleIdx="1" presStyleCnt="3" custLinFactNeighborX="61152" custLinFactNeighborY="-12206">
        <dgm:presLayoutVars>
          <dgm:bulletEnabled val="1"/>
        </dgm:presLayoutVars>
      </dgm:prSet>
      <dgm:spPr/>
      <dgm:t>
        <a:bodyPr/>
        <a:lstStyle/>
        <a:p>
          <a:endParaRPr lang="pt-BR"/>
        </a:p>
      </dgm:t>
    </dgm:pt>
    <dgm:pt modelId="{9D2D0285-E209-47D8-B175-BF2B6EA72A62}" type="pres">
      <dgm:prSet presAssocID="{EAE1A7FA-72B8-41DD-B402-47936D7E88A9}" presName="FourConn_3-4" presStyleLbl="fgAccFollowNode1" presStyleIdx="2" presStyleCnt="3" custLinFactNeighborX="52356" custLinFactNeighborY="-9998">
        <dgm:presLayoutVars>
          <dgm:bulletEnabled val="1"/>
        </dgm:presLayoutVars>
      </dgm:prSet>
      <dgm:spPr/>
      <dgm:t>
        <a:bodyPr/>
        <a:lstStyle/>
        <a:p>
          <a:endParaRPr lang="pt-BR"/>
        </a:p>
      </dgm:t>
    </dgm:pt>
    <dgm:pt modelId="{E9EF5225-2090-4DF0-9D16-176774A12526}" type="pres">
      <dgm:prSet presAssocID="{EAE1A7FA-72B8-41DD-B402-47936D7E88A9}" presName="FourNodes_1_text" presStyleLbl="node1" presStyleIdx="3" presStyleCnt="4">
        <dgm:presLayoutVars>
          <dgm:bulletEnabled val="1"/>
        </dgm:presLayoutVars>
      </dgm:prSet>
      <dgm:spPr/>
      <dgm:t>
        <a:bodyPr/>
        <a:lstStyle/>
        <a:p>
          <a:endParaRPr lang="pt-BR"/>
        </a:p>
      </dgm:t>
    </dgm:pt>
    <dgm:pt modelId="{5E181CD4-E7C6-4131-9016-54BA136485D7}" type="pres">
      <dgm:prSet presAssocID="{EAE1A7FA-72B8-41DD-B402-47936D7E88A9}" presName="FourNodes_2_text" presStyleLbl="node1" presStyleIdx="3" presStyleCnt="4">
        <dgm:presLayoutVars>
          <dgm:bulletEnabled val="1"/>
        </dgm:presLayoutVars>
      </dgm:prSet>
      <dgm:spPr/>
      <dgm:t>
        <a:bodyPr/>
        <a:lstStyle/>
        <a:p>
          <a:endParaRPr lang="pt-BR"/>
        </a:p>
      </dgm:t>
    </dgm:pt>
    <dgm:pt modelId="{F2939717-C3EA-4C94-9FBE-0ED8AC9DBD2C}" type="pres">
      <dgm:prSet presAssocID="{EAE1A7FA-72B8-41DD-B402-47936D7E88A9}" presName="FourNodes_3_text" presStyleLbl="node1" presStyleIdx="3" presStyleCnt="4">
        <dgm:presLayoutVars>
          <dgm:bulletEnabled val="1"/>
        </dgm:presLayoutVars>
      </dgm:prSet>
      <dgm:spPr/>
      <dgm:t>
        <a:bodyPr/>
        <a:lstStyle/>
        <a:p>
          <a:endParaRPr lang="pt-BR"/>
        </a:p>
      </dgm:t>
    </dgm:pt>
    <dgm:pt modelId="{1E37D9EB-4BAE-40F8-A471-94499220D480}" type="pres">
      <dgm:prSet presAssocID="{EAE1A7FA-72B8-41DD-B402-47936D7E88A9}" presName="FourNodes_4_text" presStyleLbl="node1" presStyleIdx="3" presStyleCnt="4">
        <dgm:presLayoutVars>
          <dgm:bulletEnabled val="1"/>
        </dgm:presLayoutVars>
      </dgm:prSet>
      <dgm:spPr/>
      <dgm:t>
        <a:bodyPr/>
        <a:lstStyle/>
        <a:p>
          <a:endParaRPr lang="pt-BR"/>
        </a:p>
      </dgm:t>
    </dgm:pt>
  </dgm:ptLst>
  <dgm:cxnLst>
    <dgm:cxn modelId="{B3AAAE5E-2D25-4F68-8B01-68BC40BE6C4A}" srcId="{EAE1A7FA-72B8-41DD-B402-47936D7E88A9}" destId="{57CA9289-9DAE-4F9B-B48C-12898AA1B903}" srcOrd="3" destOrd="0" parTransId="{1D534098-586E-45B5-B574-6B8247FB38E8}" sibTransId="{B6694CD6-6D05-4B6B-961C-ACC27612A1DC}"/>
    <dgm:cxn modelId="{68DB8FBD-3854-4778-A306-F9783080D4B4}" type="presOf" srcId="{A58D16B4-68A2-4A4F-B20F-B2F73422F28D}" destId="{4C68ADF1-7571-40E7-924D-238C88B2D6C2}" srcOrd="0" destOrd="0" presId="urn:microsoft.com/office/officeart/2005/8/layout/vProcess5"/>
    <dgm:cxn modelId="{84B72AD3-7075-40F6-A634-A160E374EA7E}" type="presOf" srcId="{9E59E2A0-3B92-4446-AA5C-B393200A803D}" destId="{9D2D0285-E209-47D8-B175-BF2B6EA72A62}" srcOrd="0" destOrd="0" presId="urn:microsoft.com/office/officeart/2005/8/layout/vProcess5"/>
    <dgm:cxn modelId="{B2CC86E4-8B16-4B4C-B6F9-8BBE1CDC8863}" type="presOf" srcId="{A58D16B4-68A2-4A4F-B20F-B2F73422F28D}" destId="{5E181CD4-E7C6-4131-9016-54BA136485D7}" srcOrd="1" destOrd="0" presId="urn:microsoft.com/office/officeart/2005/8/layout/vProcess5"/>
    <dgm:cxn modelId="{DC73EA23-106E-4CA2-B0FC-58638255D3DD}" type="presOf" srcId="{57CA9289-9DAE-4F9B-B48C-12898AA1B903}" destId="{1E37D9EB-4BAE-40F8-A471-94499220D480}" srcOrd="1" destOrd="0" presId="urn:microsoft.com/office/officeart/2005/8/layout/vProcess5"/>
    <dgm:cxn modelId="{5CA7C67C-60F5-4DA7-8DDC-75C73F8530C7}" type="presOf" srcId="{57CA9289-9DAE-4F9B-B48C-12898AA1B903}" destId="{5CD0978E-CE5E-4D93-92E3-7F7E975AD26D}" srcOrd="0" destOrd="0" presId="urn:microsoft.com/office/officeart/2005/8/layout/vProcess5"/>
    <dgm:cxn modelId="{69409810-AFD1-4222-978C-F045AD4E7645}" type="presOf" srcId="{EC9DBF9B-B360-4F15-A027-829D7919F9E7}" destId="{9C0F2660-792C-4573-9E44-F330F8E9913B}" srcOrd="0" destOrd="0" presId="urn:microsoft.com/office/officeart/2005/8/layout/vProcess5"/>
    <dgm:cxn modelId="{C3420185-3D42-4952-9E53-98C3B1E7F465}" srcId="{EAE1A7FA-72B8-41DD-B402-47936D7E88A9}" destId="{A58D16B4-68A2-4A4F-B20F-B2F73422F28D}" srcOrd="1" destOrd="0" parTransId="{F060918D-3648-419D-9D9F-8BD07079EC30}" sibTransId="{E344AD72-7335-4FFC-B09B-06C0028A78A6}"/>
    <dgm:cxn modelId="{9BCA630B-AA2A-416F-99DA-B4658FB5BF1E}" srcId="{EAE1A7FA-72B8-41DD-B402-47936D7E88A9}" destId="{0D18356C-FDA4-44DA-BBD9-2D3B1B1E05A5}" srcOrd="0" destOrd="0" parTransId="{3FE260A5-5D35-4318-B523-2DDAEB576A3B}" sibTransId="{EC9DBF9B-B360-4F15-A027-829D7919F9E7}"/>
    <dgm:cxn modelId="{35B1F351-3BB5-478C-B352-CB336CB09E54}" type="presOf" srcId="{0D18356C-FDA4-44DA-BBD9-2D3B1B1E05A5}" destId="{60716257-A9DD-45C9-B031-8864C186302A}" srcOrd="0" destOrd="0" presId="urn:microsoft.com/office/officeart/2005/8/layout/vProcess5"/>
    <dgm:cxn modelId="{CD9EC184-2302-487F-9E3C-FD6CB46109D9}" type="presOf" srcId="{0D18356C-FDA4-44DA-BBD9-2D3B1B1E05A5}" destId="{E9EF5225-2090-4DF0-9D16-176774A12526}" srcOrd="1" destOrd="0" presId="urn:microsoft.com/office/officeart/2005/8/layout/vProcess5"/>
    <dgm:cxn modelId="{5144B4DC-A9A5-47E4-BEB9-882E032E5019}" srcId="{EAE1A7FA-72B8-41DD-B402-47936D7E88A9}" destId="{42AB2A1B-C620-4D8E-8A2B-B39A01E0416E}" srcOrd="2" destOrd="0" parTransId="{F9E0483D-2BAC-4419-800B-AA892D9041C9}" sibTransId="{9E59E2A0-3B92-4446-AA5C-B393200A803D}"/>
    <dgm:cxn modelId="{FD433A8F-300B-4841-A844-1EEA1EDF0EF0}" type="presOf" srcId="{42AB2A1B-C620-4D8E-8A2B-B39A01E0416E}" destId="{F2939717-C3EA-4C94-9FBE-0ED8AC9DBD2C}" srcOrd="1" destOrd="0" presId="urn:microsoft.com/office/officeart/2005/8/layout/vProcess5"/>
    <dgm:cxn modelId="{D6D087FB-C5C1-421E-A7B0-783BEA8ACCB8}" type="presOf" srcId="{EAE1A7FA-72B8-41DD-B402-47936D7E88A9}" destId="{774A2645-E1AF-41A4-87DD-046A71EC7775}" srcOrd="0" destOrd="0" presId="urn:microsoft.com/office/officeart/2005/8/layout/vProcess5"/>
    <dgm:cxn modelId="{2A711CFA-D262-4E96-9A43-4B917F777CF5}" type="presOf" srcId="{42AB2A1B-C620-4D8E-8A2B-B39A01E0416E}" destId="{F4FA7710-F38F-4274-8647-A7EFC05A384E}" srcOrd="0" destOrd="0" presId="urn:microsoft.com/office/officeart/2005/8/layout/vProcess5"/>
    <dgm:cxn modelId="{27AC18DB-C76A-43EA-ACA0-4DDEE846E045}" type="presOf" srcId="{E344AD72-7335-4FFC-B09B-06C0028A78A6}" destId="{F9E65395-6AA3-480A-B8B2-9D521A59B2B0}" srcOrd="0" destOrd="0" presId="urn:microsoft.com/office/officeart/2005/8/layout/vProcess5"/>
    <dgm:cxn modelId="{756A6E76-5444-4B1E-A76A-C4B18FE2136E}" type="presParOf" srcId="{774A2645-E1AF-41A4-87DD-046A71EC7775}" destId="{BCA18080-2CF3-4C24-A1F9-DE8EE01D61FA}" srcOrd="0" destOrd="0" presId="urn:microsoft.com/office/officeart/2005/8/layout/vProcess5"/>
    <dgm:cxn modelId="{D5CFD47E-71A3-4568-87E1-CC5CA1EA4FA4}" type="presParOf" srcId="{774A2645-E1AF-41A4-87DD-046A71EC7775}" destId="{60716257-A9DD-45C9-B031-8864C186302A}" srcOrd="1" destOrd="0" presId="urn:microsoft.com/office/officeart/2005/8/layout/vProcess5"/>
    <dgm:cxn modelId="{086C3F55-E5B3-4A1F-AE27-7CB1DA1238FA}" type="presParOf" srcId="{774A2645-E1AF-41A4-87DD-046A71EC7775}" destId="{4C68ADF1-7571-40E7-924D-238C88B2D6C2}" srcOrd="2" destOrd="0" presId="urn:microsoft.com/office/officeart/2005/8/layout/vProcess5"/>
    <dgm:cxn modelId="{8F98A192-7C74-4D3F-8848-3BA9FFFF93FC}" type="presParOf" srcId="{774A2645-E1AF-41A4-87DD-046A71EC7775}" destId="{F4FA7710-F38F-4274-8647-A7EFC05A384E}" srcOrd="3" destOrd="0" presId="urn:microsoft.com/office/officeart/2005/8/layout/vProcess5"/>
    <dgm:cxn modelId="{7F86CE72-07F3-4581-BDF2-F9834E0C5112}" type="presParOf" srcId="{774A2645-E1AF-41A4-87DD-046A71EC7775}" destId="{5CD0978E-CE5E-4D93-92E3-7F7E975AD26D}" srcOrd="4" destOrd="0" presId="urn:microsoft.com/office/officeart/2005/8/layout/vProcess5"/>
    <dgm:cxn modelId="{1A4282A2-D993-4900-A8F1-83C35D6362D2}" type="presParOf" srcId="{774A2645-E1AF-41A4-87DD-046A71EC7775}" destId="{9C0F2660-792C-4573-9E44-F330F8E9913B}" srcOrd="5" destOrd="0" presId="urn:microsoft.com/office/officeart/2005/8/layout/vProcess5"/>
    <dgm:cxn modelId="{0FB125FB-D622-4908-B725-1F4B2CBB98D1}" type="presParOf" srcId="{774A2645-E1AF-41A4-87DD-046A71EC7775}" destId="{F9E65395-6AA3-480A-B8B2-9D521A59B2B0}" srcOrd="6" destOrd="0" presId="urn:microsoft.com/office/officeart/2005/8/layout/vProcess5"/>
    <dgm:cxn modelId="{8CE12BE0-C163-4E80-947A-541D9C057F81}" type="presParOf" srcId="{774A2645-E1AF-41A4-87DD-046A71EC7775}" destId="{9D2D0285-E209-47D8-B175-BF2B6EA72A62}" srcOrd="7" destOrd="0" presId="urn:microsoft.com/office/officeart/2005/8/layout/vProcess5"/>
    <dgm:cxn modelId="{30A3CF58-98AE-442D-836A-B587ED8B95F6}" type="presParOf" srcId="{774A2645-E1AF-41A4-87DD-046A71EC7775}" destId="{E9EF5225-2090-4DF0-9D16-176774A12526}" srcOrd="8" destOrd="0" presId="urn:microsoft.com/office/officeart/2005/8/layout/vProcess5"/>
    <dgm:cxn modelId="{2C880611-1AAC-428A-BC12-D1D78137F18A}" type="presParOf" srcId="{774A2645-E1AF-41A4-87DD-046A71EC7775}" destId="{5E181CD4-E7C6-4131-9016-54BA136485D7}" srcOrd="9" destOrd="0" presId="urn:microsoft.com/office/officeart/2005/8/layout/vProcess5"/>
    <dgm:cxn modelId="{8396E932-37A7-4BE0-B255-64BF227C1E9E}" type="presParOf" srcId="{774A2645-E1AF-41A4-87DD-046A71EC7775}" destId="{F2939717-C3EA-4C94-9FBE-0ED8AC9DBD2C}" srcOrd="10" destOrd="0" presId="urn:microsoft.com/office/officeart/2005/8/layout/vProcess5"/>
    <dgm:cxn modelId="{FC17D8D3-47CF-48AC-9A15-AEB4FD81FD64}" type="presParOf" srcId="{774A2645-E1AF-41A4-87DD-046A71EC7775}" destId="{1E37D9EB-4BAE-40F8-A471-94499220D480}"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F227FD-8D21-4632-B986-68FEF1FDDA9C}">
      <dsp:nvSpPr>
        <dsp:cNvPr id="0" name=""/>
        <dsp:cNvSpPr/>
      </dsp:nvSpPr>
      <dsp:spPr>
        <a:xfrm>
          <a:off x="-13722" y="0"/>
          <a:ext cx="5661837" cy="1296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a:lnSpc>
              <a:spcPct val="90000"/>
            </a:lnSpc>
            <a:spcBef>
              <a:spcPct val="0"/>
            </a:spcBef>
            <a:spcAft>
              <a:spcPct val="35000"/>
            </a:spcAft>
          </a:pPr>
          <a:r>
            <a:rPr lang="pt-BR" sz="3400" b="1" kern="1200" dirty="0" smtClean="0">
              <a:effectLst>
                <a:outerShdw blurRad="38100" dist="38100" dir="2700000" algn="tl">
                  <a:srgbClr val="000000">
                    <a:alpha val="43137"/>
                  </a:srgbClr>
                </a:outerShdw>
              </a:effectLst>
            </a:rPr>
            <a:t>1580 NOTIFICAÇÕES NO RN</a:t>
          </a:r>
          <a:endParaRPr lang="pt-BR" sz="3400" b="1" kern="1200" dirty="0">
            <a:effectLst>
              <a:outerShdw blurRad="38100" dist="38100" dir="2700000" algn="tl">
                <a:srgbClr val="000000">
                  <a:alpha val="43137"/>
                </a:srgbClr>
              </a:outerShdw>
            </a:effectLst>
          </a:endParaRPr>
        </a:p>
      </dsp:txBody>
      <dsp:txXfrm>
        <a:off x="-13722" y="0"/>
        <a:ext cx="4431307" cy="1296144"/>
      </dsp:txXfrm>
    </dsp:sp>
    <dsp:sp modelId="{A185FA4F-20A4-4C0E-84B2-6C704B3C7AA9}">
      <dsp:nvSpPr>
        <dsp:cNvPr id="0" name=""/>
        <dsp:cNvSpPr/>
      </dsp:nvSpPr>
      <dsp:spPr>
        <a:xfrm>
          <a:off x="504075" y="1584175"/>
          <a:ext cx="6175154" cy="129614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a:lnSpc>
              <a:spcPct val="90000"/>
            </a:lnSpc>
            <a:spcBef>
              <a:spcPct val="0"/>
            </a:spcBef>
            <a:spcAft>
              <a:spcPct val="35000"/>
            </a:spcAft>
          </a:pPr>
          <a:r>
            <a:rPr lang="pt-BR" sz="3400" b="1" kern="1200" dirty="0" smtClean="0">
              <a:solidFill>
                <a:srgbClr val="002060"/>
              </a:solidFill>
              <a:effectLst>
                <a:outerShdw blurRad="38100" dist="38100" dir="2700000" algn="tl">
                  <a:srgbClr val="000000">
                    <a:alpha val="43137"/>
                  </a:srgbClr>
                </a:outerShdw>
              </a:effectLst>
            </a:rPr>
            <a:t>16 CASOS CONFIRMADOS</a:t>
          </a:r>
          <a:endParaRPr lang="pt-BR" sz="3400" b="1" kern="1200" dirty="0">
            <a:solidFill>
              <a:srgbClr val="002060"/>
            </a:solidFill>
            <a:effectLst>
              <a:outerShdw blurRad="38100" dist="38100" dir="2700000" algn="tl">
                <a:srgbClr val="000000">
                  <a:alpha val="43137"/>
                </a:srgbClr>
              </a:outerShdw>
            </a:effectLst>
          </a:endParaRPr>
        </a:p>
      </dsp:txBody>
      <dsp:txXfrm>
        <a:off x="504075" y="1584175"/>
        <a:ext cx="4190692" cy="1296144"/>
      </dsp:txXfrm>
    </dsp:sp>
    <dsp:sp modelId="{8C90C37A-A76E-41D8-A0A8-E4802C7F96A8}">
      <dsp:nvSpPr>
        <dsp:cNvPr id="0" name=""/>
        <dsp:cNvSpPr/>
      </dsp:nvSpPr>
      <dsp:spPr>
        <a:xfrm>
          <a:off x="4882025" y="1018913"/>
          <a:ext cx="842493" cy="84249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a:p>
      </dsp:txBody>
      <dsp:txXfrm>
        <a:off x="4882025" y="1018913"/>
        <a:ext cx="842493" cy="8424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F227FD-8D21-4632-B986-68FEF1FDDA9C}">
      <dsp:nvSpPr>
        <dsp:cNvPr id="0" name=""/>
        <dsp:cNvSpPr/>
      </dsp:nvSpPr>
      <dsp:spPr>
        <a:xfrm>
          <a:off x="-103486" y="0"/>
          <a:ext cx="6840756" cy="1296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a:lnSpc>
              <a:spcPct val="90000"/>
            </a:lnSpc>
            <a:spcBef>
              <a:spcPct val="0"/>
            </a:spcBef>
            <a:spcAft>
              <a:spcPct val="35000"/>
            </a:spcAft>
          </a:pPr>
          <a:r>
            <a:rPr lang="pt-BR" sz="3400" b="1" kern="1200" dirty="0" smtClean="0">
              <a:effectLst>
                <a:outerShdw blurRad="38100" dist="38100" dir="2700000" algn="tl">
                  <a:srgbClr val="000000">
                    <a:alpha val="43137"/>
                  </a:srgbClr>
                </a:outerShdw>
              </a:effectLst>
            </a:rPr>
            <a:t>379 NOTIFICAÇÕES SINANNET – SE 26</a:t>
          </a:r>
          <a:endParaRPr lang="pt-BR" sz="3400" b="1" kern="1200" dirty="0">
            <a:effectLst>
              <a:outerShdw blurRad="38100" dist="38100" dir="2700000" algn="tl">
                <a:srgbClr val="000000">
                  <a:alpha val="43137"/>
                </a:srgbClr>
              </a:outerShdw>
            </a:effectLst>
          </a:endParaRPr>
        </a:p>
      </dsp:txBody>
      <dsp:txXfrm>
        <a:off x="-103486" y="0"/>
        <a:ext cx="5354003" cy="1296144"/>
      </dsp:txXfrm>
    </dsp:sp>
    <dsp:sp modelId="{A185FA4F-20A4-4C0E-84B2-6C704B3C7AA9}">
      <dsp:nvSpPr>
        <dsp:cNvPr id="0" name=""/>
        <dsp:cNvSpPr/>
      </dsp:nvSpPr>
      <dsp:spPr>
        <a:xfrm>
          <a:off x="1728217" y="1584175"/>
          <a:ext cx="4940820" cy="129614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pt-BR" sz="3200" b="1" kern="1200" dirty="0" smtClean="0">
              <a:solidFill>
                <a:srgbClr val="002060"/>
              </a:solidFill>
              <a:effectLst>
                <a:outerShdw blurRad="38100" dist="38100" dir="2700000" algn="tl">
                  <a:srgbClr val="000000">
                    <a:alpha val="43137"/>
                  </a:srgbClr>
                </a:outerShdw>
              </a:effectLst>
            </a:rPr>
            <a:t>24 CASOS CONFIRMADOS </a:t>
          </a:r>
          <a:endParaRPr lang="pt-BR" sz="3200" b="1" kern="1200" dirty="0">
            <a:solidFill>
              <a:srgbClr val="002060"/>
            </a:solidFill>
            <a:effectLst>
              <a:outerShdw blurRad="38100" dist="38100" dir="2700000" algn="tl">
                <a:srgbClr val="000000">
                  <a:alpha val="43137"/>
                </a:srgbClr>
              </a:outerShdw>
            </a:effectLst>
          </a:endParaRPr>
        </a:p>
      </dsp:txBody>
      <dsp:txXfrm>
        <a:off x="1728217" y="1584175"/>
        <a:ext cx="3353027" cy="1296144"/>
      </dsp:txXfrm>
    </dsp:sp>
    <dsp:sp modelId="{8C90C37A-A76E-41D8-A0A8-E4802C7F96A8}">
      <dsp:nvSpPr>
        <dsp:cNvPr id="0" name=""/>
        <dsp:cNvSpPr/>
      </dsp:nvSpPr>
      <dsp:spPr>
        <a:xfrm>
          <a:off x="5228680" y="1018913"/>
          <a:ext cx="842493" cy="84249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a:p>
      </dsp:txBody>
      <dsp:txXfrm>
        <a:off x="5228680" y="1018913"/>
        <a:ext cx="842493" cy="8424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8299B-E02A-48A7-B831-166A543B919B}" type="datetimeFigureOut">
              <a:rPr lang="pt-BR" smtClean="0"/>
              <a:pPr/>
              <a:t>18/07/2018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94140-FD01-4F0F-B254-C0257FB64A1A}"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2694140-FD01-4F0F-B254-C0257FB64A1A}" type="slidenum">
              <a:rPr lang="pt-BR" smtClean="0"/>
              <a:pPr/>
              <a:t>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1FCE077-CC60-4A60-A9CB-14D7713D1BCF}" type="datetimeFigureOut">
              <a:rPr lang="pt-BR" smtClean="0"/>
              <a:pPr/>
              <a:t>18/07/2018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02A3BB-5234-4FE5-8C06-0D8E496DA44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CE077-CC60-4A60-A9CB-14D7713D1BCF}" type="datetimeFigureOut">
              <a:rPr lang="pt-BR" smtClean="0"/>
              <a:pPr/>
              <a:t>18/07/2018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2A3BB-5234-4FE5-8C06-0D8E496DA44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26d69b_2f4383480f504af38e71623af119b9d31.jpg"/>
          <p:cNvPicPr>
            <a:picLocks noChangeAspect="1"/>
          </p:cNvPicPr>
          <p:nvPr/>
        </p:nvPicPr>
        <p:blipFill>
          <a:blip r:embed="rId2" cstate="print"/>
          <a:srcRect l="18853" r="16104" b="52528"/>
          <a:stretch>
            <a:fillRect/>
          </a:stretch>
        </p:blipFill>
        <p:spPr>
          <a:xfrm>
            <a:off x="0" y="4579681"/>
            <a:ext cx="3600400" cy="2278319"/>
          </a:xfrm>
          <a:prstGeom prst="rect">
            <a:avLst/>
          </a:prstGeom>
        </p:spPr>
      </p:pic>
      <p:sp>
        <p:nvSpPr>
          <p:cNvPr id="2" name="Título 1"/>
          <p:cNvSpPr>
            <a:spLocks noGrp="1"/>
          </p:cNvSpPr>
          <p:nvPr>
            <p:ph type="ctrTitle"/>
          </p:nvPr>
        </p:nvSpPr>
        <p:spPr>
          <a:xfrm>
            <a:off x="467544" y="2564904"/>
            <a:ext cx="7772400" cy="1470025"/>
          </a:xfrm>
        </p:spPr>
        <p:txBody>
          <a:bodyPr>
            <a:normAutofit/>
          </a:bodyPr>
          <a:lstStyle/>
          <a:p>
            <a:r>
              <a:rPr lang="pt-BR" sz="6600" dirty="0" smtClean="0">
                <a:solidFill>
                  <a:srgbClr val="002060"/>
                </a:solidFill>
                <a:effectLst>
                  <a:outerShdw blurRad="38100" dist="38100" dir="2700000" algn="tl">
                    <a:srgbClr val="000000">
                      <a:alpha val="43137"/>
                    </a:srgbClr>
                  </a:outerShdw>
                </a:effectLst>
                <a:latin typeface="Algerian" pitchFamily="82" charset="0"/>
              </a:rPr>
              <a:t>ARBOVIROSES </a:t>
            </a:r>
            <a:endParaRPr lang="pt-BR" sz="6600" dirty="0">
              <a:solidFill>
                <a:srgbClr val="002060"/>
              </a:solidFill>
              <a:effectLst>
                <a:outerShdw blurRad="38100" dist="38100" dir="2700000" algn="tl">
                  <a:srgbClr val="000000">
                    <a:alpha val="43137"/>
                  </a:srgbClr>
                </a:outerShdw>
              </a:effectLst>
              <a:latin typeface="Algerian" pitchFamily="82" charset="0"/>
            </a:endParaRPr>
          </a:p>
        </p:txBody>
      </p:sp>
      <p:sp>
        <p:nvSpPr>
          <p:cNvPr id="3" name="Subtítulo 2"/>
          <p:cNvSpPr>
            <a:spLocks noGrp="1"/>
          </p:cNvSpPr>
          <p:nvPr>
            <p:ph type="subTitle" idx="1"/>
          </p:nvPr>
        </p:nvSpPr>
        <p:spPr>
          <a:xfrm>
            <a:off x="1187624" y="3789040"/>
            <a:ext cx="6400800" cy="622920"/>
          </a:xfrm>
        </p:spPr>
        <p:txBody>
          <a:bodyPr>
            <a:normAutofit fontScale="62500" lnSpcReduction="20000"/>
          </a:bodyPr>
          <a:lstStyle/>
          <a:p>
            <a:r>
              <a:rPr lang="pt-BR" dirty="0" smtClean="0">
                <a:solidFill>
                  <a:srgbClr val="002060"/>
                </a:solidFill>
                <a:latin typeface="Albertus MT" pitchFamily="34" charset="0"/>
              </a:rPr>
              <a:t>ANÁLISE DOS CASOS DO RIO GRANDE DO NORTE</a:t>
            </a:r>
            <a:endParaRPr lang="pt-BR" dirty="0">
              <a:solidFill>
                <a:srgbClr val="002060"/>
              </a:solidFill>
              <a:latin typeface="Albertus MT" pitchFamily="34" charset="0"/>
            </a:endParaRPr>
          </a:p>
        </p:txBody>
      </p:sp>
      <p:pic>
        <p:nvPicPr>
          <p:cNvPr id="5" name="Imagem 4" descr="1515666830.jpg"/>
          <p:cNvPicPr>
            <a:picLocks noChangeAspect="1"/>
          </p:cNvPicPr>
          <p:nvPr/>
        </p:nvPicPr>
        <p:blipFill>
          <a:blip r:embed="rId3" cstate="print"/>
          <a:srcRect t="17237" b="20859"/>
          <a:stretch>
            <a:fillRect/>
          </a:stretch>
        </p:blipFill>
        <p:spPr>
          <a:xfrm>
            <a:off x="107504" y="404664"/>
            <a:ext cx="2016226" cy="936104"/>
          </a:xfrm>
          <a:prstGeom prst="rect">
            <a:avLst/>
          </a:prstGeom>
        </p:spPr>
      </p:pic>
      <p:pic>
        <p:nvPicPr>
          <p:cNvPr id="1026" name="Imagem 1" descr="C:\Users\andremoura\Pictures\Arte 2017\Arte logo SUVISA\Arte final logo SUVISA Doc..jpg"/>
          <p:cNvPicPr>
            <a:picLocks noChangeAspect="1" noChangeArrowheads="1"/>
          </p:cNvPicPr>
          <p:nvPr/>
        </p:nvPicPr>
        <p:blipFill>
          <a:blip r:embed="rId4" cstate="print"/>
          <a:srcRect/>
          <a:stretch>
            <a:fillRect/>
          </a:stretch>
        </p:blipFill>
        <p:spPr bwMode="auto">
          <a:xfrm>
            <a:off x="7668344" y="188640"/>
            <a:ext cx="1251645" cy="1053691"/>
          </a:xfrm>
          <a:prstGeom prst="rect">
            <a:avLst/>
          </a:prstGeom>
          <a:noFill/>
          <a:ln w="9525">
            <a:noFill/>
            <a:miter lim="800000"/>
            <a:headEnd/>
            <a:tailEnd/>
          </a:ln>
        </p:spPr>
      </p:pic>
      <p:sp>
        <p:nvSpPr>
          <p:cNvPr id="9" name="CaixaDeTexto 8"/>
          <p:cNvSpPr txBox="1"/>
          <p:nvPr/>
        </p:nvSpPr>
        <p:spPr>
          <a:xfrm>
            <a:off x="1907704" y="404664"/>
            <a:ext cx="5472608" cy="1477328"/>
          </a:xfrm>
          <a:prstGeom prst="rect">
            <a:avLst/>
          </a:prstGeom>
          <a:noFill/>
        </p:spPr>
        <p:txBody>
          <a:bodyPr wrap="square" rtlCol="0">
            <a:spAutoFit/>
          </a:bodyPr>
          <a:lstStyle/>
          <a:p>
            <a:pPr algn="ctr"/>
            <a:r>
              <a:rPr lang="pt-BR" b="1" dirty="0" smtClean="0"/>
              <a:t>GOVERNO DO ESTADO DO RIO GRANDE DO NORTE</a:t>
            </a:r>
            <a:endParaRPr lang="pt-BR" dirty="0" smtClean="0"/>
          </a:p>
          <a:p>
            <a:pPr algn="ctr"/>
            <a:r>
              <a:rPr lang="pt-BR" dirty="0" smtClean="0"/>
              <a:t>Secretaria de Estado da Saúde Pública</a:t>
            </a:r>
          </a:p>
          <a:p>
            <a:pPr algn="ctr"/>
            <a:r>
              <a:rPr lang="pt-BR" dirty="0" smtClean="0"/>
              <a:t>Coordenadoria de Promoção à Saúde</a:t>
            </a:r>
          </a:p>
          <a:p>
            <a:pPr algn="ctr"/>
            <a:r>
              <a:rPr lang="pt-BR" dirty="0" smtClean="0"/>
              <a:t>Subcoordenadoria de Vigilância Epidemiológica</a:t>
            </a:r>
          </a:p>
          <a:p>
            <a:pPr algn="ctr"/>
            <a:endParaRPr lang="pt-BR" dirty="0"/>
          </a:p>
        </p:txBody>
      </p:sp>
      <p:sp>
        <p:nvSpPr>
          <p:cNvPr id="11" name="Retângulo 10"/>
          <p:cNvSpPr/>
          <p:nvPr/>
        </p:nvSpPr>
        <p:spPr>
          <a:xfrm>
            <a:off x="-36512" y="4149080"/>
            <a:ext cx="827584"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347864" y="6624736"/>
            <a:ext cx="827584"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nvGraphicFramePr>
        <p:xfrm>
          <a:off x="539552" y="1268760"/>
          <a:ext cx="8136904"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432048" y="116632"/>
            <a:ext cx="82444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pt-BR" sz="3600" dirty="0" smtClean="0">
                <a:solidFill>
                  <a:srgbClr val="002060"/>
                </a:solidFill>
                <a:latin typeface="Algerian" pitchFamily="82" charset="0"/>
                <a:ea typeface="Times New Roman" pitchFamily="18" charset="0"/>
                <a:cs typeface="Tahoma" pitchFamily="34" charset="0"/>
              </a:rPr>
              <a:t>CASOS NOTIFICADOS DE ZIKA VÍRUS POR FAIXA ETÁRIA</a:t>
            </a:r>
            <a:endParaRPr lang="pt-BR" dirty="0" smtClean="0">
              <a:solidFill>
                <a:srgbClr val="002060"/>
              </a:solidFill>
              <a:latin typeface="Algerian" pitchFamily="82" charset="0"/>
              <a:cs typeface="Arial" pitchFamily="34" charset="0"/>
            </a:endParaRPr>
          </a:p>
        </p:txBody>
      </p:sp>
      <p:pic>
        <p:nvPicPr>
          <p:cNvPr id="4" name="Imagem 3" descr="xo_zika.png"/>
          <p:cNvPicPr>
            <a:picLocks noChangeAspect="1"/>
          </p:cNvPicPr>
          <p:nvPr/>
        </p:nvPicPr>
        <p:blipFill>
          <a:blip r:embed="rId3" cstate="print"/>
          <a:stretch>
            <a:fillRect/>
          </a:stretch>
        </p:blipFill>
        <p:spPr>
          <a:xfrm>
            <a:off x="7443192" y="648072"/>
            <a:ext cx="1700808" cy="17008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DENGUE"/>
          <p:cNvPicPr>
            <a:picLocks noChangeAspect="1" noChangeArrowheads="1"/>
          </p:cNvPicPr>
          <p:nvPr/>
        </p:nvPicPr>
        <p:blipFill>
          <a:blip r:embed="rId2" cstate="print"/>
          <a:srcRect/>
          <a:stretch>
            <a:fillRect/>
          </a:stretch>
        </p:blipFill>
        <p:spPr bwMode="auto">
          <a:xfrm>
            <a:off x="0" y="0"/>
            <a:ext cx="1700807" cy="1700808"/>
          </a:xfrm>
          <a:prstGeom prst="rect">
            <a:avLst/>
          </a:prstGeom>
          <a:noFill/>
        </p:spPr>
      </p:pic>
      <p:graphicFrame>
        <p:nvGraphicFramePr>
          <p:cNvPr id="2" name="Gráfico 1"/>
          <p:cNvGraphicFramePr>
            <a:graphicFrameLocks/>
          </p:cNvGraphicFramePr>
          <p:nvPr/>
        </p:nvGraphicFramePr>
        <p:xfrm>
          <a:off x="1043608" y="1412776"/>
          <a:ext cx="7344816" cy="512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a:spLocks noChangeArrowheads="1"/>
          </p:cNvSpPr>
          <p:nvPr/>
        </p:nvSpPr>
        <p:spPr bwMode="auto">
          <a:xfrm>
            <a:off x="971600" y="140439"/>
            <a:ext cx="82444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pt-BR" sz="3600" dirty="0" smtClean="0">
                <a:solidFill>
                  <a:srgbClr val="002060"/>
                </a:solidFill>
                <a:latin typeface="Algerian" pitchFamily="82" charset="0"/>
                <a:ea typeface="Times New Roman" pitchFamily="18" charset="0"/>
                <a:cs typeface="Tahoma" pitchFamily="34" charset="0"/>
              </a:rPr>
              <a:t>CASOS NOTIFICADOS DE ZIKA VÍRUS POR SEXO</a:t>
            </a:r>
            <a:endParaRPr lang="pt-BR" dirty="0" smtClean="0">
              <a:solidFill>
                <a:srgbClr val="002060"/>
              </a:solidFill>
              <a:latin typeface="Algerian" pitchFamily="82"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3568" y="2708920"/>
            <a:ext cx="8280920" cy="1614041"/>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lgerian" pitchFamily="82" charset="0"/>
                <a:ea typeface="+mj-ea"/>
                <a:cs typeface="+mj-cs"/>
              </a:rPr>
              <a:t>DENGUE</a:t>
            </a:r>
            <a:endParaRPr kumimoji="0" lang="pt-BR" sz="6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lgerian" pitchFamily="82" charset="0"/>
              <a:ea typeface="+mj-ea"/>
              <a:cs typeface="+mj-cs"/>
            </a:endParaRPr>
          </a:p>
        </p:txBody>
      </p:sp>
      <p:pic>
        <p:nvPicPr>
          <p:cNvPr id="3" name="Imagem 2" descr="1515666830.jpg"/>
          <p:cNvPicPr>
            <a:picLocks noChangeAspect="1"/>
          </p:cNvPicPr>
          <p:nvPr/>
        </p:nvPicPr>
        <p:blipFill>
          <a:blip r:embed="rId2" cstate="print"/>
          <a:srcRect t="17237" b="20859"/>
          <a:stretch>
            <a:fillRect/>
          </a:stretch>
        </p:blipFill>
        <p:spPr>
          <a:xfrm>
            <a:off x="179512" y="332656"/>
            <a:ext cx="2016226" cy="936104"/>
          </a:xfrm>
          <a:prstGeom prst="rect">
            <a:avLst/>
          </a:prstGeom>
        </p:spPr>
      </p:pic>
      <p:pic>
        <p:nvPicPr>
          <p:cNvPr id="4" name="Imagem 1" descr="C:\Users\andremoura\Pictures\Arte 2017\Arte logo SUVISA\Arte final logo SUVISA Doc..jpg"/>
          <p:cNvPicPr>
            <a:picLocks noChangeAspect="1" noChangeArrowheads="1"/>
          </p:cNvPicPr>
          <p:nvPr/>
        </p:nvPicPr>
        <p:blipFill>
          <a:blip r:embed="rId3" cstate="print"/>
          <a:srcRect/>
          <a:stretch>
            <a:fillRect/>
          </a:stretch>
        </p:blipFill>
        <p:spPr bwMode="auto">
          <a:xfrm>
            <a:off x="7596336" y="260648"/>
            <a:ext cx="1251645" cy="1053691"/>
          </a:xfrm>
          <a:prstGeom prst="rect">
            <a:avLst/>
          </a:prstGeom>
          <a:noFill/>
          <a:ln w="9525">
            <a:noFill/>
            <a:miter lim="800000"/>
            <a:headEnd/>
            <a:tailEnd/>
          </a:ln>
        </p:spPr>
      </p:pic>
      <p:pic>
        <p:nvPicPr>
          <p:cNvPr id="31746" name="Picture 2" descr="Resultado de imagem para DENGUE"/>
          <p:cNvPicPr>
            <a:picLocks noChangeAspect="1" noChangeArrowheads="1"/>
          </p:cNvPicPr>
          <p:nvPr/>
        </p:nvPicPr>
        <p:blipFill>
          <a:blip r:embed="rId4" cstate="print"/>
          <a:srcRect/>
          <a:stretch>
            <a:fillRect/>
          </a:stretch>
        </p:blipFill>
        <p:spPr bwMode="auto">
          <a:xfrm>
            <a:off x="1331640" y="2564904"/>
            <a:ext cx="1700807" cy="1700808"/>
          </a:xfrm>
          <a:prstGeom prst="rect">
            <a:avLst/>
          </a:prstGeom>
          <a:noFill/>
        </p:spPr>
      </p:pic>
      <p:sp>
        <p:nvSpPr>
          <p:cNvPr id="9" name="Subtítulo 2"/>
          <p:cNvSpPr txBox="1">
            <a:spLocks/>
          </p:cNvSpPr>
          <p:nvPr/>
        </p:nvSpPr>
        <p:spPr>
          <a:xfrm>
            <a:off x="1691680" y="3717032"/>
            <a:ext cx="6400800" cy="62292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pt-BR" sz="3200" b="0" i="0" u="none" strike="noStrike" kern="1200" cap="none" spc="0" normalizeH="0" baseline="0" noProof="0" dirty="0" smtClean="0">
                <a:ln>
                  <a:noFill/>
                </a:ln>
                <a:solidFill>
                  <a:srgbClr val="002060"/>
                </a:solidFill>
                <a:effectLst/>
                <a:uLnTx/>
                <a:uFillTx/>
                <a:latin typeface="Albertus MT" pitchFamily="34" charset="0"/>
                <a:ea typeface="+mn-ea"/>
                <a:cs typeface="+mn-cs"/>
              </a:rPr>
              <a:t>ANÁLISE DOS CASOS</a:t>
            </a:r>
            <a:endParaRPr kumimoji="0" lang="pt-BR" sz="3200" b="0" i="0" u="none" strike="noStrike" kern="1200" cap="none" spc="0" normalizeH="0" baseline="0" noProof="0" dirty="0">
              <a:ln>
                <a:noFill/>
              </a:ln>
              <a:solidFill>
                <a:srgbClr val="002060"/>
              </a:solidFill>
              <a:effectLst/>
              <a:uLnTx/>
              <a:uFillTx/>
              <a:latin typeface="Albertus MT"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DENGUE"/>
          <p:cNvPicPr>
            <a:picLocks noChangeAspect="1" noChangeArrowheads="1"/>
          </p:cNvPicPr>
          <p:nvPr/>
        </p:nvPicPr>
        <p:blipFill>
          <a:blip r:embed="rId2" cstate="print"/>
          <a:srcRect/>
          <a:stretch>
            <a:fillRect/>
          </a:stretch>
        </p:blipFill>
        <p:spPr bwMode="auto">
          <a:xfrm>
            <a:off x="0" y="0"/>
            <a:ext cx="1857375" cy="1857376"/>
          </a:xfrm>
          <a:prstGeom prst="rect">
            <a:avLst/>
          </a:prstGeom>
          <a:noFill/>
        </p:spPr>
      </p:pic>
      <p:graphicFrame>
        <p:nvGraphicFramePr>
          <p:cNvPr id="2" name="Gráfico 1"/>
          <p:cNvGraphicFramePr/>
          <p:nvPr/>
        </p:nvGraphicFramePr>
        <p:xfrm>
          <a:off x="395536" y="1628800"/>
          <a:ext cx="8568952"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DeTexto 2"/>
          <p:cNvSpPr txBox="1"/>
          <p:nvPr/>
        </p:nvSpPr>
        <p:spPr>
          <a:xfrm>
            <a:off x="1403648" y="188640"/>
            <a:ext cx="7740352" cy="1200329"/>
          </a:xfrm>
          <a:prstGeom prst="rect">
            <a:avLst/>
          </a:prstGeom>
          <a:noFill/>
        </p:spPr>
        <p:txBody>
          <a:bodyPr wrap="square" rtlCol="0">
            <a:spAutoFit/>
          </a:bodyPr>
          <a:lstStyle/>
          <a:p>
            <a:pPr algn="ctr"/>
            <a:r>
              <a:rPr lang="pt-BR" sz="3600" dirty="0" smtClean="0">
                <a:solidFill>
                  <a:srgbClr val="002060"/>
                </a:solidFill>
                <a:effectLst>
                  <a:outerShdw blurRad="38100" dist="38100" dir="2700000" algn="tl">
                    <a:srgbClr val="000000">
                      <a:alpha val="43137"/>
                    </a:srgbClr>
                  </a:outerShdw>
                </a:effectLst>
                <a:latin typeface="Algerian" pitchFamily="82" charset="0"/>
              </a:rPr>
              <a:t>QUANTITATIVO DE NOTIFICAÇÕES DE DENGUE POR MÊS</a:t>
            </a:r>
            <a:endParaRPr lang="pt-BR" sz="3600" dirty="0">
              <a:solidFill>
                <a:srgbClr val="002060"/>
              </a:solidFill>
              <a:effectLst>
                <a:outerShdw blurRad="38100" dist="38100" dir="2700000" algn="tl">
                  <a:srgbClr val="000000">
                    <a:alpha val="43137"/>
                  </a:srgbClr>
                </a:outerShdw>
              </a:effectLst>
              <a:latin typeface="Algerian" pitchFamily="82" charset="0"/>
            </a:endParaRPr>
          </a:p>
        </p:txBody>
      </p:sp>
      <p:sp>
        <p:nvSpPr>
          <p:cNvPr id="5" name="CaixaDeTexto 4"/>
          <p:cNvSpPr txBox="1"/>
          <p:nvPr/>
        </p:nvSpPr>
        <p:spPr>
          <a:xfrm>
            <a:off x="0" y="6550223"/>
            <a:ext cx="4211960" cy="307777"/>
          </a:xfrm>
          <a:prstGeom prst="rect">
            <a:avLst/>
          </a:prstGeom>
          <a:noFill/>
        </p:spPr>
        <p:txBody>
          <a:bodyPr wrap="square" rtlCol="0">
            <a:spAutoFit/>
          </a:bodyPr>
          <a:lstStyle/>
          <a:p>
            <a:r>
              <a:rPr lang="pt-BR" sz="1400" dirty="0" smtClean="0">
                <a:solidFill>
                  <a:srgbClr val="0070C0"/>
                </a:solidFill>
              </a:rPr>
              <a:t>DADOS: www.saude.gov.br/sinanonline</a:t>
            </a:r>
            <a:endParaRPr lang="pt-BR" sz="14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DENGUE"/>
          <p:cNvPicPr>
            <a:picLocks noChangeAspect="1" noChangeArrowheads="1"/>
          </p:cNvPicPr>
          <p:nvPr/>
        </p:nvPicPr>
        <p:blipFill>
          <a:blip r:embed="rId2" cstate="print"/>
          <a:srcRect/>
          <a:stretch>
            <a:fillRect/>
          </a:stretch>
        </p:blipFill>
        <p:spPr bwMode="auto">
          <a:xfrm>
            <a:off x="0" y="0"/>
            <a:ext cx="1857375" cy="1857376"/>
          </a:xfrm>
          <a:prstGeom prst="rect">
            <a:avLst/>
          </a:prstGeom>
          <a:noFill/>
        </p:spPr>
      </p:pic>
      <p:sp>
        <p:nvSpPr>
          <p:cNvPr id="3" name="CaixaDeTexto 2"/>
          <p:cNvSpPr txBox="1"/>
          <p:nvPr/>
        </p:nvSpPr>
        <p:spPr>
          <a:xfrm>
            <a:off x="1403648" y="188640"/>
            <a:ext cx="7740352" cy="1077218"/>
          </a:xfrm>
          <a:prstGeom prst="rect">
            <a:avLst/>
          </a:prstGeom>
          <a:noFill/>
        </p:spPr>
        <p:txBody>
          <a:bodyPr wrap="square" rtlCol="0">
            <a:spAutoFit/>
          </a:bodyPr>
          <a:lstStyle/>
          <a:p>
            <a:pPr algn="ctr"/>
            <a:r>
              <a:rPr lang="pt-BR" sz="3200" dirty="0" smtClean="0">
                <a:solidFill>
                  <a:srgbClr val="002060"/>
                </a:solidFill>
                <a:effectLst>
                  <a:outerShdw blurRad="38100" dist="38100" dir="2700000" algn="tl">
                    <a:srgbClr val="000000">
                      <a:alpha val="43137"/>
                    </a:srgbClr>
                  </a:outerShdw>
                </a:effectLst>
                <a:latin typeface="Algerian" pitchFamily="82" charset="0"/>
              </a:rPr>
              <a:t>QUANTITATIVO DE NOTIFICAÇÕES DE DENGUE POR FAIXA ETÁRIA</a:t>
            </a:r>
            <a:endParaRPr lang="pt-BR" sz="3200" dirty="0">
              <a:solidFill>
                <a:srgbClr val="002060"/>
              </a:solidFill>
              <a:effectLst>
                <a:outerShdw blurRad="38100" dist="38100" dir="2700000" algn="tl">
                  <a:srgbClr val="000000">
                    <a:alpha val="43137"/>
                  </a:srgbClr>
                </a:outerShdw>
              </a:effectLst>
              <a:latin typeface="Algerian" pitchFamily="82" charset="0"/>
            </a:endParaRPr>
          </a:p>
        </p:txBody>
      </p:sp>
      <p:sp>
        <p:nvSpPr>
          <p:cNvPr id="5" name="CaixaDeTexto 4"/>
          <p:cNvSpPr txBox="1"/>
          <p:nvPr/>
        </p:nvSpPr>
        <p:spPr>
          <a:xfrm>
            <a:off x="0" y="6550223"/>
            <a:ext cx="4211960" cy="307777"/>
          </a:xfrm>
          <a:prstGeom prst="rect">
            <a:avLst/>
          </a:prstGeom>
          <a:noFill/>
        </p:spPr>
        <p:txBody>
          <a:bodyPr wrap="square" rtlCol="0">
            <a:spAutoFit/>
          </a:bodyPr>
          <a:lstStyle/>
          <a:p>
            <a:r>
              <a:rPr lang="pt-BR" sz="1400" dirty="0" smtClean="0">
                <a:solidFill>
                  <a:srgbClr val="0070C0"/>
                </a:solidFill>
              </a:rPr>
              <a:t>DADOS: www.saude.gov.br/sinanonline</a:t>
            </a:r>
            <a:endParaRPr lang="pt-BR" sz="1400" dirty="0">
              <a:solidFill>
                <a:srgbClr val="0070C0"/>
              </a:solidFill>
            </a:endParaRPr>
          </a:p>
        </p:txBody>
      </p:sp>
      <p:graphicFrame>
        <p:nvGraphicFramePr>
          <p:cNvPr id="6" name="Gráfico 5"/>
          <p:cNvGraphicFramePr>
            <a:graphicFrameLocks/>
          </p:cNvGraphicFramePr>
          <p:nvPr/>
        </p:nvGraphicFramePr>
        <p:xfrm>
          <a:off x="251520" y="1772816"/>
          <a:ext cx="8712968" cy="45365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n.png"/>
          <p:cNvPicPr>
            <a:picLocks noChangeAspect="1"/>
          </p:cNvPicPr>
          <p:nvPr/>
        </p:nvPicPr>
        <p:blipFill>
          <a:blip r:embed="rId2" cstate="print"/>
          <a:stretch>
            <a:fillRect/>
          </a:stretch>
        </p:blipFill>
        <p:spPr>
          <a:xfrm>
            <a:off x="179512" y="1080120"/>
            <a:ext cx="8678528" cy="5688632"/>
          </a:xfrm>
          <a:prstGeom prst="rect">
            <a:avLst/>
          </a:prstGeom>
        </p:spPr>
      </p:pic>
      <p:sp>
        <p:nvSpPr>
          <p:cNvPr id="5" name="CaixaDeTexto 4"/>
          <p:cNvSpPr txBox="1"/>
          <p:nvPr/>
        </p:nvSpPr>
        <p:spPr>
          <a:xfrm>
            <a:off x="1763688" y="116632"/>
            <a:ext cx="5904656" cy="646331"/>
          </a:xfrm>
          <a:prstGeom prst="rect">
            <a:avLst/>
          </a:prstGeom>
          <a:noFill/>
        </p:spPr>
        <p:txBody>
          <a:bodyPr wrap="square" rtlCol="0">
            <a:spAutoFit/>
          </a:bodyPr>
          <a:lstStyle/>
          <a:p>
            <a:r>
              <a:rPr lang="pt-BR" sz="3600" dirty="0" smtClean="0">
                <a:solidFill>
                  <a:srgbClr val="002060"/>
                </a:solidFill>
                <a:effectLst>
                  <a:outerShdw blurRad="38100" dist="38100" dir="2700000" algn="tl">
                    <a:srgbClr val="000000">
                      <a:alpha val="43137"/>
                    </a:srgbClr>
                  </a:outerShdw>
                </a:effectLst>
                <a:latin typeface="Algerian" pitchFamily="82" charset="0"/>
              </a:rPr>
              <a:t>NOTIFICAÇÕES DE DENGUE</a:t>
            </a:r>
            <a:endParaRPr lang="pt-BR" sz="3600" dirty="0">
              <a:solidFill>
                <a:srgbClr val="002060"/>
              </a:solidFill>
              <a:effectLst>
                <a:outerShdw blurRad="38100" dist="38100" dir="2700000" algn="tl">
                  <a:srgbClr val="000000">
                    <a:alpha val="43137"/>
                  </a:srgbClr>
                </a:outerShdw>
              </a:effectLst>
              <a:latin typeface="Algerian" pitchFamily="82" charset="0"/>
            </a:endParaRPr>
          </a:p>
        </p:txBody>
      </p:sp>
      <p:graphicFrame>
        <p:nvGraphicFramePr>
          <p:cNvPr id="13" name="Diagrama 12"/>
          <p:cNvGraphicFramePr/>
          <p:nvPr/>
        </p:nvGraphicFramePr>
        <p:xfrm>
          <a:off x="1979712" y="1944216"/>
          <a:ext cx="597666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eta em curva para a esquerda 14"/>
          <p:cNvSpPr/>
          <p:nvPr/>
        </p:nvSpPr>
        <p:spPr>
          <a:xfrm>
            <a:off x="8100392" y="4392488"/>
            <a:ext cx="792088" cy="1368152"/>
          </a:xfrm>
          <a:prstGeom prst="curvedLeftArrow">
            <a:avLst>
              <a:gd name="adj1" fmla="val 1749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Retângulo 15"/>
          <p:cNvSpPr/>
          <p:nvPr/>
        </p:nvSpPr>
        <p:spPr>
          <a:xfrm>
            <a:off x="5508104" y="5184576"/>
            <a:ext cx="2448272" cy="1008112"/>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5652120" y="5184576"/>
            <a:ext cx="2160240" cy="1323439"/>
          </a:xfrm>
          <a:prstGeom prst="rect">
            <a:avLst/>
          </a:prstGeom>
          <a:noFill/>
        </p:spPr>
        <p:txBody>
          <a:bodyPr wrap="square" rtlCol="0">
            <a:spAutoFit/>
          </a:bodyPr>
          <a:lstStyle/>
          <a:p>
            <a:pPr algn="ctr"/>
            <a:r>
              <a:rPr lang="pt-BR" sz="2000" b="1" dirty="0" smtClean="0">
                <a:solidFill>
                  <a:schemeClr val="bg1"/>
                </a:solidFill>
                <a:effectLst>
                  <a:outerShdw blurRad="38100" dist="38100" dir="2700000" algn="tl">
                    <a:srgbClr val="000000">
                      <a:alpha val="43137"/>
                    </a:srgbClr>
                  </a:outerShdw>
                </a:effectLst>
                <a:latin typeface="Albertus MT" pitchFamily="34" charset="0"/>
              </a:rPr>
              <a:t>36 ÓBITOS </a:t>
            </a:r>
          </a:p>
          <a:p>
            <a:pPr algn="ctr"/>
            <a:r>
              <a:rPr lang="pt-BR" sz="2000" b="1" dirty="0" smtClean="0">
                <a:solidFill>
                  <a:schemeClr val="bg1"/>
                </a:solidFill>
                <a:effectLst>
                  <a:outerShdw blurRad="38100" dist="38100" dir="2700000" algn="tl">
                    <a:srgbClr val="000000">
                      <a:alpha val="43137"/>
                    </a:srgbClr>
                  </a:outerShdw>
                </a:effectLst>
                <a:latin typeface="Albertus MT" pitchFamily="34" charset="0"/>
              </a:rPr>
              <a:t>EM INVESTIGAÇÃO </a:t>
            </a:r>
          </a:p>
          <a:p>
            <a:pPr algn="ctr"/>
            <a:endParaRPr lang="pt-BR" sz="2000" b="1" dirty="0">
              <a:solidFill>
                <a:schemeClr val="bg1"/>
              </a:solidFill>
              <a:effectLst>
                <a:outerShdw blurRad="38100" dist="38100" dir="2700000" algn="tl">
                  <a:srgbClr val="000000">
                    <a:alpha val="43137"/>
                  </a:srgbClr>
                </a:outerShdw>
              </a:effectLst>
              <a:latin typeface="Albertus MT" pitchFamily="34" charset="0"/>
            </a:endParaRPr>
          </a:p>
        </p:txBody>
      </p:sp>
      <p:sp>
        <p:nvSpPr>
          <p:cNvPr id="21" name="CaixaDeTexto 20"/>
          <p:cNvSpPr txBox="1"/>
          <p:nvPr/>
        </p:nvSpPr>
        <p:spPr>
          <a:xfrm>
            <a:off x="0" y="6550223"/>
            <a:ext cx="4211960" cy="307777"/>
          </a:xfrm>
          <a:prstGeom prst="rect">
            <a:avLst/>
          </a:prstGeom>
          <a:noFill/>
        </p:spPr>
        <p:txBody>
          <a:bodyPr wrap="square" rtlCol="0">
            <a:spAutoFit/>
          </a:bodyPr>
          <a:lstStyle/>
          <a:p>
            <a:r>
              <a:rPr lang="pt-BR" sz="1400" dirty="0" smtClean="0">
                <a:solidFill>
                  <a:srgbClr val="0070C0"/>
                </a:solidFill>
              </a:rPr>
              <a:t>DADOS: www.saude.gov.br/sinanonline</a:t>
            </a:r>
            <a:endParaRPr lang="pt-BR" sz="1400" dirty="0">
              <a:solidFill>
                <a:srgbClr val="0070C0"/>
              </a:solidFill>
            </a:endParaRPr>
          </a:p>
        </p:txBody>
      </p:sp>
      <p:pic>
        <p:nvPicPr>
          <p:cNvPr id="23" name="Imagem 22" descr="1515666830.jpg"/>
          <p:cNvPicPr>
            <a:picLocks noChangeAspect="1"/>
          </p:cNvPicPr>
          <p:nvPr/>
        </p:nvPicPr>
        <p:blipFill>
          <a:blip r:embed="rId8" cstate="print"/>
          <a:srcRect l="4641" t="19760" r="44960" b="19760"/>
          <a:stretch>
            <a:fillRect/>
          </a:stretch>
        </p:blipFill>
        <p:spPr>
          <a:xfrm>
            <a:off x="179512" y="0"/>
            <a:ext cx="1296144" cy="1166530"/>
          </a:xfrm>
          <a:prstGeom prst="rect">
            <a:avLst/>
          </a:prstGeom>
        </p:spPr>
      </p:pic>
      <p:pic>
        <p:nvPicPr>
          <p:cNvPr id="24" name="Imagem 1" descr="C:\Users\andremoura\Pictures\Arte 2017\Arte logo SUVISA\Arte final logo SUVISA Doc..jpg"/>
          <p:cNvPicPr>
            <a:picLocks noChangeAspect="1" noChangeArrowheads="1"/>
          </p:cNvPicPr>
          <p:nvPr/>
        </p:nvPicPr>
        <p:blipFill>
          <a:blip r:embed="rId9" cstate="print"/>
          <a:srcRect/>
          <a:stretch>
            <a:fillRect/>
          </a:stretch>
        </p:blipFill>
        <p:spPr bwMode="auto">
          <a:xfrm>
            <a:off x="7812361" y="44624"/>
            <a:ext cx="1080120" cy="909294"/>
          </a:xfrm>
          <a:prstGeom prst="rect">
            <a:avLst/>
          </a:prstGeom>
          <a:noFill/>
          <a:ln w="9525">
            <a:noFill/>
            <a:miter lim="800000"/>
            <a:headEnd/>
            <a:tailEnd/>
          </a:ln>
        </p:spPr>
      </p:pic>
      <p:sp>
        <p:nvSpPr>
          <p:cNvPr id="11" name="Seta para a direita 10"/>
          <p:cNvSpPr/>
          <p:nvPr/>
        </p:nvSpPr>
        <p:spPr>
          <a:xfrm flipH="1">
            <a:off x="4716016" y="5517232"/>
            <a:ext cx="720080"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1"/>
          <p:cNvSpPr/>
          <p:nvPr/>
        </p:nvSpPr>
        <p:spPr>
          <a:xfrm>
            <a:off x="2699792" y="5373216"/>
            <a:ext cx="1872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331640" y="5373216"/>
            <a:ext cx="4572000" cy="646331"/>
          </a:xfrm>
          <a:prstGeom prst="rect">
            <a:avLst/>
          </a:prstGeom>
        </p:spPr>
        <p:txBody>
          <a:bodyPr>
            <a:spAutoFit/>
          </a:bodyPr>
          <a:lstStyle/>
          <a:p>
            <a:pPr algn="ctr"/>
            <a:r>
              <a:rPr lang="pt-BR" b="1" dirty="0" smtClean="0">
                <a:solidFill>
                  <a:schemeClr val="bg1"/>
                </a:solidFill>
                <a:effectLst>
                  <a:outerShdw blurRad="38100" dist="38100" dir="2700000" algn="tl">
                    <a:srgbClr val="000000">
                      <a:alpha val="43137"/>
                    </a:srgbClr>
                  </a:outerShdw>
                </a:effectLst>
                <a:latin typeface="Albertus MT" pitchFamily="34" charset="0"/>
              </a:rPr>
              <a:t>1 CASO</a:t>
            </a:r>
          </a:p>
          <a:p>
            <a:pPr algn="ctr"/>
            <a:r>
              <a:rPr lang="pt-BR" b="1" dirty="0" smtClean="0">
                <a:solidFill>
                  <a:schemeClr val="bg1"/>
                </a:solidFill>
                <a:effectLst>
                  <a:outerShdw blurRad="38100" dist="38100" dir="2700000" algn="tl">
                    <a:srgbClr val="000000">
                      <a:alpha val="43137"/>
                    </a:srgbClr>
                  </a:outerShdw>
                </a:effectLst>
                <a:latin typeface="Albertus MT" pitchFamily="34" charset="0"/>
              </a:rPr>
              <a:t> ENCERRADO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mages.png"/>
          <p:cNvPicPr>
            <a:picLocks noChangeAspect="1"/>
          </p:cNvPicPr>
          <p:nvPr/>
        </p:nvPicPr>
        <p:blipFill>
          <a:blip r:embed="rId2" cstate="print"/>
          <a:stretch>
            <a:fillRect/>
          </a:stretch>
        </p:blipFill>
        <p:spPr>
          <a:xfrm>
            <a:off x="0" y="5382344"/>
            <a:ext cx="1475656" cy="1475656"/>
          </a:xfrm>
          <a:prstGeom prst="rect">
            <a:avLst/>
          </a:prstGeom>
        </p:spPr>
      </p:pic>
      <p:graphicFrame>
        <p:nvGraphicFramePr>
          <p:cNvPr id="2" name="Gráfico 1"/>
          <p:cNvGraphicFramePr/>
          <p:nvPr/>
        </p:nvGraphicFramePr>
        <p:xfrm>
          <a:off x="0" y="1196752"/>
          <a:ext cx="9144000" cy="4896544"/>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m 2" descr="1515666830.jpg"/>
          <p:cNvPicPr>
            <a:picLocks noChangeAspect="1"/>
          </p:cNvPicPr>
          <p:nvPr/>
        </p:nvPicPr>
        <p:blipFill>
          <a:blip r:embed="rId4" cstate="print"/>
          <a:srcRect t="15810" b="15810"/>
          <a:stretch>
            <a:fillRect/>
          </a:stretch>
        </p:blipFill>
        <p:spPr>
          <a:xfrm>
            <a:off x="251520" y="0"/>
            <a:ext cx="2052736" cy="1052736"/>
          </a:xfrm>
          <a:prstGeom prst="rect">
            <a:avLst/>
          </a:prstGeom>
        </p:spPr>
      </p:pic>
      <p:pic>
        <p:nvPicPr>
          <p:cNvPr id="4" name="Imagem 1" descr="C:\Users\andremoura\Pictures\Arte 2017\Arte logo SUVISA\Arte final logo SUVISA Doc..jpg"/>
          <p:cNvPicPr>
            <a:picLocks noChangeAspect="1" noChangeArrowheads="1"/>
          </p:cNvPicPr>
          <p:nvPr/>
        </p:nvPicPr>
        <p:blipFill>
          <a:blip r:embed="rId5" cstate="print"/>
          <a:srcRect/>
          <a:stretch>
            <a:fillRect/>
          </a:stretch>
        </p:blipFill>
        <p:spPr bwMode="auto">
          <a:xfrm>
            <a:off x="7640835" y="44624"/>
            <a:ext cx="1107629" cy="932452"/>
          </a:xfrm>
          <a:prstGeom prst="rect">
            <a:avLst/>
          </a:prstGeom>
          <a:noFill/>
          <a:ln w="9525">
            <a:noFill/>
            <a:miter lim="800000"/>
            <a:headEnd/>
            <a:tailEnd/>
          </a:ln>
        </p:spPr>
      </p:pic>
      <p:sp>
        <p:nvSpPr>
          <p:cNvPr id="6" name="CaixaDeTexto 5"/>
          <p:cNvSpPr txBox="1"/>
          <p:nvPr/>
        </p:nvSpPr>
        <p:spPr>
          <a:xfrm>
            <a:off x="6156176" y="6237312"/>
            <a:ext cx="2699792" cy="400110"/>
          </a:xfrm>
          <a:prstGeom prst="rect">
            <a:avLst/>
          </a:prstGeom>
          <a:noFill/>
        </p:spPr>
        <p:txBody>
          <a:bodyPr wrap="square" rtlCol="0">
            <a:spAutoFit/>
          </a:bodyPr>
          <a:lstStyle/>
          <a:p>
            <a:pPr algn="r"/>
            <a:r>
              <a:rPr lang="pt-BR" sz="2000" b="1" dirty="0" smtClean="0">
                <a:solidFill>
                  <a:srgbClr val="002060"/>
                </a:solidFill>
                <a:effectLst>
                  <a:outerShdw blurRad="38100" dist="38100" dir="2700000" algn="tl">
                    <a:srgbClr val="000000">
                      <a:alpha val="43137"/>
                    </a:srgbClr>
                  </a:outerShdw>
                </a:effectLst>
                <a:latin typeface="Baskerville Old Face" pitchFamily="18" charset="0"/>
              </a:rPr>
              <a:t>TOTAL – 16.499</a:t>
            </a:r>
            <a:endParaRPr lang="pt-BR" sz="2000" b="1" dirty="0">
              <a:solidFill>
                <a:srgbClr val="002060"/>
              </a:solidFill>
              <a:effectLst>
                <a:outerShdw blurRad="38100" dist="38100" dir="2700000" algn="tl">
                  <a:srgbClr val="000000">
                    <a:alpha val="43137"/>
                  </a:srgbClr>
                </a:outerShdw>
              </a:effectLst>
              <a:latin typeface="Baskerville Old Fac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99592" y="332656"/>
            <a:ext cx="8568952" cy="1200329"/>
          </a:xfrm>
          <a:prstGeom prst="rect">
            <a:avLst/>
          </a:prstGeom>
          <a:noFill/>
        </p:spPr>
        <p:txBody>
          <a:bodyPr wrap="square" rtlCol="0">
            <a:spAutoFit/>
          </a:bodyPr>
          <a:lstStyle/>
          <a:p>
            <a:pPr algn="ctr"/>
            <a:r>
              <a:rPr lang="pt-BR" sz="3600" dirty="0" smtClean="0">
                <a:solidFill>
                  <a:srgbClr val="002060"/>
                </a:solidFill>
                <a:effectLst>
                  <a:outerShdw blurRad="38100" dist="38100" dir="2700000" algn="tl">
                    <a:srgbClr val="000000">
                      <a:alpha val="43137"/>
                    </a:srgbClr>
                  </a:outerShdw>
                </a:effectLst>
                <a:latin typeface="Algerian" pitchFamily="82" charset="0"/>
              </a:rPr>
              <a:t>NOTIFICAÇÕES de dengue</a:t>
            </a:r>
          </a:p>
          <a:p>
            <a:pPr algn="ctr"/>
            <a:r>
              <a:rPr lang="pt-BR" sz="3600" dirty="0" smtClean="0">
                <a:solidFill>
                  <a:srgbClr val="002060"/>
                </a:solidFill>
                <a:effectLst>
                  <a:outerShdw blurRad="38100" dist="38100" dir="2700000" algn="tl">
                    <a:srgbClr val="000000">
                      <a:alpha val="43137"/>
                    </a:srgbClr>
                  </a:outerShdw>
                </a:effectLst>
                <a:latin typeface="Algerian" pitchFamily="82" charset="0"/>
              </a:rPr>
              <a:t>POR SEMANA EPIDEMIOLÓGICA</a:t>
            </a:r>
            <a:endParaRPr lang="pt-BR" sz="3600" dirty="0">
              <a:solidFill>
                <a:srgbClr val="002060"/>
              </a:solidFill>
              <a:effectLst>
                <a:outerShdw blurRad="38100" dist="38100" dir="2700000" algn="tl">
                  <a:srgbClr val="000000">
                    <a:alpha val="43137"/>
                  </a:srgbClr>
                </a:outerShdw>
              </a:effectLst>
              <a:latin typeface="Algerian" pitchFamily="82" charset="0"/>
            </a:endParaRPr>
          </a:p>
        </p:txBody>
      </p:sp>
      <p:pic>
        <p:nvPicPr>
          <p:cNvPr id="17410" name="Picture 2" descr="Resultado de imagem para DENGUE"/>
          <p:cNvPicPr>
            <a:picLocks noChangeAspect="1" noChangeArrowheads="1"/>
          </p:cNvPicPr>
          <p:nvPr/>
        </p:nvPicPr>
        <p:blipFill>
          <a:blip r:embed="rId2" cstate="print"/>
          <a:srcRect/>
          <a:stretch>
            <a:fillRect/>
          </a:stretch>
        </p:blipFill>
        <p:spPr bwMode="auto">
          <a:xfrm>
            <a:off x="0" y="0"/>
            <a:ext cx="1857375" cy="1857376"/>
          </a:xfrm>
          <a:prstGeom prst="rect">
            <a:avLst/>
          </a:prstGeom>
          <a:noFill/>
        </p:spPr>
      </p:pic>
      <p:graphicFrame>
        <p:nvGraphicFramePr>
          <p:cNvPr id="5" name="Gráfico 4"/>
          <p:cNvGraphicFramePr>
            <a:graphicFrameLocks/>
          </p:cNvGraphicFramePr>
          <p:nvPr/>
        </p:nvGraphicFramePr>
        <p:xfrm>
          <a:off x="-158750" y="1916832"/>
          <a:ext cx="930275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nvGraphicFramePr>
        <p:xfrm>
          <a:off x="323528" y="1412776"/>
          <a:ext cx="8496944" cy="4752528"/>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descr="images.png"/>
          <p:cNvPicPr>
            <a:picLocks noChangeAspect="1"/>
          </p:cNvPicPr>
          <p:nvPr/>
        </p:nvPicPr>
        <p:blipFill>
          <a:blip r:embed="rId3" cstate="print"/>
          <a:stretch>
            <a:fillRect/>
          </a:stretch>
        </p:blipFill>
        <p:spPr>
          <a:xfrm>
            <a:off x="7380313" y="1"/>
            <a:ext cx="1763688" cy="1763688"/>
          </a:xfrm>
          <a:prstGeom prst="rect">
            <a:avLst/>
          </a:prstGeom>
        </p:spPr>
      </p:pic>
      <p:sp>
        <p:nvSpPr>
          <p:cNvPr id="7" name="Retângulo 6"/>
          <p:cNvSpPr/>
          <p:nvPr/>
        </p:nvSpPr>
        <p:spPr>
          <a:xfrm>
            <a:off x="2411760" y="6381328"/>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076056" y="6381328"/>
            <a:ext cx="360040"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771800" y="6309320"/>
            <a:ext cx="2952328" cy="338554"/>
          </a:xfrm>
          <a:prstGeom prst="rect">
            <a:avLst/>
          </a:prstGeom>
          <a:noFill/>
        </p:spPr>
        <p:txBody>
          <a:bodyPr wrap="square" rtlCol="0">
            <a:spAutoFit/>
          </a:bodyPr>
          <a:lstStyle/>
          <a:p>
            <a:r>
              <a:rPr lang="pt-BR" sz="1600" dirty="0" smtClean="0"/>
              <a:t>2017</a:t>
            </a:r>
            <a:endParaRPr lang="pt-BR" dirty="0"/>
          </a:p>
        </p:txBody>
      </p:sp>
      <p:sp>
        <p:nvSpPr>
          <p:cNvPr id="10" name="CaixaDeTexto 9"/>
          <p:cNvSpPr txBox="1"/>
          <p:nvPr/>
        </p:nvSpPr>
        <p:spPr>
          <a:xfrm>
            <a:off x="5436096" y="6309320"/>
            <a:ext cx="2952328" cy="369332"/>
          </a:xfrm>
          <a:prstGeom prst="rect">
            <a:avLst/>
          </a:prstGeom>
          <a:noFill/>
        </p:spPr>
        <p:txBody>
          <a:bodyPr wrap="square" rtlCol="0">
            <a:spAutoFit/>
          </a:bodyPr>
          <a:lstStyle/>
          <a:p>
            <a:r>
              <a:rPr lang="pt-BR" dirty="0" smtClean="0"/>
              <a:t>2018</a:t>
            </a:r>
            <a:endParaRPr lang="pt-BR" dirty="0"/>
          </a:p>
        </p:txBody>
      </p:sp>
      <p:sp>
        <p:nvSpPr>
          <p:cNvPr id="11" name="CaixaDeTexto 10"/>
          <p:cNvSpPr txBox="1"/>
          <p:nvPr/>
        </p:nvSpPr>
        <p:spPr>
          <a:xfrm>
            <a:off x="-180528" y="140439"/>
            <a:ext cx="8568952" cy="1200329"/>
          </a:xfrm>
          <a:prstGeom prst="rect">
            <a:avLst/>
          </a:prstGeom>
          <a:noFill/>
        </p:spPr>
        <p:txBody>
          <a:bodyPr wrap="square" rtlCol="0">
            <a:spAutoFit/>
          </a:bodyPr>
          <a:lstStyle/>
          <a:p>
            <a:pPr algn="ctr"/>
            <a:r>
              <a:rPr lang="pt-BR" sz="3600" dirty="0" smtClean="0">
                <a:solidFill>
                  <a:srgbClr val="002060"/>
                </a:solidFill>
                <a:effectLst>
                  <a:outerShdw blurRad="38100" dist="38100" dir="2700000" algn="tl">
                    <a:srgbClr val="000000">
                      <a:alpha val="43137"/>
                    </a:srgbClr>
                  </a:outerShdw>
                </a:effectLst>
                <a:latin typeface="Algerian" pitchFamily="82" charset="0"/>
              </a:rPr>
              <a:t>NOTIFICAÇÕES DE DENGUE POR </a:t>
            </a:r>
          </a:p>
          <a:p>
            <a:pPr algn="ctr"/>
            <a:r>
              <a:rPr lang="pt-BR" sz="3600" dirty="0" smtClean="0">
                <a:solidFill>
                  <a:srgbClr val="002060"/>
                </a:solidFill>
                <a:effectLst>
                  <a:outerShdw blurRad="38100" dist="38100" dir="2700000" algn="tl">
                    <a:srgbClr val="000000">
                      <a:alpha val="43137"/>
                    </a:srgbClr>
                  </a:outerShdw>
                </a:effectLst>
                <a:latin typeface="Algerian" pitchFamily="82" charset="0"/>
              </a:rPr>
              <a:t>FAIXA ETÁRIA</a:t>
            </a:r>
            <a:endParaRPr lang="pt-BR" sz="3600" dirty="0">
              <a:solidFill>
                <a:srgbClr val="002060"/>
              </a:solidFill>
              <a:effectLst>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images.png"/>
          <p:cNvPicPr>
            <a:picLocks noChangeAspect="1"/>
          </p:cNvPicPr>
          <p:nvPr/>
        </p:nvPicPr>
        <p:blipFill>
          <a:blip r:embed="rId2" cstate="print"/>
          <a:stretch>
            <a:fillRect/>
          </a:stretch>
        </p:blipFill>
        <p:spPr>
          <a:xfrm>
            <a:off x="7812360" y="0"/>
            <a:ext cx="1124744" cy="1124744"/>
          </a:xfrm>
          <a:prstGeom prst="rect">
            <a:avLst/>
          </a:prstGeom>
        </p:spPr>
      </p:pic>
      <p:sp>
        <p:nvSpPr>
          <p:cNvPr id="27649" name="Rectangle 1"/>
          <p:cNvSpPr>
            <a:spLocks noChangeArrowheads="1"/>
          </p:cNvSpPr>
          <p:nvPr/>
        </p:nvSpPr>
        <p:spPr bwMode="auto">
          <a:xfrm>
            <a:off x="0" y="1124744"/>
            <a:ext cx="9001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8900" algn="just" defTabSz="914400" rtl="0" eaLnBrk="0" fontAlgn="base" latinLnBrk="0" hangingPunct="0">
              <a:lnSpc>
                <a:spcPct val="100000"/>
              </a:lnSpc>
              <a:spcBef>
                <a:spcPct val="0"/>
              </a:spcBef>
              <a:spcAft>
                <a:spcPct val="0"/>
              </a:spcAft>
              <a:buClrTx/>
              <a:buSzTx/>
              <a:buFontTx/>
              <a:buNone/>
              <a:tabLst/>
            </a:pPr>
            <a:r>
              <a:rPr lang="pt-BR" sz="1400" dirty="0" smtClean="0">
                <a:latin typeface="Albertus Medium" pitchFamily="34" charset="0"/>
                <a:ea typeface="Times New Roman" pitchFamily="18" charset="0"/>
                <a:cs typeface="Tahoma" pitchFamily="34" charset="0"/>
              </a:rPr>
              <a:t>     </a:t>
            </a:r>
            <a:r>
              <a:rPr kumimoji="0" lang="pt-BR" sz="1600" b="0" i="0" u="none" strike="noStrike" cap="none" normalizeH="0" baseline="0" dirty="0" smtClean="0">
                <a:ln>
                  <a:noFill/>
                </a:ln>
                <a:solidFill>
                  <a:schemeClr val="tx1"/>
                </a:solidFill>
                <a:effectLst/>
                <a:latin typeface="Albertus Medium" pitchFamily="34" charset="0"/>
                <a:ea typeface="Times New Roman" pitchFamily="18" charset="0"/>
                <a:cs typeface="Tahoma" pitchFamily="34" charset="0"/>
              </a:rPr>
              <a:t>O controle do vetor </a:t>
            </a:r>
            <a:r>
              <a:rPr kumimoji="0" lang="pt-BR" sz="1600" b="0" i="1" u="none" strike="noStrike" cap="none" normalizeH="0" baseline="0" dirty="0" smtClean="0">
                <a:ln>
                  <a:noFill/>
                </a:ln>
                <a:solidFill>
                  <a:schemeClr val="tx1"/>
                </a:solidFill>
                <a:effectLst/>
                <a:latin typeface="Albertus Medium" pitchFamily="34" charset="0"/>
                <a:ea typeface="Times New Roman" pitchFamily="18" charset="0"/>
                <a:cs typeface="Tahoma" pitchFamily="34" charset="0"/>
              </a:rPr>
              <a:t>Aedes aegypti</a:t>
            </a:r>
            <a:r>
              <a:rPr kumimoji="0" lang="pt-BR" sz="1600" b="0" i="0" u="none" strike="noStrike" cap="none" normalizeH="0" baseline="0" dirty="0" smtClean="0">
                <a:ln>
                  <a:noFill/>
                </a:ln>
                <a:solidFill>
                  <a:schemeClr val="tx1"/>
                </a:solidFill>
                <a:effectLst/>
                <a:latin typeface="Albertus Medium" pitchFamily="34" charset="0"/>
                <a:ea typeface="Times New Roman" pitchFamily="18" charset="0"/>
                <a:cs typeface="Tahoma" pitchFamily="34" charset="0"/>
              </a:rPr>
              <a:t> é realizado pelos Agentes de Endemias nos Municípios sob a supervisão e </a:t>
            </a:r>
            <a:r>
              <a:rPr lang="pt-BR" sz="1600" dirty="0" smtClean="0">
                <a:latin typeface="Albertus Medium" pitchFamily="34" charset="0"/>
                <a:ea typeface="Times New Roman" pitchFamily="18" charset="0"/>
                <a:cs typeface="Tahoma" pitchFamily="34" charset="0"/>
              </a:rPr>
              <a:t>o</a:t>
            </a:r>
            <a:r>
              <a:rPr kumimoji="0" lang="pt-BR" sz="1600" b="0" i="0" u="none" strike="noStrike" cap="none" normalizeH="0" baseline="0" dirty="0" smtClean="0">
                <a:ln>
                  <a:noFill/>
                </a:ln>
                <a:solidFill>
                  <a:schemeClr val="tx1"/>
                </a:solidFill>
                <a:effectLst/>
                <a:latin typeface="Albertus Medium" pitchFamily="34" charset="0"/>
                <a:ea typeface="Times New Roman" pitchFamily="18" charset="0"/>
                <a:cs typeface="Tahoma" pitchFamily="34" charset="0"/>
              </a:rPr>
              <a:t>rientação dos técnicos da Secretaria de Estado da Saúde Pública do RN. </a:t>
            </a:r>
          </a:p>
          <a:p>
            <a:pPr marL="0" marR="0" lvl="0" indent="88900" algn="just"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lbertus Medium" pitchFamily="34" charset="0"/>
                <a:ea typeface="Times New Roman" pitchFamily="18" charset="0"/>
                <a:cs typeface="Tahoma" pitchFamily="34" charset="0"/>
              </a:rPr>
              <a:t>No Rio Grande do Norte os índices de infestação predial classificado como de alerta ou risco percentual apresentou aumento e aponta para a importância dos municípios investirem na</a:t>
            </a:r>
            <a:r>
              <a:rPr kumimoji="0" lang="pt-BR" sz="1600" b="0" i="0" u="none" strike="noStrike" cap="none" normalizeH="0" dirty="0" smtClean="0">
                <a:ln>
                  <a:noFill/>
                </a:ln>
                <a:solidFill>
                  <a:schemeClr val="tx1"/>
                </a:solidFill>
                <a:effectLst/>
                <a:latin typeface="Albertus Medium" pitchFamily="34" charset="0"/>
                <a:ea typeface="Times New Roman" pitchFamily="18" charset="0"/>
                <a:cs typeface="Tahoma" pitchFamily="34" charset="0"/>
              </a:rPr>
              <a:t> </a:t>
            </a:r>
            <a:r>
              <a:rPr kumimoji="0" lang="pt-BR" sz="1600" b="0" i="0" u="none" strike="noStrike" cap="none" normalizeH="0" baseline="0" dirty="0" smtClean="0">
                <a:ln>
                  <a:noFill/>
                </a:ln>
                <a:solidFill>
                  <a:schemeClr val="tx1"/>
                </a:solidFill>
                <a:effectLst/>
                <a:latin typeface="Albertus Medium" pitchFamily="34" charset="0"/>
                <a:ea typeface="Times New Roman" pitchFamily="18" charset="0"/>
                <a:cs typeface="Tahoma" pitchFamily="34" charset="0"/>
              </a:rPr>
              <a:t>qualificação do trabalho de campo.</a:t>
            </a:r>
            <a:endParaRPr kumimoji="0" lang="pt-BR" sz="2400" b="0" i="0" u="none" strike="noStrike" cap="none" normalizeH="0" baseline="0" dirty="0" smtClean="0">
              <a:ln>
                <a:noFill/>
              </a:ln>
              <a:solidFill>
                <a:schemeClr val="tx1"/>
              </a:solidFill>
              <a:effectLst/>
              <a:latin typeface="Albertus Medium" pitchFamily="34" charset="0"/>
              <a:cs typeface="Arial" pitchFamily="34" charset="0"/>
            </a:endParaRPr>
          </a:p>
        </p:txBody>
      </p:sp>
      <p:sp>
        <p:nvSpPr>
          <p:cNvPr id="12" name="Retângulo 11"/>
          <p:cNvSpPr/>
          <p:nvPr/>
        </p:nvSpPr>
        <p:spPr>
          <a:xfrm>
            <a:off x="2497880" y="332656"/>
            <a:ext cx="4278735" cy="584775"/>
          </a:xfrm>
          <a:prstGeom prst="rect">
            <a:avLst/>
          </a:prstGeom>
        </p:spPr>
        <p:txBody>
          <a:bodyPr wrap="none">
            <a:spAutoFit/>
          </a:bodyPr>
          <a:lstStyle/>
          <a:p>
            <a:pPr lvl="0" indent="88900" algn="just" fontAlgn="base">
              <a:spcBef>
                <a:spcPct val="0"/>
              </a:spcBef>
              <a:spcAft>
                <a:spcPct val="0"/>
              </a:spcAft>
            </a:pPr>
            <a:r>
              <a:rPr lang="pt-BR" sz="3200" b="1" dirty="0" smtClean="0">
                <a:solidFill>
                  <a:srgbClr val="23549D"/>
                </a:solidFill>
                <a:latin typeface="Algerian" pitchFamily="82" charset="0"/>
                <a:ea typeface="Times New Roman" pitchFamily="18" charset="0"/>
                <a:cs typeface="Tahoma" pitchFamily="34" charset="0"/>
              </a:rPr>
              <a:t>CONTROLE VETORIAL</a:t>
            </a:r>
            <a:endParaRPr lang="pt-BR" sz="1600" dirty="0" smtClean="0">
              <a:latin typeface="Algerian" pitchFamily="82" charset="0"/>
              <a:cs typeface="Arial" pitchFamily="34" charset="0"/>
            </a:endParaRPr>
          </a:p>
        </p:txBody>
      </p:sp>
      <p:graphicFrame>
        <p:nvGraphicFramePr>
          <p:cNvPr id="7" name="Tabela 6"/>
          <p:cNvGraphicFramePr>
            <a:graphicFrameLocks noGrp="1"/>
          </p:cNvGraphicFramePr>
          <p:nvPr/>
        </p:nvGraphicFramePr>
        <p:xfrm>
          <a:off x="395535" y="2276872"/>
          <a:ext cx="8280919" cy="4062813"/>
        </p:xfrm>
        <a:graphic>
          <a:graphicData uri="http://schemas.openxmlformats.org/drawingml/2006/table">
            <a:tbl>
              <a:tblPr/>
              <a:tblGrid>
                <a:gridCol w="1985753"/>
                <a:gridCol w="120681"/>
                <a:gridCol w="1907858"/>
                <a:gridCol w="1081741"/>
                <a:gridCol w="1984658"/>
                <a:gridCol w="1200228"/>
              </a:tblGrid>
              <a:tr h="685018">
                <a:tc>
                  <a:txBody>
                    <a:bodyPr/>
                    <a:lstStyle/>
                    <a:p>
                      <a:pPr algn="ctr">
                        <a:lnSpc>
                          <a:spcPct val="115000"/>
                        </a:lnSpc>
                        <a:spcAft>
                          <a:spcPts val="0"/>
                        </a:spcAft>
                      </a:pPr>
                      <a:endParaRPr lang="pt-BR" sz="1600" dirty="0">
                        <a:solidFill>
                          <a:srgbClr val="808000"/>
                        </a:solidFill>
                        <a:latin typeface="Calibri"/>
                        <a:ea typeface="Times New Roman"/>
                        <a:cs typeface="Arial"/>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pt-BR" sz="2400" b="1" i="0" dirty="0">
                          <a:solidFill>
                            <a:schemeClr val="accent2"/>
                          </a:solidFill>
                          <a:latin typeface="Calibri"/>
                          <a:ea typeface="Times New Roman"/>
                          <a:cs typeface="Arial"/>
                        </a:rPr>
                        <a:t>INDICES DE INFESTAÇÃO PREDIAL</a:t>
                      </a:r>
                      <a:endParaRPr lang="pt-BR" sz="1600" b="1" i="0" dirty="0">
                        <a:solidFill>
                          <a:schemeClr val="accent2"/>
                        </a:solidFill>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15000"/>
                        </a:lnSpc>
                        <a:spcAft>
                          <a:spcPts val="0"/>
                        </a:spcAft>
                      </a:pPr>
                      <a:endParaRPr lang="pt-BR" sz="1600" dirty="0">
                        <a:solidFill>
                          <a:srgbClr val="808000"/>
                        </a:solidFill>
                        <a:latin typeface="Calibri"/>
                        <a:ea typeface="Times New Roman"/>
                        <a:cs typeface="Arial"/>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r>
              <a:tr h="875670">
                <a:tc gridSpan="2">
                  <a:txBody>
                    <a:bodyPr/>
                    <a:lstStyle/>
                    <a:p>
                      <a:pPr algn="ctr">
                        <a:lnSpc>
                          <a:spcPct val="115000"/>
                        </a:lnSpc>
                        <a:spcAft>
                          <a:spcPts val="0"/>
                        </a:spcAft>
                      </a:pPr>
                      <a:r>
                        <a:rPr lang="pt-BR" sz="1600" dirty="0">
                          <a:solidFill>
                            <a:srgbClr val="808000"/>
                          </a:solidFill>
                          <a:latin typeface="Calibri"/>
                          <a:ea typeface="Times New Roman"/>
                          <a:cs typeface="Arial"/>
                        </a:rPr>
                        <a:t>SITUAÇÃO DOS MUNICÍPIOS</a:t>
                      </a:r>
                      <a:endParaRPr lang="pt-B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pt-BR"/>
                    </a:p>
                  </a:txBody>
                  <a:tcPr/>
                </a:tc>
                <a:tc>
                  <a:txBody>
                    <a:bodyPr/>
                    <a:lstStyle/>
                    <a:p>
                      <a:pPr algn="ctr">
                        <a:lnSpc>
                          <a:spcPct val="115000"/>
                        </a:lnSpc>
                        <a:spcAft>
                          <a:spcPts val="0"/>
                        </a:spcAft>
                      </a:pPr>
                      <a:r>
                        <a:rPr lang="pt-BR" sz="1600">
                          <a:solidFill>
                            <a:srgbClr val="808000"/>
                          </a:solidFill>
                          <a:latin typeface="Calibri"/>
                          <a:ea typeface="Times New Roman"/>
                          <a:cs typeface="Arial"/>
                        </a:rPr>
                        <a:t>1º LI </a:t>
                      </a:r>
                      <a:endParaRPr lang="pt-BR" sz="1600">
                        <a:latin typeface="Calibri"/>
                        <a:ea typeface="Times New Roman"/>
                        <a:cs typeface="Times New Roman"/>
                      </a:endParaRPr>
                    </a:p>
                    <a:p>
                      <a:pPr algn="ctr">
                        <a:lnSpc>
                          <a:spcPct val="115000"/>
                        </a:lnSpc>
                        <a:spcAft>
                          <a:spcPts val="0"/>
                        </a:spcAft>
                      </a:pPr>
                      <a:r>
                        <a:rPr lang="pt-BR" sz="1600">
                          <a:solidFill>
                            <a:srgbClr val="808000"/>
                          </a:solidFill>
                          <a:latin typeface="Calibri"/>
                          <a:ea typeface="Times New Roman"/>
                          <a:cs typeface="Arial"/>
                        </a:rPr>
                        <a:t>(MARÇO 2018)</a:t>
                      </a:r>
                      <a:endParaRPr lang="pt-B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pt-BR" sz="1600" dirty="0">
                          <a:solidFill>
                            <a:srgbClr val="808000"/>
                          </a:solidFill>
                          <a:latin typeface="Calibri"/>
                          <a:ea typeface="Times New Roman"/>
                          <a:cs typeface="Arial"/>
                        </a:rPr>
                        <a:t>Percentual</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pt-BR" sz="1600" dirty="0">
                          <a:solidFill>
                            <a:srgbClr val="808000"/>
                          </a:solidFill>
                          <a:latin typeface="Calibri"/>
                          <a:ea typeface="Times New Roman"/>
                          <a:cs typeface="Arial"/>
                        </a:rPr>
                        <a:t>2º LI </a:t>
                      </a:r>
                      <a:endParaRPr lang="pt-BR" sz="1600" dirty="0">
                        <a:latin typeface="Calibri"/>
                        <a:ea typeface="Times New Roman"/>
                        <a:cs typeface="Times New Roman"/>
                      </a:endParaRPr>
                    </a:p>
                    <a:p>
                      <a:pPr algn="ctr">
                        <a:lnSpc>
                          <a:spcPct val="115000"/>
                        </a:lnSpc>
                        <a:spcAft>
                          <a:spcPts val="0"/>
                        </a:spcAft>
                      </a:pPr>
                      <a:r>
                        <a:rPr lang="pt-BR" sz="1600" dirty="0">
                          <a:solidFill>
                            <a:srgbClr val="808000"/>
                          </a:solidFill>
                          <a:latin typeface="Calibri"/>
                          <a:ea typeface="Times New Roman"/>
                          <a:cs typeface="Arial"/>
                        </a:rPr>
                        <a:t>(JUNHO 2018)</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pt-BR" sz="1600" dirty="0">
                          <a:solidFill>
                            <a:srgbClr val="808000"/>
                          </a:solidFill>
                          <a:latin typeface="Calibri"/>
                          <a:ea typeface="Times New Roman"/>
                          <a:cs typeface="Arial"/>
                        </a:rPr>
                        <a:t>Percentual</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689347">
                <a:tc gridSpan="2">
                  <a:txBody>
                    <a:bodyPr/>
                    <a:lstStyle/>
                    <a:p>
                      <a:pPr algn="ctr">
                        <a:lnSpc>
                          <a:spcPct val="115000"/>
                        </a:lnSpc>
                        <a:spcAft>
                          <a:spcPts val="0"/>
                        </a:spcAft>
                      </a:pPr>
                      <a:r>
                        <a:rPr lang="pt-BR" sz="1600" b="1" dirty="0">
                          <a:solidFill>
                            <a:srgbClr val="808000"/>
                          </a:solidFill>
                          <a:latin typeface="Calibri"/>
                          <a:ea typeface="Times New Roman"/>
                          <a:cs typeface="Arial"/>
                        </a:rPr>
                        <a:t>SATISFATÓRIA (&lt;1%)</a:t>
                      </a:r>
                      <a:endParaRPr lang="pt-B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pt-BR"/>
                    </a:p>
                  </a:txBody>
                  <a:tcPr/>
                </a:tc>
                <a:tc>
                  <a:txBody>
                    <a:bodyPr/>
                    <a:lstStyle/>
                    <a:p>
                      <a:pPr algn="r">
                        <a:lnSpc>
                          <a:spcPct val="115000"/>
                        </a:lnSpc>
                        <a:spcAft>
                          <a:spcPts val="0"/>
                        </a:spcAft>
                      </a:pPr>
                      <a:r>
                        <a:rPr lang="pt-BR" sz="1600" b="1" dirty="0">
                          <a:solidFill>
                            <a:srgbClr val="003366"/>
                          </a:solidFill>
                          <a:latin typeface="Calibri"/>
                          <a:ea typeface="Times New Roman"/>
                          <a:cs typeface="Arial"/>
                        </a:rPr>
                        <a:t>14</a:t>
                      </a:r>
                      <a:endParaRPr lang="pt-B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pt-BR" sz="1600" b="1" dirty="0">
                          <a:solidFill>
                            <a:srgbClr val="003366"/>
                          </a:solidFill>
                          <a:latin typeface="Calibri"/>
                          <a:ea typeface="Times New Roman"/>
                          <a:cs typeface="Arial"/>
                        </a:rPr>
                        <a:t>8,3%</a:t>
                      </a:r>
                      <a:endParaRPr lang="pt-B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pt-BR" sz="1600" b="1" dirty="0">
                          <a:solidFill>
                            <a:srgbClr val="003366"/>
                          </a:solidFill>
                          <a:latin typeface="Calibri"/>
                          <a:ea typeface="Times New Roman"/>
                          <a:cs typeface="Arial"/>
                        </a:rPr>
                        <a:t>8</a:t>
                      </a:r>
                      <a:endParaRPr lang="pt-B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pt-BR" sz="1600" b="1">
                          <a:solidFill>
                            <a:srgbClr val="003366"/>
                          </a:solidFill>
                          <a:latin typeface="Calibri"/>
                          <a:ea typeface="Times New Roman"/>
                          <a:cs typeface="Arial"/>
                        </a:rPr>
                        <a:t>4,79%</a:t>
                      </a:r>
                      <a:endParaRPr lang="pt-BR" sz="16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747032">
                <a:tc gridSpan="2">
                  <a:txBody>
                    <a:bodyPr/>
                    <a:lstStyle/>
                    <a:p>
                      <a:pPr algn="ctr">
                        <a:lnSpc>
                          <a:spcPct val="115000"/>
                        </a:lnSpc>
                        <a:spcAft>
                          <a:spcPts val="0"/>
                        </a:spcAft>
                      </a:pPr>
                      <a:r>
                        <a:rPr lang="pt-BR" sz="1600" b="1" dirty="0">
                          <a:solidFill>
                            <a:srgbClr val="808000"/>
                          </a:solidFill>
                          <a:latin typeface="Calibri"/>
                          <a:ea typeface="Times New Roman"/>
                          <a:cs typeface="Arial"/>
                        </a:rPr>
                        <a:t>ALERTA (&gt;=1&lt;4%)</a:t>
                      </a:r>
                      <a:endParaRPr lang="pt-B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pt-BR"/>
                    </a:p>
                  </a:txBody>
                  <a:tcPr/>
                </a:tc>
                <a:tc>
                  <a:txBody>
                    <a:bodyPr/>
                    <a:lstStyle/>
                    <a:p>
                      <a:pPr algn="r">
                        <a:lnSpc>
                          <a:spcPct val="115000"/>
                        </a:lnSpc>
                        <a:spcAft>
                          <a:spcPts val="0"/>
                        </a:spcAft>
                      </a:pPr>
                      <a:r>
                        <a:rPr lang="pt-BR" sz="1600" b="1">
                          <a:solidFill>
                            <a:srgbClr val="003366"/>
                          </a:solidFill>
                          <a:latin typeface="Calibri"/>
                          <a:ea typeface="Times New Roman"/>
                          <a:cs typeface="Arial"/>
                        </a:rPr>
                        <a:t>44</a:t>
                      </a:r>
                      <a:endParaRPr lang="pt-BR" sz="16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pt-BR" sz="1600" b="1">
                          <a:solidFill>
                            <a:srgbClr val="003366"/>
                          </a:solidFill>
                          <a:latin typeface="Calibri"/>
                          <a:ea typeface="Times New Roman"/>
                          <a:cs typeface="Arial"/>
                        </a:rPr>
                        <a:t>25,7%</a:t>
                      </a:r>
                      <a:endParaRPr lang="pt-BR" sz="16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pt-BR" sz="1600" b="1" dirty="0">
                          <a:solidFill>
                            <a:srgbClr val="003366"/>
                          </a:solidFill>
                          <a:latin typeface="Calibri"/>
                          <a:ea typeface="Times New Roman"/>
                          <a:cs typeface="Arial"/>
                        </a:rPr>
                        <a:t>54</a:t>
                      </a:r>
                      <a:endParaRPr lang="pt-B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pt-BR" sz="1600" b="1" dirty="0">
                          <a:solidFill>
                            <a:srgbClr val="003366"/>
                          </a:solidFill>
                          <a:latin typeface="Calibri"/>
                          <a:ea typeface="Times New Roman"/>
                          <a:cs typeface="Arial"/>
                        </a:rPr>
                        <a:t>32,3%</a:t>
                      </a:r>
                      <a:endParaRPr lang="pt-B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599932">
                <a:tc gridSpan="2">
                  <a:txBody>
                    <a:bodyPr/>
                    <a:lstStyle/>
                    <a:p>
                      <a:pPr algn="ctr">
                        <a:lnSpc>
                          <a:spcPct val="115000"/>
                        </a:lnSpc>
                        <a:spcAft>
                          <a:spcPts val="0"/>
                        </a:spcAft>
                      </a:pPr>
                      <a:r>
                        <a:rPr lang="pt-BR" sz="1600" b="1">
                          <a:solidFill>
                            <a:srgbClr val="808000"/>
                          </a:solidFill>
                          <a:latin typeface="Calibri"/>
                          <a:ea typeface="Times New Roman"/>
                          <a:cs typeface="Arial"/>
                        </a:rPr>
                        <a:t>RISCO (&gt;=4)</a:t>
                      </a:r>
                      <a:endParaRPr lang="pt-BR" sz="16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pt-BR"/>
                    </a:p>
                  </a:txBody>
                  <a:tcPr/>
                </a:tc>
                <a:tc>
                  <a:txBody>
                    <a:bodyPr/>
                    <a:lstStyle/>
                    <a:p>
                      <a:pPr algn="r">
                        <a:lnSpc>
                          <a:spcPct val="115000"/>
                        </a:lnSpc>
                        <a:spcAft>
                          <a:spcPts val="0"/>
                        </a:spcAft>
                      </a:pPr>
                      <a:r>
                        <a:rPr lang="pt-BR" sz="1600" b="1">
                          <a:solidFill>
                            <a:srgbClr val="003366"/>
                          </a:solidFill>
                          <a:latin typeface="Calibri"/>
                          <a:ea typeface="Times New Roman"/>
                          <a:cs typeface="Arial"/>
                        </a:rPr>
                        <a:t>107</a:t>
                      </a:r>
                      <a:endParaRPr lang="pt-B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pt-BR" sz="1600" b="1">
                          <a:solidFill>
                            <a:srgbClr val="003366"/>
                          </a:solidFill>
                          <a:latin typeface="Calibri"/>
                          <a:ea typeface="Times New Roman"/>
                          <a:cs typeface="Arial"/>
                        </a:rPr>
                        <a:t>64,6%</a:t>
                      </a:r>
                      <a:endParaRPr lang="pt-B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pt-BR" sz="1600" b="1">
                          <a:solidFill>
                            <a:srgbClr val="003366"/>
                          </a:solidFill>
                          <a:latin typeface="Calibri"/>
                          <a:ea typeface="Times New Roman"/>
                          <a:cs typeface="Arial"/>
                        </a:rPr>
                        <a:t>104</a:t>
                      </a:r>
                      <a:endParaRPr lang="pt-B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pt-BR" sz="1600" b="1" dirty="0">
                          <a:solidFill>
                            <a:srgbClr val="003366"/>
                          </a:solidFill>
                          <a:latin typeface="Calibri"/>
                          <a:ea typeface="Times New Roman"/>
                          <a:cs typeface="Arial"/>
                        </a:rPr>
                        <a:t>62,2%</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465814">
                <a:tc gridSpan="2">
                  <a:txBody>
                    <a:bodyPr/>
                    <a:lstStyle/>
                    <a:p>
                      <a:pPr algn="ctr">
                        <a:lnSpc>
                          <a:spcPct val="115000"/>
                        </a:lnSpc>
                        <a:spcAft>
                          <a:spcPts val="0"/>
                        </a:spcAft>
                      </a:pPr>
                      <a:r>
                        <a:rPr lang="pt-BR" sz="1600" b="1">
                          <a:solidFill>
                            <a:srgbClr val="808000"/>
                          </a:solidFill>
                          <a:latin typeface="Calibri"/>
                          <a:ea typeface="Times New Roman"/>
                          <a:cs typeface="Arial"/>
                        </a:rPr>
                        <a:t>NÃO INFORMADO**</a:t>
                      </a:r>
                      <a:endParaRPr lang="pt-BR" sz="16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pt-BR"/>
                    </a:p>
                  </a:txBody>
                  <a:tcPr/>
                </a:tc>
                <a:tc>
                  <a:txBody>
                    <a:bodyPr/>
                    <a:lstStyle/>
                    <a:p>
                      <a:pPr algn="r">
                        <a:lnSpc>
                          <a:spcPct val="115000"/>
                        </a:lnSpc>
                        <a:spcAft>
                          <a:spcPts val="0"/>
                        </a:spcAft>
                      </a:pPr>
                      <a:r>
                        <a:rPr lang="pt-BR" sz="1600" b="1" dirty="0">
                          <a:solidFill>
                            <a:srgbClr val="003366"/>
                          </a:solidFill>
                          <a:latin typeface="Calibri"/>
                          <a:ea typeface="Times New Roman"/>
                          <a:cs typeface="Arial"/>
                        </a:rPr>
                        <a:t>2</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BR" sz="1600" b="1" dirty="0">
                          <a:solidFill>
                            <a:srgbClr val="003366"/>
                          </a:solidFill>
                          <a:latin typeface="Calibri"/>
                          <a:ea typeface="Times New Roman"/>
                          <a:cs typeface="Arial"/>
                        </a:rPr>
                        <a:t>1,1%</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BR" sz="1600" b="1" dirty="0">
                          <a:solidFill>
                            <a:srgbClr val="003366"/>
                          </a:solidFill>
                          <a:latin typeface="Calibri"/>
                          <a:ea typeface="Times New Roman"/>
                          <a:cs typeface="Arial"/>
                        </a:rPr>
                        <a:t>1</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t-BR" sz="1600" b="1" dirty="0">
                          <a:solidFill>
                            <a:srgbClr val="003366"/>
                          </a:solidFill>
                          <a:latin typeface="Calibri"/>
                          <a:ea typeface="Times New Roman"/>
                          <a:cs typeface="Arial"/>
                        </a:rPr>
                        <a:t>0,6%</a:t>
                      </a:r>
                      <a:endParaRPr lang="pt-B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217" name="Rectangle 1"/>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Fonte: Planilha </a:t>
            </a:r>
            <a:r>
              <a:rPr kumimoji="0" lang="pt-BR" sz="900" b="0" i="0" u="none" strike="noStrike" cap="none" normalizeH="0" baseline="0" dirty="0" err="1" smtClean="0">
                <a:ln>
                  <a:noFill/>
                </a:ln>
                <a:solidFill>
                  <a:srgbClr val="1F497D"/>
                </a:solidFill>
                <a:effectLst/>
                <a:latin typeface="Tahoma" pitchFamily="34" charset="0"/>
                <a:ea typeface="Times New Roman" pitchFamily="18" charset="0"/>
                <a:cs typeface="Tahoma" pitchFamily="34" charset="0"/>
              </a:rPr>
              <a:t>Paralela-SUVIGE</a:t>
            </a:r>
            <a:r>
              <a:rPr kumimoji="0" lang="pt-BR" sz="9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/CPS/SESAP-RN</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900" b="0" i="0" u="none" strike="noStrike" cap="none" normalizeH="0" baseline="0" dirty="0" err="1" smtClean="0">
                <a:ln>
                  <a:noFill/>
                </a:ln>
                <a:solidFill>
                  <a:srgbClr val="1F497D"/>
                </a:solidFill>
                <a:effectLst/>
                <a:latin typeface="Tahoma" pitchFamily="34" charset="0"/>
                <a:ea typeface="Times New Roman" pitchFamily="18" charset="0"/>
                <a:cs typeface="Tahoma" pitchFamily="34" charset="0"/>
              </a:rPr>
              <a:t>Obs</a:t>
            </a:r>
            <a:r>
              <a:rPr kumimoji="0" lang="pt-BR" sz="9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 *Dados até a SE nº 26 (Term. dia 30/06/2018), sujeito a alterações.</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descr="Resultado de imagem para DENGUE"/>
          <p:cNvPicPr>
            <a:picLocks noChangeAspect="1" noChangeArrowheads="1"/>
          </p:cNvPicPr>
          <p:nvPr/>
        </p:nvPicPr>
        <p:blipFill>
          <a:blip r:embed="rId3" cstate="print"/>
          <a:srcRect/>
          <a:stretch>
            <a:fillRect/>
          </a:stretch>
        </p:blipFill>
        <p:spPr bwMode="auto">
          <a:xfrm>
            <a:off x="251521" y="44624"/>
            <a:ext cx="1152127" cy="11521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2420888"/>
            <a:ext cx="7992888" cy="1614041"/>
          </a:xfrm>
        </p:spPr>
        <p:txBody>
          <a:bodyPr>
            <a:normAutofit/>
          </a:bodyPr>
          <a:lstStyle/>
          <a:p>
            <a:r>
              <a:rPr lang="pt-BR" sz="6600" dirty="0" err="1" smtClean="0">
                <a:solidFill>
                  <a:srgbClr val="002060"/>
                </a:solidFill>
                <a:effectLst>
                  <a:outerShdw blurRad="38100" dist="38100" dir="2700000" algn="tl">
                    <a:srgbClr val="000000">
                      <a:alpha val="43137"/>
                    </a:srgbClr>
                  </a:outerShdw>
                </a:effectLst>
                <a:latin typeface="Algerian" pitchFamily="82" charset="0"/>
              </a:rPr>
              <a:t>chikungunya</a:t>
            </a:r>
            <a:endParaRPr lang="pt-BR" sz="6600" dirty="0">
              <a:solidFill>
                <a:srgbClr val="002060"/>
              </a:solidFill>
              <a:effectLst>
                <a:outerShdw blurRad="38100" dist="38100" dir="2700000" algn="tl">
                  <a:srgbClr val="000000">
                    <a:alpha val="43137"/>
                  </a:srgbClr>
                </a:outerShdw>
              </a:effectLst>
              <a:latin typeface="Algerian" pitchFamily="82" charset="0"/>
            </a:endParaRPr>
          </a:p>
        </p:txBody>
      </p:sp>
      <p:sp>
        <p:nvSpPr>
          <p:cNvPr id="3" name="Subtítulo 2"/>
          <p:cNvSpPr>
            <a:spLocks noGrp="1"/>
          </p:cNvSpPr>
          <p:nvPr>
            <p:ph type="subTitle" idx="1"/>
          </p:nvPr>
        </p:nvSpPr>
        <p:spPr>
          <a:xfrm>
            <a:off x="1331640" y="3789040"/>
            <a:ext cx="6400800" cy="622920"/>
          </a:xfrm>
        </p:spPr>
        <p:txBody>
          <a:bodyPr>
            <a:normAutofit/>
          </a:bodyPr>
          <a:lstStyle/>
          <a:p>
            <a:r>
              <a:rPr lang="pt-BR" dirty="0" smtClean="0">
                <a:solidFill>
                  <a:srgbClr val="002060"/>
                </a:solidFill>
                <a:latin typeface="Albertus MT" pitchFamily="34" charset="0"/>
              </a:rPr>
              <a:t>ANÁLISE DOS CASOS</a:t>
            </a:r>
            <a:endParaRPr lang="pt-BR" dirty="0">
              <a:solidFill>
                <a:srgbClr val="002060"/>
              </a:solidFill>
              <a:latin typeface="Albertus MT" pitchFamily="34" charset="0"/>
            </a:endParaRPr>
          </a:p>
        </p:txBody>
      </p:sp>
      <p:pic>
        <p:nvPicPr>
          <p:cNvPr id="5" name="Imagem 4" descr="1515666830.jpg"/>
          <p:cNvPicPr>
            <a:picLocks noChangeAspect="1"/>
          </p:cNvPicPr>
          <p:nvPr/>
        </p:nvPicPr>
        <p:blipFill>
          <a:blip r:embed="rId2" cstate="print"/>
          <a:srcRect t="17237" b="20859"/>
          <a:stretch>
            <a:fillRect/>
          </a:stretch>
        </p:blipFill>
        <p:spPr>
          <a:xfrm>
            <a:off x="179512" y="332656"/>
            <a:ext cx="2016226" cy="936104"/>
          </a:xfrm>
          <a:prstGeom prst="rect">
            <a:avLst/>
          </a:prstGeom>
        </p:spPr>
      </p:pic>
      <p:pic>
        <p:nvPicPr>
          <p:cNvPr id="1026" name="Imagem 1" descr="C:\Users\andremoura\Pictures\Arte 2017\Arte logo SUVISA\Arte final logo SUVISA Doc..jpg"/>
          <p:cNvPicPr>
            <a:picLocks noChangeAspect="1" noChangeArrowheads="1"/>
          </p:cNvPicPr>
          <p:nvPr/>
        </p:nvPicPr>
        <p:blipFill>
          <a:blip r:embed="rId3" cstate="print"/>
          <a:srcRect/>
          <a:stretch>
            <a:fillRect/>
          </a:stretch>
        </p:blipFill>
        <p:spPr bwMode="auto">
          <a:xfrm>
            <a:off x="7596336" y="260648"/>
            <a:ext cx="1251645" cy="1053691"/>
          </a:xfrm>
          <a:prstGeom prst="rect">
            <a:avLst/>
          </a:prstGeom>
          <a:noFill/>
          <a:ln w="9525">
            <a:noFill/>
            <a:miter lim="800000"/>
            <a:headEnd/>
            <a:tailEnd/>
          </a:ln>
        </p:spPr>
      </p:pic>
      <p:pic>
        <p:nvPicPr>
          <p:cNvPr id="13" name="Imagem 12" descr="chikungunya-desafia-ciencia-e-ja-mata-mais-que-dengue-e-zika-no-nordeste.jpg"/>
          <p:cNvPicPr>
            <a:picLocks noChangeAspect="1"/>
          </p:cNvPicPr>
          <p:nvPr/>
        </p:nvPicPr>
        <p:blipFill>
          <a:blip r:embed="rId4" cstate="print"/>
          <a:stretch>
            <a:fillRect/>
          </a:stretch>
        </p:blipFill>
        <p:spPr>
          <a:xfrm>
            <a:off x="0" y="4563822"/>
            <a:ext cx="3707904" cy="22941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77" name="Título 1"/>
          <p:cNvSpPr txBox="1">
            <a:spLocks/>
          </p:cNvSpPr>
          <p:nvPr/>
        </p:nvSpPr>
        <p:spPr>
          <a:xfrm>
            <a:off x="683568" y="332656"/>
            <a:ext cx="8064500" cy="54868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lstStyle/>
          <a:p>
            <a:pPr algn="ctr" eaLnBrk="0" hangingPunct="0">
              <a:defRPr/>
            </a:pPr>
            <a:r>
              <a:rPr lang="pt-BR" sz="3600" b="1" dirty="0" smtClean="0">
                <a:solidFill>
                  <a:srgbClr val="002060"/>
                </a:solidFill>
                <a:effectLst>
                  <a:outerShdw blurRad="38100" dist="38100" dir="2700000" algn="tl">
                    <a:srgbClr val="000000">
                      <a:alpha val="43137"/>
                    </a:srgbClr>
                  </a:outerShdw>
                </a:effectLst>
                <a:latin typeface="Baskerville Old Face" pitchFamily="18" charset="0"/>
                <a:cs typeface="Arial" pitchFamily="34" charset="0"/>
              </a:rPr>
              <a:t>OPERAÇÃO DE UBV PESADO 2018</a:t>
            </a:r>
            <a:endParaRPr lang="pt-BR" sz="3600" b="1" dirty="0">
              <a:solidFill>
                <a:srgbClr val="002060"/>
              </a:solidFill>
              <a:effectLst>
                <a:outerShdw blurRad="38100" dist="38100" dir="2700000" algn="tl">
                  <a:srgbClr val="000000">
                    <a:alpha val="43137"/>
                  </a:srgbClr>
                </a:outerShdw>
              </a:effectLst>
              <a:latin typeface="Baskerville Old Face" pitchFamily="18" charset="0"/>
              <a:cs typeface="Arial" pitchFamily="34" charset="0"/>
            </a:endParaRPr>
          </a:p>
        </p:txBody>
      </p:sp>
      <p:grpSp>
        <p:nvGrpSpPr>
          <p:cNvPr id="478" name="Group 253"/>
          <p:cNvGrpSpPr>
            <a:grpSpLocks/>
          </p:cNvGrpSpPr>
          <p:nvPr/>
        </p:nvGrpSpPr>
        <p:grpSpPr bwMode="auto">
          <a:xfrm>
            <a:off x="0" y="3471752"/>
            <a:ext cx="2628569" cy="1885752"/>
            <a:chOff x="1156" y="2420"/>
            <a:chExt cx="1291" cy="892"/>
          </a:xfrm>
          <a:solidFill>
            <a:srgbClr val="00B050"/>
          </a:solidFill>
        </p:grpSpPr>
        <p:sp>
          <p:nvSpPr>
            <p:cNvPr id="479" name="Freeform 254"/>
            <p:cNvSpPr>
              <a:spLocks/>
            </p:cNvSpPr>
            <p:nvPr/>
          </p:nvSpPr>
          <p:spPr bwMode="auto">
            <a:xfrm>
              <a:off x="2048" y="2861"/>
              <a:ext cx="92" cy="115"/>
            </a:xfrm>
            <a:custGeom>
              <a:avLst/>
              <a:gdLst/>
              <a:ahLst/>
              <a:cxnLst>
                <a:cxn ang="0">
                  <a:pos x="257" y="450"/>
                </a:cxn>
                <a:cxn ang="0">
                  <a:pos x="257" y="409"/>
                </a:cxn>
                <a:cxn ang="0">
                  <a:pos x="225" y="409"/>
                </a:cxn>
                <a:cxn ang="0">
                  <a:pos x="194" y="409"/>
                </a:cxn>
                <a:cxn ang="0">
                  <a:pos x="161" y="368"/>
                </a:cxn>
                <a:cxn ang="0">
                  <a:pos x="129" y="368"/>
                </a:cxn>
                <a:cxn ang="0">
                  <a:pos x="129" y="328"/>
                </a:cxn>
                <a:cxn ang="0">
                  <a:pos x="96" y="328"/>
                </a:cxn>
                <a:cxn ang="0">
                  <a:pos x="96" y="286"/>
                </a:cxn>
                <a:cxn ang="0">
                  <a:pos x="63" y="286"/>
                </a:cxn>
                <a:cxn ang="0">
                  <a:pos x="63" y="245"/>
                </a:cxn>
                <a:cxn ang="0">
                  <a:pos x="33" y="204"/>
                </a:cxn>
                <a:cxn ang="0">
                  <a:pos x="33" y="164"/>
                </a:cxn>
                <a:cxn ang="0">
                  <a:pos x="0" y="164"/>
                </a:cxn>
                <a:cxn ang="0">
                  <a:pos x="0" y="122"/>
                </a:cxn>
                <a:cxn ang="0">
                  <a:pos x="33" y="122"/>
                </a:cxn>
                <a:cxn ang="0">
                  <a:pos x="33" y="82"/>
                </a:cxn>
                <a:cxn ang="0">
                  <a:pos x="63" y="40"/>
                </a:cxn>
                <a:cxn ang="0">
                  <a:pos x="63" y="0"/>
                </a:cxn>
                <a:cxn ang="0">
                  <a:pos x="96" y="0"/>
                </a:cxn>
                <a:cxn ang="0">
                  <a:pos x="96" y="40"/>
                </a:cxn>
                <a:cxn ang="0">
                  <a:pos x="96" y="82"/>
                </a:cxn>
                <a:cxn ang="0">
                  <a:pos x="96" y="122"/>
                </a:cxn>
                <a:cxn ang="0">
                  <a:pos x="129" y="122"/>
                </a:cxn>
                <a:cxn ang="0">
                  <a:pos x="129" y="164"/>
                </a:cxn>
                <a:cxn ang="0">
                  <a:pos x="161" y="164"/>
                </a:cxn>
                <a:cxn ang="0">
                  <a:pos x="194" y="164"/>
                </a:cxn>
                <a:cxn ang="0">
                  <a:pos x="225" y="122"/>
                </a:cxn>
                <a:cxn ang="0">
                  <a:pos x="257" y="122"/>
                </a:cxn>
                <a:cxn ang="0">
                  <a:pos x="257" y="164"/>
                </a:cxn>
                <a:cxn ang="0">
                  <a:pos x="257" y="204"/>
                </a:cxn>
                <a:cxn ang="0">
                  <a:pos x="225" y="204"/>
                </a:cxn>
                <a:cxn ang="0">
                  <a:pos x="225" y="245"/>
                </a:cxn>
                <a:cxn ang="0">
                  <a:pos x="225" y="286"/>
                </a:cxn>
                <a:cxn ang="0">
                  <a:pos x="257" y="328"/>
                </a:cxn>
                <a:cxn ang="0">
                  <a:pos x="257" y="368"/>
                </a:cxn>
                <a:cxn ang="0">
                  <a:pos x="257" y="409"/>
                </a:cxn>
                <a:cxn ang="0">
                  <a:pos x="257" y="450"/>
                </a:cxn>
              </a:cxnLst>
              <a:rect l="0" t="0" r="r" b="b"/>
              <a:pathLst>
                <a:path w="257" h="450">
                  <a:moveTo>
                    <a:pt x="257" y="450"/>
                  </a:moveTo>
                  <a:lnTo>
                    <a:pt x="257" y="409"/>
                  </a:lnTo>
                  <a:lnTo>
                    <a:pt x="225" y="409"/>
                  </a:lnTo>
                  <a:lnTo>
                    <a:pt x="194" y="409"/>
                  </a:lnTo>
                  <a:lnTo>
                    <a:pt x="161" y="368"/>
                  </a:lnTo>
                  <a:lnTo>
                    <a:pt x="129" y="368"/>
                  </a:lnTo>
                  <a:lnTo>
                    <a:pt x="129" y="328"/>
                  </a:lnTo>
                  <a:lnTo>
                    <a:pt x="96" y="328"/>
                  </a:lnTo>
                  <a:lnTo>
                    <a:pt x="96" y="286"/>
                  </a:lnTo>
                  <a:lnTo>
                    <a:pt x="63" y="286"/>
                  </a:lnTo>
                  <a:lnTo>
                    <a:pt x="63" y="245"/>
                  </a:lnTo>
                  <a:lnTo>
                    <a:pt x="33" y="204"/>
                  </a:lnTo>
                  <a:lnTo>
                    <a:pt x="33" y="164"/>
                  </a:lnTo>
                  <a:lnTo>
                    <a:pt x="0" y="164"/>
                  </a:lnTo>
                  <a:lnTo>
                    <a:pt x="0" y="122"/>
                  </a:lnTo>
                  <a:lnTo>
                    <a:pt x="33" y="122"/>
                  </a:lnTo>
                  <a:lnTo>
                    <a:pt x="33" y="82"/>
                  </a:lnTo>
                  <a:lnTo>
                    <a:pt x="63" y="40"/>
                  </a:lnTo>
                  <a:lnTo>
                    <a:pt x="63" y="0"/>
                  </a:lnTo>
                  <a:lnTo>
                    <a:pt x="96" y="0"/>
                  </a:lnTo>
                  <a:lnTo>
                    <a:pt x="96" y="40"/>
                  </a:lnTo>
                  <a:lnTo>
                    <a:pt x="96" y="82"/>
                  </a:lnTo>
                  <a:lnTo>
                    <a:pt x="96" y="122"/>
                  </a:lnTo>
                  <a:lnTo>
                    <a:pt x="129" y="122"/>
                  </a:lnTo>
                  <a:lnTo>
                    <a:pt x="129" y="164"/>
                  </a:lnTo>
                  <a:lnTo>
                    <a:pt x="161" y="164"/>
                  </a:lnTo>
                  <a:lnTo>
                    <a:pt x="194" y="164"/>
                  </a:lnTo>
                  <a:lnTo>
                    <a:pt x="225" y="122"/>
                  </a:lnTo>
                  <a:lnTo>
                    <a:pt x="257" y="122"/>
                  </a:lnTo>
                  <a:lnTo>
                    <a:pt x="257" y="164"/>
                  </a:lnTo>
                  <a:lnTo>
                    <a:pt x="257" y="204"/>
                  </a:lnTo>
                  <a:lnTo>
                    <a:pt x="225" y="204"/>
                  </a:lnTo>
                  <a:lnTo>
                    <a:pt x="225" y="245"/>
                  </a:lnTo>
                  <a:lnTo>
                    <a:pt x="225" y="286"/>
                  </a:lnTo>
                  <a:lnTo>
                    <a:pt x="257" y="328"/>
                  </a:lnTo>
                  <a:lnTo>
                    <a:pt x="257" y="368"/>
                  </a:lnTo>
                  <a:lnTo>
                    <a:pt x="257" y="409"/>
                  </a:lnTo>
                  <a:lnTo>
                    <a:pt x="257" y="450"/>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480" name="Group 255"/>
            <p:cNvGrpSpPr>
              <a:grpSpLocks/>
            </p:cNvGrpSpPr>
            <p:nvPr/>
          </p:nvGrpSpPr>
          <p:grpSpPr bwMode="auto">
            <a:xfrm>
              <a:off x="1156" y="2420"/>
              <a:ext cx="1291" cy="892"/>
              <a:chOff x="1156" y="1728"/>
              <a:chExt cx="1291" cy="892"/>
            </a:xfrm>
            <a:grpFill/>
          </p:grpSpPr>
          <p:sp>
            <p:nvSpPr>
              <p:cNvPr id="481" name="Freeform 256"/>
              <p:cNvSpPr>
                <a:spLocks/>
              </p:cNvSpPr>
              <p:nvPr/>
            </p:nvSpPr>
            <p:spPr bwMode="auto">
              <a:xfrm>
                <a:off x="2082" y="2137"/>
                <a:ext cx="68" cy="85"/>
              </a:xfrm>
              <a:custGeom>
                <a:avLst/>
                <a:gdLst/>
                <a:ahLst/>
                <a:cxnLst>
                  <a:cxn ang="0">
                    <a:pos x="159" y="286"/>
                  </a:cxn>
                  <a:cxn ang="0">
                    <a:pos x="128" y="286"/>
                  </a:cxn>
                  <a:cxn ang="0">
                    <a:pos x="96" y="328"/>
                  </a:cxn>
                  <a:cxn ang="0">
                    <a:pos x="64" y="328"/>
                  </a:cxn>
                  <a:cxn ang="0">
                    <a:pos x="33" y="328"/>
                  </a:cxn>
                  <a:cxn ang="0">
                    <a:pos x="33" y="286"/>
                  </a:cxn>
                  <a:cxn ang="0">
                    <a:pos x="0" y="286"/>
                  </a:cxn>
                  <a:cxn ang="0">
                    <a:pos x="0" y="247"/>
                  </a:cxn>
                  <a:cxn ang="0">
                    <a:pos x="0" y="205"/>
                  </a:cxn>
                  <a:cxn ang="0">
                    <a:pos x="0" y="165"/>
                  </a:cxn>
                  <a:cxn ang="0">
                    <a:pos x="0" y="123"/>
                  </a:cxn>
                  <a:cxn ang="0">
                    <a:pos x="33" y="82"/>
                  </a:cxn>
                  <a:cxn ang="0">
                    <a:pos x="33" y="42"/>
                  </a:cxn>
                  <a:cxn ang="0">
                    <a:pos x="64" y="42"/>
                  </a:cxn>
                  <a:cxn ang="0">
                    <a:pos x="96" y="42"/>
                  </a:cxn>
                  <a:cxn ang="0">
                    <a:pos x="128" y="42"/>
                  </a:cxn>
                  <a:cxn ang="0">
                    <a:pos x="128" y="0"/>
                  </a:cxn>
                  <a:cxn ang="0">
                    <a:pos x="159" y="0"/>
                  </a:cxn>
                  <a:cxn ang="0">
                    <a:pos x="159" y="42"/>
                  </a:cxn>
                  <a:cxn ang="0">
                    <a:pos x="159" y="82"/>
                  </a:cxn>
                  <a:cxn ang="0">
                    <a:pos x="159" y="123"/>
                  </a:cxn>
                  <a:cxn ang="0">
                    <a:pos x="159" y="165"/>
                  </a:cxn>
                  <a:cxn ang="0">
                    <a:pos x="192" y="205"/>
                  </a:cxn>
                  <a:cxn ang="0">
                    <a:pos x="192" y="247"/>
                  </a:cxn>
                  <a:cxn ang="0">
                    <a:pos x="192" y="286"/>
                  </a:cxn>
                  <a:cxn ang="0">
                    <a:pos x="159" y="286"/>
                  </a:cxn>
                </a:cxnLst>
                <a:rect l="0" t="0" r="r" b="b"/>
                <a:pathLst>
                  <a:path w="192" h="328">
                    <a:moveTo>
                      <a:pt x="159" y="286"/>
                    </a:moveTo>
                    <a:lnTo>
                      <a:pt x="128" y="286"/>
                    </a:lnTo>
                    <a:lnTo>
                      <a:pt x="96" y="328"/>
                    </a:lnTo>
                    <a:lnTo>
                      <a:pt x="64" y="328"/>
                    </a:lnTo>
                    <a:lnTo>
                      <a:pt x="33" y="328"/>
                    </a:lnTo>
                    <a:lnTo>
                      <a:pt x="33" y="286"/>
                    </a:lnTo>
                    <a:lnTo>
                      <a:pt x="0" y="286"/>
                    </a:lnTo>
                    <a:lnTo>
                      <a:pt x="0" y="247"/>
                    </a:lnTo>
                    <a:lnTo>
                      <a:pt x="0" y="205"/>
                    </a:lnTo>
                    <a:lnTo>
                      <a:pt x="0" y="165"/>
                    </a:lnTo>
                    <a:lnTo>
                      <a:pt x="0" y="123"/>
                    </a:lnTo>
                    <a:lnTo>
                      <a:pt x="33" y="82"/>
                    </a:lnTo>
                    <a:lnTo>
                      <a:pt x="33" y="42"/>
                    </a:lnTo>
                    <a:lnTo>
                      <a:pt x="64" y="42"/>
                    </a:lnTo>
                    <a:lnTo>
                      <a:pt x="96" y="42"/>
                    </a:lnTo>
                    <a:lnTo>
                      <a:pt x="128" y="42"/>
                    </a:lnTo>
                    <a:lnTo>
                      <a:pt x="128" y="0"/>
                    </a:lnTo>
                    <a:lnTo>
                      <a:pt x="159" y="0"/>
                    </a:lnTo>
                    <a:lnTo>
                      <a:pt x="159" y="42"/>
                    </a:lnTo>
                    <a:lnTo>
                      <a:pt x="159" y="82"/>
                    </a:lnTo>
                    <a:lnTo>
                      <a:pt x="159" y="123"/>
                    </a:lnTo>
                    <a:lnTo>
                      <a:pt x="159" y="165"/>
                    </a:lnTo>
                    <a:lnTo>
                      <a:pt x="192" y="205"/>
                    </a:lnTo>
                    <a:lnTo>
                      <a:pt x="192" y="247"/>
                    </a:lnTo>
                    <a:lnTo>
                      <a:pt x="192" y="286"/>
                    </a:lnTo>
                    <a:lnTo>
                      <a:pt x="159" y="286"/>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482" name="Group 257"/>
              <p:cNvGrpSpPr>
                <a:grpSpLocks/>
              </p:cNvGrpSpPr>
              <p:nvPr/>
            </p:nvGrpSpPr>
            <p:grpSpPr bwMode="auto">
              <a:xfrm>
                <a:off x="1156" y="1728"/>
                <a:ext cx="1291" cy="892"/>
                <a:chOff x="1156" y="1728"/>
                <a:chExt cx="1291" cy="892"/>
              </a:xfrm>
              <a:grpFill/>
            </p:grpSpPr>
            <p:grpSp>
              <p:nvGrpSpPr>
                <p:cNvPr id="483" name="Group 258"/>
                <p:cNvGrpSpPr>
                  <a:grpSpLocks/>
                </p:cNvGrpSpPr>
                <p:nvPr/>
              </p:nvGrpSpPr>
              <p:grpSpPr bwMode="auto">
                <a:xfrm>
                  <a:off x="1422" y="1864"/>
                  <a:ext cx="864" cy="452"/>
                  <a:chOff x="1422" y="1864"/>
                  <a:chExt cx="864" cy="452"/>
                </a:xfrm>
                <a:grpFill/>
              </p:grpSpPr>
              <p:sp>
                <p:nvSpPr>
                  <p:cNvPr id="519" name="Freeform 259"/>
                  <p:cNvSpPr>
                    <a:spLocks/>
                  </p:cNvSpPr>
                  <p:nvPr/>
                </p:nvSpPr>
                <p:spPr bwMode="auto">
                  <a:xfrm>
                    <a:off x="1854" y="1864"/>
                    <a:ext cx="170" cy="168"/>
                  </a:xfrm>
                  <a:custGeom>
                    <a:avLst/>
                    <a:gdLst/>
                    <a:ahLst/>
                    <a:cxnLst>
                      <a:cxn ang="0">
                        <a:pos x="450" y="655"/>
                      </a:cxn>
                      <a:cxn ang="0">
                        <a:pos x="418" y="655"/>
                      </a:cxn>
                      <a:cxn ang="0">
                        <a:pos x="385" y="614"/>
                      </a:cxn>
                      <a:cxn ang="0">
                        <a:pos x="385" y="572"/>
                      </a:cxn>
                      <a:cxn ang="0">
                        <a:pos x="352" y="572"/>
                      </a:cxn>
                      <a:cxn ang="0">
                        <a:pos x="352" y="532"/>
                      </a:cxn>
                      <a:cxn ang="0">
                        <a:pos x="321" y="532"/>
                      </a:cxn>
                      <a:cxn ang="0">
                        <a:pos x="321" y="491"/>
                      </a:cxn>
                      <a:cxn ang="0">
                        <a:pos x="289" y="491"/>
                      </a:cxn>
                      <a:cxn ang="0">
                        <a:pos x="257" y="450"/>
                      </a:cxn>
                      <a:cxn ang="0">
                        <a:pos x="224" y="450"/>
                      </a:cxn>
                      <a:cxn ang="0">
                        <a:pos x="224" y="491"/>
                      </a:cxn>
                      <a:cxn ang="0">
                        <a:pos x="192" y="491"/>
                      </a:cxn>
                      <a:cxn ang="0">
                        <a:pos x="161" y="491"/>
                      </a:cxn>
                      <a:cxn ang="0">
                        <a:pos x="128" y="532"/>
                      </a:cxn>
                      <a:cxn ang="0">
                        <a:pos x="95" y="532"/>
                      </a:cxn>
                      <a:cxn ang="0">
                        <a:pos x="64" y="532"/>
                      </a:cxn>
                      <a:cxn ang="0">
                        <a:pos x="31" y="572"/>
                      </a:cxn>
                      <a:cxn ang="0">
                        <a:pos x="0" y="572"/>
                      </a:cxn>
                      <a:cxn ang="0">
                        <a:pos x="0" y="532"/>
                      </a:cxn>
                      <a:cxn ang="0">
                        <a:pos x="0" y="491"/>
                      </a:cxn>
                      <a:cxn ang="0">
                        <a:pos x="31" y="450"/>
                      </a:cxn>
                      <a:cxn ang="0">
                        <a:pos x="31" y="409"/>
                      </a:cxn>
                      <a:cxn ang="0">
                        <a:pos x="0" y="368"/>
                      </a:cxn>
                      <a:cxn ang="0">
                        <a:pos x="31" y="368"/>
                      </a:cxn>
                      <a:cxn ang="0">
                        <a:pos x="64" y="368"/>
                      </a:cxn>
                      <a:cxn ang="0">
                        <a:pos x="64" y="328"/>
                      </a:cxn>
                      <a:cxn ang="0">
                        <a:pos x="95" y="328"/>
                      </a:cxn>
                      <a:cxn ang="0">
                        <a:pos x="95" y="286"/>
                      </a:cxn>
                      <a:cxn ang="0">
                        <a:pos x="128" y="286"/>
                      </a:cxn>
                      <a:cxn ang="0">
                        <a:pos x="128" y="244"/>
                      </a:cxn>
                      <a:cxn ang="0">
                        <a:pos x="161" y="244"/>
                      </a:cxn>
                      <a:cxn ang="0">
                        <a:pos x="161" y="205"/>
                      </a:cxn>
                      <a:cxn ang="0">
                        <a:pos x="161" y="163"/>
                      </a:cxn>
                      <a:cxn ang="0">
                        <a:pos x="192" y="163"/>
                      </a:cxn>
                      <a:cxn ang="0">
                        <a:pos x="224" y="123"/>
                      </a:cxn>
                      <a:cxn ang="0">
                        <a:pos x="257" y="81"/>
                      </a:cxn>
                      <a:cxn ang="0">
                        <a:pos x="289" y="81"/>
                      </a:cxn>
                      <a:cxn ang="0">
                        <a:pos x="289" y="40"/>
                      </a:cxn>
                      <a:cxn ang="0">
                        <a:pos x="321" y="40"/>
                      </a:cxn>
                      <a:cxn ang="0">
                        <a:pos x="352" y="40"/>
                      </a:cxn>
                      <a:cxn ang="0">
                        <a:pos x="385" y="40"/>
                      </a:cxn>
                      <a:cxn ang="0">
                        <a:pos x="385" y="0"/>
                      </a:cxn>
                      <a:cxn ang="0">
                        <a:pos x="418" y="0"/>
                      </a:cxn>
                      <a:cxn ang="0">
                        <a:pos x="450" y="40"/>
                      </a:cxn>
                      <a:cxn ang="0">
                        <a:pos x="450" y="81"/>
                      </a:cxn>
                      <a:cxn ang="0">
                        <a:pos x="418" y="123"/>
                      </a:cxn>
                      <a:cxn ang="0">
                        <a:pos x="418" y="163"/>
                      </a:cxn>
                      <a:cxn ang="0">
                        <a:pos x="385" y="163"/>
                      </a:cxn>
                      <a:cxn ang="0">
                        <a:pos x="385" y="205"/>
                      </a:cxn>
                      <a:cxn ang="0">
                        <a:pos x="385" y="244"/>
                      </a:cxn>
                      <a:cxn ang="0">
                        <a:pos x="418" y="244"/>
                      </a:cxn>
                      <a:cxn ang="0">
                        <a:pos x="481" y="328"/>
                      </a:cxn>
                      <a:cxn ang="0">
                        <a:pos x="450" y="409"/>
                      </a:cxn>
                      <a:cxn ang="0">
                        <a:pos x="450" y="450"/>
                      </a:cxn>
                      <a:cxn ang="0">
                        <a:pos x="450" y="491"/>
                      </a:cxn>
                      <a:cxn ang="0">
                        <a:pos x="450" y="532"/>
                      </a:cxn>
                      <a:cxn ang="0">
                        <a:pos x="450" y="572"/>
                      </a:cxn>
                      <a:cxn ang="0">
                        <a:pos x="450" y="614"/>
                      </a:cxn>
                      <a:cxn ang="0">
                        <a:pos x="450" y="655"/>
                      </a:cxn>
                    </a:cxnLst>
                    <a:rect l="0" t="0" r="r" b="b"/>
                    <a:pathLst>
                      <a:path w="481" h="655">
                        <a:moveTo>
                          <a:pt x="450" y="655"/>
                        </a:moveTo>
                        <a:lnTo>
                          <a:pt x="418" y="655"/>
                        </a:lnTo>
                        <a:lnTo>
                          <a:pt x="385" y="614"/>
                        </a:lnTo>
                        <a:lnTo>
                          <a:pt x="385" y="572"/>
                        </a:lnTo>
                        <a:lnTo>
                          <a:pt x="352" y="572"/>
                        </a:lnTo>
                        <a:lnTo>
                          <a:pt x="352" y="532"/>
                        </a:lnTo>
                        <a:lnTo>
                          <a:pt x="321" y="532"/>
                        </a:lnTo>
                        <a:lnTo>
                          <a:pt x="321" y="491"/>
                        </a:lnTo>
                        <a:lnTo>
                          <a:pt x="289" y="491"/>
                        </a:lnTo>
                        <a:lnTo>
                          <a:pt x="257" y="450"/>
                        </a:lnTo>
                        <a:lnTo>
                          <a:pt x="224" y="450"/>
                        </a:lnTo>
                        <a:lnTo>
                          <a:pt x="224" y="491"/>
                        </a:lnTo>
                        <a:lnTo>
                          <a:pt x="192" y="491"/>
                        </a:lnTo>
                        <a:lnTo>
                          <a:pt x="161" y="491"/>
                        </a:lnTo>
                        <a:lnTo>
                          <a:pt x="128" y="532"/>
                        </a:lnTo>
                        <a:lnTo>
                          <a:pt x="95" y="532"/>
                        </a:lnTo>
                        <a:lnTo>
                          <a:pt x="64" y="532"/>
                        </a:lnTo>
                        <a:lnTo>
                          <a:pt x="31" y="572"/>
                        </a:lnTo>
                        <a:lnTo>
                          <a:pt x="0" y="572"/>
                        </a:lnTo>
                        <a:lnTo>
                          <a:pt x="0" y="532"/>
                        </a:lnTo>
                        <a:lnTo>
                          <a:pt x="0" y="491"/>
                        </a:lnTo>
                        <a:lnTo>
                          <a:pt x="31" y="450"/>
                        </a:lnTo>
                        <a:lnTo>
                          <a:pt x="31" y="409"/>
                        </a:lnTo>
                        <a:lnTo>
                          <a:pt x="0" y="368"/>
                        </a:lnTo>
                        <a:lnTo>
                          <a:pt x="31" y="368"/>
                        </a:lnTo>
                        <a:lnTo>
                          <a:pt x="64" y="368"/>
                        </a:lnTo>
                        <a:lnTo>
                          <a:pt x="64" y="328"/>
                        </a:lnTo>
                        <a:lnTo>
                          <a:pt x="95" y="328"/>
                        </a:lnTo>
                        <a:lnTo>
                          <a:pt x="95" y="286"/>
                        </a:lnTo>
                        <a:lnTo>
                          <a:pt x="128" y="286"/>
                        </a:lnTo>
                        <a:lnTo>
                          <a:pt x="128" y="244"/>
                        </a:lnTo>
                        <a:lnTo>
                          <a:pt x="161" y="244"/>
                        </a:lnTo>
                        <a:lnTo>
                          <a:pt x="161" y="205"/>
                        </a:lnTo>
                        <a:lnTo>
                          <a:pt x="161" y="163"/>
                        </a:lnTo>
                        <a:lnTo>
                          <a:pt x="192" y="163"/>
                        </a:lnTo>
                        <a:lnTo>
                          <a:pt x="224" y="123"/>
                        </a:lnTo>
                        <a:lnTo>
                          <a:pt x="257" y="81"/>
                        </a:lnTo>
                        <a:lnTo>
                          <a:pt x="289" y="81"/>
                        </a:lnTo>
                        <a:lnTo>
                          <a:pt x="289" y="40"/>
                        </a:lnTo>
                        <a:lnTo>
                          <a:pt x="321" y="40"/>
                        </a:lnTo>
                        <a:lnTo>
                          <a:pt x="352" y="40"/>
                        </a:lnTo>
                        <a:lnTo>
                          <a:pt x="385" y="40"/>
                        </a:lnTo>
                        <a:lnTo>
                          <a:pt x="385" y="0"/>
                        </a:lnTo>
                        <a:lnTo>
                          <a:pt x="418" y="0"/>
                        </a:lnTo>
                        <a:lnTo>
                          <a:pt x="450" y="40"/>
                        </a:lnTo>
                        <a:lnTo>
                          <a:pt x="450" y="81"/>
                        </a:lnTo>
                        <a:lnTo>
                          <a:pt x="418" y="123"/>
                        </a:lnTo>
                        <a:lnTo>
                          <a:pt x="418" y="163"/>
                        </a:lnTo>
                        <a:lnTo>
                          <a:pt x="385" y="163"/>
                        </a:lnTo>
                        <a:lnTo>
                          <a:pt x="385" y="205"/>
                        </a:lnTo>
                        <a:lnTo>
                          <a:pt x="385" y="244"/>
                        </a:lnTo>
                        <a:lnTo>
                          <a:pt x="418" y="244"/>
                        </a:lnTo>
                        <a:lnTo>
                          <a:pt x="481" y="328"/>
                        </a:lnTo>
                        <a:lnTo>
                          <a:pt x="450" y="409"/>
                        </a:lnTo>
                        <a:lnTo>
                          <a:pt x="450" y="450"/>
                        </a:lnTo>
                        <a:lnTo>
                          <a:pt x="450" y="491"/>
                        </a:lnTo>
                        <a:lnTo>
                          <a:pt x="450" y="532"/>
                        </a:lnTo>
                        <a:lnTo>
                          <a:pt x="450" y="572"/>
                        </a:lnTo>
                        <a:lnTo>
                          <a:pt x="450" y="614"/>
                        </a:lnTo>
                        <a:lnTo>
                          <a:pt x="450"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0" name="Freeform 260"/>
                  <p:cNvSpPr>
                    <a:spLocks/>
                  </p:cNvSpPr>
                  <p:nvPr/>
                </p:nvSpPr>
                <p:spPr bwMode="auto">
                  <a:xfrm>
                    <a:off x="2161" y="2053"/>
                    <a:ext cx="125" cy="137"/>
                  </a:xfrm>
                  <a:custGeom>
                    <a:avLst/>
                    <a:gdLst/>
                    <a:ahLst/>
                    <a:cxnLst>
                      <a:cxn ang="0">
                        <a:pos x="323" y="246"/>
                      </a:cxn>
                      <a:cxn ang="0">
                        <a:pos x="323" y="286"/>
                      </a:cxn>
                      <a:cxn ang="0">
                        <a:pos x="323" y="328"/>
                      </a:cxn>
                      <a:cxn ang="0">
                        <a:pos x="290" y="370"/>
                      </a:cxn>
                      <a:cxn ang="0">
                        <a:pos x="290" y="409"/>
                      </a:cxn>
                      <a:cxn ang="0">
                        <a:pos x="258" y="451"/>
                      </a:cxn>
                      <a:cxn ang="0">
                        <a:pos x="258" y="492"/>
                      </a:cxn>
                      <a:cxn ang="0">
                        <a:pos x="258" y="532"/>
                      </a:cxn>
                      <a:cxn ang="0">
                        <a:pos x="258" y="492"/>
                      </a:cxn>
                      <a:cxn ang="0">
                        <a:pos x="258" y="532"/>
                      </a:cxn>
                      <a:cxn ang="0">
                        <a:pos x="227" y="532"/>
                      </a:cxn>
                      <a:cxn ang="0">
                        <a:pos x="194" y="532"/>
                      </a:cxn>
                      <a:cxn ang="0">
                        <a:pos x="162" y="532"/>
                      </a:cxn>
                      <a:cxn ang="0">
                        <a:pos x="130" y="532"/>
                      </a:cxn>
                      <a:cxn ang="0">
                        <a:pos x="130" y="492"/>
                      </a:cxn>
                      <a:cxn ang="0">
                        <a:pos x="130" y="451"/>
                      </a:cxn>
                      <a:cxn ang="0">
                        <a:pos x="98" y="451"/>
                      </a:cxn>
                      <a:cxn ang="0">
                        <a:pos x="98" y="409"/>
                      </a:cxn>
                      <a:cxn ang="0">
                        <a:pos x="66" y="370"/>
                      </a:cxn>
                      <a:cxn ang="0">
                        <a:pos x="33" y="370"/>
                      </a:cxn>
                      <a:cxn ang="0">
                        <a:pos x="33" y="328"/>
                      </a:cxn>
                      <a:cxn ang="0">
                        <a:pos x="0" y="328"/>
                      </a:cxn>
                      <a:cxn ang="0">
                        <a:pos x="0" y="286"/>
                      </a:cxn>
                      <a:cxn ang="0">
                        <a:pos x="33" y="286"/>
                      </a:cxn>
                      <a:cxn ang="0">
                        <a:pos x="33" y="246"/>
                      </a:cxn>
                      <a:cxn ang="0">
                        <a:pos x="33" y="205"/>
                      </a:cxn>
                      <a:cxn ang="0">
                        <a:pos x="33" y="164"/>
                      </a:cxn>
                      <a:cxn ang="0">
                        <a:pos x="0" y="164"/>
                      </a:cxn>
                      <a:cxn ang="0">
                        <a:pos x="0" y="123"/>
                      </a:cxn>
                      <a:cxn ang="0">
                        <a:pos x="0" y="81"/>
                      </a:cxn>
                      <a:cxn ang="0">
                        <a:pos x="33" y="42"/>
                      </a:cxn>
                      <a:cxn ang="0">
                        <a:pos x="33" y="0"/>
                      </a:cxn>
                      <a:cxn ang="0">
                        <a:pos x="66" y="42"/>
                      </a:cxn>
                      <a:cxn ang="0">
                        <a:pos x="98" y="42"/>
                      </a:cxn>
                      <a:cxn ang="0">
                        <a:pos x="130" y="81"/>
                      </a:cxn>
                      <a:cxn ang="0">
                        <a:pos x="162" y="81"/>
                      </a:cxn>
                      <a:cxn ang="0">
                        <a:pos x="194" y="123"/>
                      </a:cxn>
                      <a:cxn ang="0">
                        <a:pos x="227" y="164"/>
                      </a:cxn>
                      <a:cxn ang="0">
                        <a:pos x="258" y="164"/>
                      </a:cxn>
                      <a:cxn ang="0">
                        <a:pos x="290" y="205"/>
                      </a:cxn>
                      <a:cxn ang="0">
                        <a:pos x="355" y="246"/>
                      </a:cxn>
                      <a:cxn ang="0">
                        <a:pos x="323" y="246"/>
                      </a:cxn>
                    </a:cxnLst>
                    <a:rect l="0" t="0" r="r" b="b"/>
                    <a:pathLst>
                      <a:path w="355" h="532">
                        <a:moveTo>
                          <a:pt x="323" y="246"/>
                        </a:moveTo>
                        <a:lnTo>
                          <a:pt x="323" y="286"/>
                        </a:lnTo>
                        <a:lnTo>
                          <a:pt x="323" y="328"/>
                        </a:lnTo>
                        <a:lnTo>
                          <a:pt x="290" y="370"/>
                        </a:lnTo>
                        <a:lnTo>
                          <a:pt x="290" y="409"/>
                        </a:lnTo>
                        <a:lnTo>
                          <a:pt x="258" y="451"/>
                        </a:lnTo>
                        <a:lnTo>
                          <a:pt x="258" y="492"/>
                        </a:lnTo>
                        <a:lnTo>
                          <a:pt x="258" y="532"/>
                        </a:lnTo>
                        <a:lnTo>
                          <a:pt x="258" y="492"/>
                        </a:lnTo>
                        <a:lnTo>
                          <a:pt x="258" y="532"/>
                        </a:lnTo>
                        <a:lnTo>
                          <a:pt x="227" y="532"/>
                        </a:lnTo>
                        <a:lnTo>
                          <a:pt x="194" y="532"/>
                        </a:lnTo>
                        <a:lnTo>
                          <a:pt x="162" y="532"/>
                        </a:lnTo>
                        <a:lnTo>
                          <a:pt x="130" y="532"/>
                        </a:lnTo>
                        <a:lnTo>
                          <a:pt x="130" y="492"/>
                        </a:lnTo>
                        <a:lnTo>
                          <a:pt x="130" y="451"/>
                        </a:lnTo>
                        <a:lnTo>
                          <a:pt x="98" y="451"/>
                        </a:lnTo>
                        <a:lnTo>
                          <a:pt x="98" y="409"/>
                        </a:lnTo>
                        <a:lnTo>
                          <a:pt x="66" y="370"/>
                        </a:lnTo>
                        <a:lnTo>
                          <a:pt x="33" y="370"/>
                        </a:lnTo>
                        <a:lnTo>
                          <a:pt x="33" y="328"/>
                        </a:lnTo>
                        <a:lnTo>
                          <a:pt x="0" y="328"/>
                        </a:lnTo>
                        <a:lnTo>
                          <a:pt x="0" y="286"/>
                        </a:lnTo>
                        <a:lnTo>
                          <a:pt x="33" y="286"/>
                        </a:lnTo>
                        <a:lnTo>
                          <a:pt x="33" y="246"/>
                        </a:lnTo>
                        <a:lnTo>
                          <a:pt x="33" y="205"/>
                        </a:lnTo>
                        <a:lnTo>
                          <a:pt x="33" y="164"/>
                        </a:lnTo>
                        <a:lnTo>
                          <a:pt x="0" y="164"/>
                        </a:lnTo>
                        <a:lnTo>
                          <a:pt x="0" y="123"/>
                        </a:lnTo>
                        <a:lnTo>
                          <a:pt x="0" y="81"/>
                        </a:lnTo>
                        <a:lnTo>
                          <a:pt x="33" y="42"/>
                        </a:lnTo>
                        <a:lnTo>
                          <a:pt x="33" y="0"/>
                        </a:lnTo>
                        <a:lnTo>
                          <a:pt x="66" y="42"/>
                        </a:lnTo>
                        <a:lnTo>
                          <a:pt x="98" y="42"/>
                        </a:lnTo>
                        <a:lnTo>
                          <a:pt x="130" y="81"/>
                        </a:lnTo>
                        <a:lnTo>
                          <a:pt x="162" y="81"/>
                        </a:lnTo>
                        <a:lnTo>
                          <a:pt x="194" y="123"/>
                        </a:lnTo>
                        <a:lnTo>
                          <a:pt x="227" y="164"/>
                        </a:lnTo>
                        <a:lnTo>
                          <a:pt x="258" y="164"/>
                        </a:lnTo>
                        <a:lnTo>
                          <a:pt x="290" y="205"/>
                        </a:lnTo>
                        <a:lnTo>
                          <a:pt x="355" y="246"/>
                        </a:lnTo>
                        <a:lnTo>
                          <a:pt x="323" y="24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1" name="Freeform 261"/>
                  <p:cNvSpPr>
                    <a:spLocks/>
                  </p:cNvSpPr>
                  <p:nvPr/>
                </p:nvSpPr>
                <p:spPr bwMode="auto">
                  <a:xfrm>
                    <a:off x="1422" y="2253"/>
                    <a:ext cx="137" cy="63"/>
                  </a:xfrm>
                  <a:custGeom>
                    <a:avLst/>
                    <a:gdLst/>
                    <a:ahLst/>
                    <a:cxnLst>
                      <a:cxn ang="0">
                        <a:pos x="386" y="203"/>
                      </a:cxn>
                      <a:cxn ang="0">
                        <a:pos x="355" y="245"/>
                      </a:cxn>
                      <a:cxn ang="0">
                        <a:pos x="355" y="203"/>
                      </a:cxn>
                      <a:cxn ang="0">
                        <a:pos x="322" y="203"/>
                      </a:cxn>
                      <a:cxn ang="0">
                        <a:pos x="322" y="163"/>
                      </a:cxn>
                      <a:cxn ang="0">
                        <a:pos x="289" y="163"/>
                      </a:cxn>
                      <a:cxn ang="0">
                        <a:pos x="289" y="203"/>
                      </a:cxn>
                      <a:cxn ang="0">
                        <a:pos x="258" y="203"/>
                      </a:cxn>
                      <a:cxn ang="0">
                        <a:pos x="258" y="163"/>
                      </a:cxn>
                      <a:cxn ang="0">
                        <a:pos x="226" y="163"/>
                      </a:cxn>
                      <a:cxn ang="0">
                        <a:pos x="193" y="163"/>
                      </a:cxn>
                      <a:cxn ang="0">
                        <a:pos x="193" y="203"/>
                      </a:cxn>
                      <a:cxn ang="0">
                        <a:pos x="161" y="203"/>
                      </a:cxn>
                      <a:cxn ang="0">
                        <a:pos x="128" y="203"/>
                      </a:cxn>
                      <a:cxn ang="0">
                        <a:pos x="98" y="203"/>
                      </a:cxn>
                      <a:cxn ang="0">
                        <a:pos x="65" y="203"/>
                      </a:cxn>
                      <a:cxn ang="0">
                        <a:pos x="32" y="203"/>
                      </a:cxn>
                      <a:cxn ang="0">
                        <a:pos x="32" y="163"/>
                      </a:cxn>
                      <a:cxn ang="0">
                        <a:pos x="32" y="122"/>
                      </a:cxn>
                      <a:cxn ang="0">
                        <a:pos x="32" y="82"/>
                      </a:cxn>
                      <a:cxn ang="0">
                        <a:pos x="0" y="82"/>
                      </a:cxn>
                      <a:cxn ang="0">
                        <a:pos x="0" y="42"/>
                      </a:cxn>
                      <a:cxn ang="0">
                        <a:pos x="32" y="42"/>
                      </a:cxn>
                      <a:cxn ang="0">
                        <a:pos x="193" y="0"/>
                      </a:cxn>
                      <a:cxn ang="0">
                        <a:pos x="355" y="0"/>
                      </a:cxn>
                      <a:cxn ang="0">
                        <a:pos x="355" y="122"/>
                      </a:cxn>
                      <a:cxn ang="0">
                        <a:pos x="386" y="203"/>
                      </a:cxn>
                    </a:cxnLst>
                    <a:rect l="0" t="0" r="r" b="b"/>
                    <a:pathLst>
                      <a:path w="386" h="245">
                        <a:moveTo>
                          <a:pt x="386" y="203"/>
                        </a:moveTo>
                        <a:lnTo>
                          <a:pt x="355" y="245"/>
                        </a:lnTo>
                        <a:lnTo>
                          <a:pt x="355" y="203"/>
                        </a:lnTo>
                        <a:lnTo>
                          <a:pt x="322" y="203"/>
                        </a:lnTo>
                        <a:lnTo>
                          <a:pt x="322" y="163"/>
                        </a:lnTo>
                        <a:lnTo>
                          <a:pt x="289" y="163"/>
                        </a:lnTo>
                        <a:lnTo>
                          <a:pt x="289" y="203"/>
                        </a:lnTo>
                        <a:lnTo>
                          <a:pt x="258" y="203"/>
                        </a:lnTo>
                        <a:lnTo>
                          <a:pt x="258" y="163"/>
                        </a:lnTo>
                        <a:lnTo>
                          <a:pt x="226" y="163"/>
                        </a:lnTo>
                        <a:lnTo>
                          <a:pt x="193" y="163"/>
                        </a:lnTo>
                        <a:lnTo>
                          <a:pt x="193" y="203"/>
                        </a:lnTo>
                        <a:lnTo>
                          <a:pt x="161" y="203"/>
                        </a:lnTo>
                        <a:lnTo>
                          <a:pt x="128" y="203"/>
                        </a:lnTo>
                        <a:lnTo>
                          <a:pt x="98" y="203"/>
                        </a:lnTo>
                        <a:lnTo>
                          <a:pt x="65" y="203"/>
                        </a:lnTo>
                        <a:lnTo>
                          <a:pt x="32" y="203"/>
                        </a:lnTo>
                        <a:lnTo>
                          <a:pt x="32" y="163"/>
                        </a:lnTo>
                        <a:lnTo>
                          <a:pt x="32" y="122"/>
                        </a:lnTo>
                        <a:lnTo>
                          <a:pt x="32" y="82"/>
                        </a:lnTo>
                        <a:lnTo>
                          <a:pt x="0" y="82"/>
                        </a:lnTo>
                        <a:lnTo>
                          <a:pt x="0" y="42"/>
                        </a:lnTo>
                        <a:lnTo>
                          <a:pt x="32" y="42"/>
                        </a:lnTo>
                        <a:lnTo>
                          <a:pt x="193" y="0"/>
                        </a:lnTo>
                        <a:lnTo>
                          <a:pt x="355" y="0"/>
                        </a:lnTo>
                        <a:lnTo>
                          <a:pt x="355" y="122"/>
                        </a:lnTo>
                        <a:lnTo>
                          <a:pt x="386" y="203"/>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484" name="Group 262"/>
                <p:cNvGrpSpPr>
                  <a:grpSpLocks/>
                </p:cNvGrpSpPr>
                <p:nvPr/>
              </p:nvGrpSpPr>
              <p:grpSpPr bwMode="auto">
                <a:xfrm>
                  <a:off x="1156" y="1728"/>
                  <a:ext cx="1291" cy="892"/>
                  <a:chOff x="1156" y="1728"/>
                  <a:chExt cx="1291" cy="892"/>
                </a:xfrm>
                <a:grpFill/>
              </p:grpSpPr>
              <p:grpSp>
                <p:nvGrpSpPr>
                  <p:cNvPr id="485" name="Group 263"/>
                  <p:cNvGrpSpPr>
                    <a:grpSpLocks/>
                  </p:cNvGrpSpPr>
                  <p:nvPr/>
                </p:nvGrpSpPr>
                <p:grpSpPr bwMode="auto">
                  <a:xfrm>
                    <a:off x="1156" y="1728"/>
                    <a:ext cx="1291" cy="840"/>
                    <a:chOff x="1156" y="1738"/>
                    <a:chExt cx="1291" cy="840"/>
                  </a:xfrm>
                  <a:grpFill/>
                </p:grpSpPr>
                <p:sp>
                  <p:nvSpPr>
                    <p:cNvPr id="505" name="Freeform 264"/>
                    <p:cNvSpPr>
                      <a:spLocks/>
                    </p:cNvSpPr>
                    <p:nvPr/>
                  </p:nvSpPr>
                  <p:spPr bwMode="auto">
                    <a:xfrm>
                      <a:off x="2230" y="2000"/>
                      <a:ext cx="217" cy="263"/>
                    </a:xfrm>
                    <a:custGeom>
                      <a:avLst/>
                      <a:gdLst/>
                      <a:ahLst/>
                      <a:cxnLst>
                        <a:cxn ang="0">
                          <a:pos x="483" y="164"/>
                        </a:cxn>
                        <a:cxn ang="0">
                          <a:pos x="515" y="369"/>
                        </a:cxn>
                        <a:cxn ang="0">
                          <a:pos x="580" y="614"/>
                        </a:cxn>
                        <a:cxn ang="0">
                          <a:pos x="580" y="697"/>
                        </a:cxn>
                        <a:cxn ang="0">
                          <a:pos x="580" y="738"/>
                        </a:cxn>
                        <a:cxn ang="0">
                          <a:pos x="611" y="778"/>
                        </a:cxn>
                        <a:cxn ang="0">
                          <a:pos x="611" y="819"/>
                        </a:cxn>
                        <a:cxn ang="0">
                          <a:pos x="580" y="819"/>
                        </a:cxn>
                        <a:cxn ang="0">
                          <a:pos x="547" y="819"/>
                        </a:cxn>
                        <a:cxn ang="0">
                          <a:pos x="547" y="861"/>
                        </a:cxn>
                        <a:cxn ang="0">
                          <a:pos x="515" y="861"/>
                        </a:cxn>
                        <a:cxn ang="0">
                          <a:pos x="483" y="861"/>
                        </a:cxn>
                        <a:cxn ang="0">
                          <a:pos x="418" y="861"/>
                        </a:cxn>
                        <a:cxn ang="0">
                          <a:pos x="386" y="902"/>
                        </a:cxn>
                        <a:cxn ang="0">
                          <a:pos x="354" y="942"/>
                        </a:cxn>
                        <a:cxn ang="0">
                          <a:pos x="322" y="942"/>
                        </a:cxn>
                        <a:cxn ang="0">
                          <a:pos x="257" y="1025"/>
                        </a:cxn>
                        <a:cxn ang="0">
                          <a:pos x="226" y="1025"/>
                        </a:cxn>
                        <a:cxn ang="0">
                          <a:pos x="194" y="1025"/>
                        </a:cxn>
                        <a:cxn ang="0">
                          <a:pos x="161" y="1025"/>
                        </a:cxn>
                        <a:cxn ang="0">
                          <a:pos x="129" y="1025"/>
                        </a:cxn>
                        <a:cxn ang="0">
                          <a:pos x="96" y="1025"/>
                        </a:cxn>
                        <a:cxn ang="0">
                          <a:pos x="65" y="1025"/>
                        </a:cxn>
                        <a:cxn ang="0">
                          <a:pos x="0" y="1025"/>
                        </a:cxn>
                        <a:cxn ang="0">
                          <a:pos x="0" y="983"/>
                        </a:cxn>
                        <a:cxn ang="0">
                          <a:pos x="33" y="983"/>
                        </a:cxn>
                        <a:cxn ang="0">
                          <a:pos x="33" y="942"/>
                        </a:cxn>
                        <a:cxn ang="0">
                          <a:pos x="33" y="902"/>
                        </a:cxn>
                        <a:cxn ang="0">
                          <a:pos x="33" y="861"/>
                        </a:cxn>
                        <a:cxn ang="0">
                          <a:pos x="65" y="819"/>
                        </a:cxn>
                        <a:cxn ang="0">
                          <a:pos x="65" y="778"/>
                        </a:cxn>
                        <a:cxn ang="0">
                          <a:pos x="65" y="738"/>
                        </a:cxn>
                        <a:cxn ang="0">
                          <a:pos x="65" y="697"/>
                        </a:cxn>
                        <a:cxn ang="0">
                          <a:pos x="65" y="656"/>
                        </a:cxn>
                        <a:cxn ang="0">
                          <a:pos x="96" y="614"/>
                        </a:cxn>
                        <a:cxn ang="0">
                          <a:pos x="96" y="575"/>
                        </a:cxn>
                        <a:cxn ang="0">
                          <a:pos x="129" y="533"/>
                        </a:cxn>
                        <a:cxn ang="0">
                          <a:pos x="129" y="491"/>
                        </a:cxn>
                        <a:cxn ang="0">
                          <a:pos x="129" y="452"/>
                        </a:cxn>
                        <a:cxn ang="0">
                          <a:pos x="161" y="410"/>
                        </a:cxn>
                        <a:cxn ang="0">
                          <a:pos x="161" y="369"/>
                        </a:cxn>
                        <a:cxn ang="0">
                          <a:pos x="194" y="369"/>
                        </a:cxn>
                        <a:cxn ang="0">
                          <a:pos x="194" y="328"/>
                        </a:cxn>
                        <a:cxn ang="0">
                          <a:pos x="194" y="247"/>
                        </a:cxn>
                        <a:cxn ang="0">
                          <a:pos x="194" y="205"/>
                        </a:cxn>
                        <a:cxn ang="0">
                          <a:pos x="226" y="164"/>
                        </a:cxn>
                        <a:cxn ang="0">
                          <a:pos x="226" y="124"/>
                        </a:cxn>
                        <a:cxn ang="0">
                          <a:pos x="226" y="83"/>
                        </a:cxn>
                        <a:cxn ang="0">
                          <a:pos x="257" y="83"/>
                        </a:cxn>
                        <a:cxn ang="0">
                          <a:pos x="257" y="0"/>
                        </a:cxn>
                        <a:cxn ang="0">
                          <a:pos x="290" y="0"/>
                        </a:cxn>
                        <a:cxn ang="0">
                          <a:pos x="290" y="41"/>
                        </a:cxn>
                        <a:cxn ang="0">
                          <a:pos x="322" y="41"/>
                        </a:cxn>
                        <a:cxn ang="0">
                          <a:pos x="354" y="41"/>
                        </a:cxn>
                        <a:cxn ang="0">
                          <a:pos x="386" y="83"/>
                        </a:cxn>
                        <a:cxn ang="0">
                          <a:pos x="418" y="83"/>
                        </a:cxn>
                        <a:cxn ang="0">
                          <a:pos x="451" y="124"/>
                        </a:cxn>
                        <a:cxn ang="0">
                          <a:pos x="483" y="124"/>
                        </a:cxn>
                        <a:cxn ang="0">
                          <a:pos x="483" y="164"/>
                        </a:cxn>
                      </a:cxnLst>
                      <a:rect l="0" t="0" r="r" b="b"/>
                      <a:pathLst>
                        <a:path w="611" h="1025">
                          <a:moveTo>
                            <a:pt x="483" y="164"/>
                          </a:moveTo>
                          <a:lnTo>
                            <a:pt x="515" y="369"/>
                          </a:lnTo>
                          <a:lnTo>
                            <a:pt x="580" y="614"/>
                          </a:lnTo>
                          <a:lnTo>
                            <a:pt x="580" y="697"/>
                          </a:lnTo>
                          <a:lnTo>
                            <a:pt x="580" y="738"/>
                          </a:lnTo>
                          <a:lnTo>
                            <a:pt x="611" y="778"/>
                          </a:lnTo>
                          <a:lnTo>
                            <a:pt x="611" y="819"/>
                          </a:lnTo>
                          <a:lnTo>
                            <a:pt x="580" y="819"/>
                          </a:lnTo>
                          <a:lnTo>
                            <a:pt x="547" y="819"/>
                          </a:lnTo>
                          <a:lnTo>
                            <a:pt x="547" y="861"/>
                          </a:lnTo>
                          <a:lnTo>
                            <a:pt x="515" y="861"/>
                          </a:lnTo>
                          <a:lnTo>
                            <a:pt x="483" y="861"/>
                          </a:lnTo>
                          <a:lnTo>
                            <a:pt x="418" y="861"/>
                          </a:lnTo>
                          <a:lnTo>
                            <a:pt x="386" y="902"/>
                          </a:lnTo>
                          <a:lnTo>
                            <a:pt x="354" y="942"/>
                          </a:lnTo>
                          <a:lnTo>
                            <a:pt x="322" y="942"/>
                          </a:lnTo>
                          <a:lnTo>
                            <a:pt x="257" y="1025"/>
                          </a:lnTo>
                          <a:lnTo>
                            <a:pt x="226" y="1025"/>
                          </a:lnTo>
                          <a:lnTo>
                            <a:pt x="194" y="1025"/>
                          </a:lnTo>
                          <a:lnTo>
                            <a:pt x="161" y="1025"/>
                          </a:lnTo>
                          <a:lnTo>
                            <a:pt x="129" y="1025"/>
                          </a:lnTo>
                          <a:lnTo>
                            <a:pt x="96" y="1025"/>
                          </a:lnTo>
                          <a:lnTo>
                            <a:pt x="65" y="1025"/>
                          </a:lnTo>
                          <a:lnTo>
                            <a:pt x="0" y="1025"/>
                          </a:lnTo>
                          <a:lnTo>
                            <a:pt x="0" y="983"/>
                          </a:lnTo>
                          <a:lnTo>
                            <a:pt x="33" y="983"/>
                          </a:lnTo>
                          <a:lnTo>
                            <a:pt x="33" y="942"/>
                          </a:lnTo>
                          <a:lnTo>
                            <a:pt x="33" y="902"/>
                          </a:lnTo>
                          <a:lnTo>
                            <a:pt x="33" y="861"/>
                          </a:lnTo>
                          <a:lnTo>
                            <a:pt x="65" y="819"/>
                          </a:lnTo>
                          <a:lnTo>
                            <a:pt x="65" y="778"/>
                          </a:lnTo>
                          <a:lnTo>
                            <a:pt x="65" y="738"/>
                          </a:lnTo>
                          <a:lnTo>
                            <a:pt x="65" y="697"/>
                          </a:lnTo>
                          <a:lnTo>
                            <a:pt x="65" y="656"/>
                          </a:lnTo>
                          <a:lnTo>
                            <a:pt x="96" y="614"/>
                          </a:lnTo>
                          <a:lnTo>
                            <a:pt x="96" y="575"/>
                          </a:lnTo>
                          <a:lnTo>
                            <a:pt x="129" y="533"/>
                          </a:lnTo>
                          <a:lnTo>
                            <a:pt x="129" y="491"/>
                          </a:lnTo>
                          <a:lnTo>
                            <a:pt x="129" y="452"/>
                          </a:lnTo>
                          <a:lnTo>
                            <a:pt x="161" y="410"/>
                          </a:lnTo>
                          <a:lnTo>
                            <a:pt x="161" y="369"/>
                          </a:lnTo>
                          <a:lnTo>
                            <a:pt x="194" y="369"/>
                          </a:lnTo>
                          <a:lnTo>
                            <a:pt x="194" y="328"/>
                          </a:lnTo>
                          <a:lnTo>
                            <a:pt x="194" y="247"/>
                          </a:lnTo>
                          <a:lnTo>
                            <a:pt x="194" y="205"/>
                          </a:lnTo>
                          <a:lnTo>
                            <a:pt x="226" y="164"/>
                          </a:lnTo>
                          <a:lnTo>
                            <a:pt x="226" y="124"/>
                          </a:lnTo>
                          <a:lnTo>
                            <a:pt x="226" y="83"/>
                          </a:lnTo>
                          <a:lnTo>
                            <a:pt x="257" y="83"/>
                          </a:lnTo>
                          <a:lnTo>
                            <a:pt x="257" y="0"/>
                          </a:lnTo>
                          <a:lnTo>
                            <a:pt x="290" y="0"/>
                          </a:lnTo>
                          <a:lnTo>
                            <a:pt x="290" y="41"/>
                          </a:lnTo>
                          <a:lnTo>
                            <a:pt x="322" y="41"/>
                          </a:lnTo>
                          <a:lnTo>
                            <a:pt x="354" y="41"/>
                          </a:lnTo>
                          <a:lnTo>
                            <a:pt x="386" y="83"/>
                          </a:lnTo>
                          <a:lnTo>
                            <a:pt x="418" y="83"/>
                          </a:lnTo>
                          <a:lnTo>
                            <a:pt x="451" y="124"/>
                          </a:lnTo>
                          <a:lnTo>
                            <a:pt x="483" y="124"/>
                          </a:lnTo>
                          <a:lnTo>
                            <a:pt x="483" y="16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6" name="Freeform 265"/>
                    <p:cNvSpPr>
                      <a:spLocks/>
                    </p:cNvSpPr>
                    <p:nvPr/>
                  </p:nvSpPr>
                  <p:spPr bwMode="auto">
                    <a:xfrm>
                      <a:off x="1752" y="1875"/>
                      <a:ext cx="182" cy="168"/>
                    </a:xfrm>
                    <a:custGeom>
                      <a:avLst/>
                      <a:gdLst/>
                      <a:ahLst/>
                      <a:cxnLst>
                        <a:cxn ang="0">
                          <a:pos x="514" y="83"/>
                        </a:cxn>
                        <a:cxn ang="0">
                          <a:pos x="482" y="122"/>
                        </a:cxn>
                        <a:cxn ang="0">
                          <a:pos x="451" y="122"/>
                        </a:cxn>
                        <a:cxn ang="0">
                          <a:pos x="451" y="164"/>
                        </a:cxn>
                        <a:cxn ang="0">
                          <a:pos x="451" y="205"/>
                        </a:cxn>
                        <a:cxn ang="0">
                          <a:pos x="418" y="205"/>
                        </a:cxn>
                        <a:cxn ang="0">
                          <a:pos x="418" y="246"/>
                        </a:cxn>
                        <a:cxn ang="0">
                          <a:pos x="385" y="246"/>
                        </a:cxn>
                        <a:cxn ang="0">
                          <a:pos x="385" y="287"/>
                        </a:cxn>
                        <a:cxn ang="0">
                          <a:pos x="354" y="287"/>
                        </a:cxn>
                        <a:cxn ang="0">
                          <a:pos x="354" y="327"/>
                        </a:cxn>
                        <a:cxn ang="0">
                          <a:pos x="322" y="327"/>
                        </a:cxn>
                        <a:cxn ang="0">
                          <a:pos x="290" y="327"/>
                        </a:cxn>
                        <a:cxn ang="0">
                          <a:pos x="322" y="369"/>
                        </a:cxn>
                        <a:cxn ang="0">
                          <a:pos x="322" y="411"/>
                        </a:cxn>
                        <a:cxn ang="0">
                          <a:pos x="290" y="450"/>
                        </a:cxn>
                        <a:cxn ang="0">
                          <a:pos x="290" y="492"/>
                        </a:cxn>
                        <a:cxn ang="0">
                          <a:pos x="290" y="532"/>
                        </a:cxn>
                        <a:cxn ang="0">
                          <a:pos x="225" y="574"/>
                        </a:cxn>
                        <a:cxn ang="0">
                          <a:pos x="193" y="574"/>
                        </a:cxn>
                        <a:cxn ang="0">
                          <a:pos x="161" y="574"/>
                        </a:cxn>
                        <a:cxn ang="0">
                          <a:pos x="128" y="614"/>
                        </a:cxn>
                        <a:cxn ang="0">
                          <a:pos x="97" y="614"/>
                        </a:cxn>
                        <a:cxn ang="0">
                          <a:pos x="64" y="614"/>
                        </a:cxn>
                        <a:cxn ang="0">
                          <a:pos x="32" y="614"/>
                        </a:cxn>
                        <a:cxn ang="0">
                          <a:pos x="32" y="655"/>
                        </a:cxn>
                        <a:cxn ang="0">
                          <a:pos x="32" y="614"/>
                        </a:cxn>
                        <a:cxn ang="0">
                          <a:pos x="0" y="574"/>
                        </a:cxn>
                        <a:cxn ang="0">
                          <a:pos x="0" y="532"/>
                        </a:cxn>
                        <a:cxn ang="0">
                          <a:pos x="0" y="450"/>
                        </a:cxn>
                        <a:cxn ang="0">
                          <a:pos x="0" y="411"/>
                        </a:cxn>
                        <a:cxn ang="0">
                          <a:pos x="0" y="450"/>
                        </a:cxn>
                        <a:cxn ang="0">
                          <a:pos x="64" y="369"/>
                        </a:cxn>
                        <a:cxn ang="0">
                          <a:pos x="64" y="327"/>
                        </a:cxn>
                        <a:cxn ang="0">
                          <a:pos x="97" y="287"/>
                        </a:cxn>
                        <a:cxn ang="0">
                          <a:pos x="128" y="287"/>
                        </a:cxn>
                        <a:cxn ang="0">
                          <a:pos x="161" y="246"/>
                        </a:cxn>
                        <a:cxn ang="0">
                          <a:pos x="225" y="205"/>
                        </a:cxn>
                        <a:cxn ang="0">
                          <a:pos x="257" y="164"/>
                        </a:cxn>
                        <a:cxn ang="0">
                          <a:pos x="290" y="164"/>
                        </a:cxn>
                        <a:cxn ang="0">
                          <a:pos x="354" y="83"/>
                        </a:cxn>
                        <a:cxn ang="0">
                          <a:pos x="385" y="41"/>
                        </a:cxn>
                        <a:cxn ang="0">
                          <a:pos x="418" y="0"/>
                        </a:cxn>
                        <a:cxn ang="0">
                          <a:pos x="451" y="0"/>
                        </a:cxn>
                        <a:cxn ang="0">
                          <a:pos x="451" y="41"/>
                        </a:cxn>
                        <a:cxn ang="0">
                          <a:pos x="482" y="41"/>
                        </a:cxn>
                        <a:cxn ang="0">
                          <a:pos x="514" y="83"/>
                        </a:cxn>
                      </a:cxnLst>
                      <a:rect l="0" t="0" r="r" b="b"/>
                      <a:pathLst>
                        <a:path w="514" h="655">
                          <a:moveTo>
                            <a:pt x="514" y="83"/>
                          </a:moveTo>
                          <a:lnTo>
                            <a:pt x="482" y="122"/>
                          </a:lnTo>
                          <a:lnTo>
                            <a:pt x="451" y="122"/>
                          </a:lnTo>
                          <a:lnTo>
                            <a:pt x="451" y="164"/>
                          </a:lnTo>
                          <a:lnTo>
                            <a:pt x="451" y="205"/>
                          </a:lnTo>
                          <a:lnTo>
                            <a:pt x="418" y="205"/>
                          </a:lnTo>
                          <a:lnTo>
                            <a:pt x="418" y="246"/>
                          </a:lnTo>
                          <a:lnTo>
                            <a:pt x="385" y="246"/>
                          </a:lnTo>
                          <a:lnTo>
                            <a:pt x="385" y="287"/>
                          </a:lnTo>
                          <a:lnTo>
                            <a:pt x="354" y="287"/>
                          </a:lnTo>
                          <a:lnTo>
                            <a:pt x="354" y="327"/>
                          </a:lnTo>
                          <a:lnTo>
                            <a:pt x="322" y="327"/>
                          </a:lnTo>
                          <a:lnTo>
                            <a:pt x="290" y="327"/>
                          </a:lnTo>
                          <a:lnTo>
                            <a:pt x="322" y="369"/>
                          </a:lnTo>
                          <a:lnTo>
                            <a:pt x="322" y="411"/>
                          </a:lnTo>
                          <a:lnTo>
                            <a:pt x="290" y="450"/>
                          </a:lnTo>
                          <a:lnTo>
                            <a:pt x="290" y="492"/>
                          </a:lnTo>
                          <a:lnTo>
                            <a:pt x="290" y="532"/>
                          </a:lnTo>
                          <a:lnTo>
                            <a:pt x="225" y="574"/>
                          </a:lnTo>
                          <a:lnTo>
                            <a:pt x="193" y="574"/>
                          </a:lnTo>
                          <a:lnTo>
                            <a:pt x="161" y="574"/>
                          </a:lnTo>
                          <a:lnTo>
                            <a:pt x="128" y="614"/>
                          </a:lnTo>
                          <a:lnTo>
                            <a:pt x="97" y="614"/>
                          </a:lnTo>
                          <a:lnTo>
                            <a:pt x="64" y="614"/>
                          </a:lnTo>
                          <a:lnTo>
                            <a:pt x="32" y="614"/>
                          </a:lnTo>
                          <a:lnTo>
                            <a:pt x="32" y="655"/>
                          </a:lnTo>
                          <a:lnTo>
                            <a:pt x="32" y="614"/>
                          </a:lnTo>
                          <a:lnTo>
                            <a:pt x="0" y="574"/>
                          </a:lnTo>
                          <a:lnTo>
                            <a:pt x="0" y="532"/>
                          </a:lnTo>
                          <a:lnTo>
                            <a:pt x="0" y="450"/>
                          </a:lnTo>
                          <a:lnTo>
                            <a:pt x="0" y="411"/>
                          </a:lnTo>
                          <a:lnTo>
                            <a:pt x="0" y="450"/>
                          </a:lnTo>
                          <a:lnTo>
                            <a:pt x="64" y="369"/>
                          </a:lnTo>
                          <a:lnTo>
                            <a:pt x="64" y="327"/>
                          </a:lnTo>
                          <a:lnTo>
                            <a:pt x="97" y="287"/>
                          </a:lnTo>
                          <a:lnTo>
                            <a:pt x="128" y="287"/>
                          </a:lnTo>
                          <a:lnTo>
                            <a:pt x="161" y="246"/>
                          </a:lnTo>
                          <a:lnTo>
                            <a:pt x="225" y="205"/>
                          </a:lnTo>
                          <a:lnTo>
                            <a:pt x="257" y="164"/>
                          </a:lnTo>
                          <a:lnTo>
                            <a:pt x="290" y="164"/>
                          </a:lnTo>
                          <a:lnTo>
                            <a:pt x="354" y="83"/>
                          </a:lnTo>
                          <a:lnTo>
                            <a:pt x="385" y="41"/>
                          </a:lnTo>
                          <a:lnTo>
                            <a:pt x="418" y="0"/>
                          </a:lnTo>
                          <a:lnTo>
                            <a:pt x="451" y="0"/>
                          </a:lnTo>
                          <a:lnTo>
                            <a:pt x="451" y="41"/>
                          </a:lnTo>
                          <a:lnTo>
                            <a:pt x="482" y="41"/>
                          </a:lnTo>
                          <a:lnTo>
                            <a:pt x="514" y="8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7" name="Freeform 266"/>
                    <p:cNvSpPr>
                      <a:spLocks/>
                    </p:cNvSpPr>
                    <p:nvPr/>
                  </p:nvSpPr>
                  <p:spPr bwMode="auto">
                    <a:xfrm>
                      <a:off x="1821" y="1738"/>
                      <a:ext cx="217" cy="127"/>
                    </a:xfrm>
                    <a:custGeom>
                      <a:avLst/>
                      <a:gdLst/>
                      <a:ahLst/>
                      <a:cxnLst>
                        <a:cxn ang="0">
                          <a:pos x="611" y="0"/>
                        </a:cxn>
                        <a:cxn ang="0">
                          <a:pos x="611" y="42"/>
                        </a:cxn>
                        <a:cxn ang="0">
                          <a:pos x="578" y="82"/>
                        </a:cxn>
                        <a:cxn ang="0">
                          <a:pos x="546" y="124"/>
                        </a:cxn>
                        <a:cxn ang="0">
                          <a:pos x="515" y="124"/>
                        </a:cxn>
                        <a:cxn ang="0">
                          <a:pos x="482" y="166"/>
                        </a:cxn>
                        <a:cxn ang="0">
                          <a:pos x="449" y="205"/>
                        </a:cxn>
                        <a:cxn ang="0">
                          <a:pos x="449" y="247"/>
                        </a:cxn>
                        <a:cxn ang="0">
                          <a:pos x="418" y="288"/>
                        </a:cxn>
                        <a:cxn ang="0">
                          <a:pos x="385" y="288"/>
                        </a:cxn>
                        <a:cxn ang="0">
                          <a:pos x="354" y="328"/>
                        </a:cxn>
                        <a:cxn ang="0">
                          <a:pos x="321" y="328"/>
                        </a:cxn>
                        <a:cxn ang="0">
                          <a:pos x="321" y="370"/>
                        </a:cxn>
                        <a:cxn ang="0">
                          <a:pos x="289" y="370"/>
                        </a:cxn>
                        <a:cxn ang="0">
                          <a:pos x="257" y="370"/>
                        </a:cxn>
                        <a:cxn ang="0">
                          <a:pos x="225" y="410"/>
                        </a:cxn>
                        <a:cxn ang="0">
                          <a:pos x="192" y="452"/>
                        </a:cxn>
                        <a:cxn ang="0">
                          <a:pos x="161" y="493"/>
                        </a:cxn>
                        <a:cxn ang="0">
                          <a:pos x="161" y="452"/>
                        </a:cxn>
                        <a:cxn ang="0">
                          <a:pos x="128" y="410"/>
                        </a:cxn>
                        <a:cxn ang="0">
                          <a:pos x="96" y="370"/>
                        </a:cxn>
                        <a:cxn ang="0">
                          <a:pos x="64" y="328"/>
                        </a:cxn>
                        <a:cxn ang="0">
                          <a:pos x="32" y="247"/>
                        </a:cxn>
                        <a:cxn ang="0">
                          <a:pos x="0" y="205"/>
                        </a:cxn>
                        <a:cxn ang="0">
                          <a:pos x="0" y="166"/>
                        </a:cxn>
                        <a:cxn ang="0">
                          <a:pos x="0" y="82"/>
                        </a:cxn>
                        <a:cxn ang="0">
                          <a:pos x="449" y="42"/>
                        </a:cxn>
                        <a:cxn ang="0">
                          <a:pos x="611" y="0"/>
                        </a:cxn>
                      </a:cxnLst>
                      <a:rect l="0" t="0" r="r" b="b"/>
                      <a:pathLst>
                        <a:path w="611" h="493">
                          <a:moveTo>
                            <a:pt x="611" y="0"/>
                          </a:moveTo>
                          <a:lnTo>
                            <a:pt x="611" y="42"/>
                          </a:lnTo>
                          <a:lnTo>
                            <a:pt x="578" y="82"/>
                          </a:lnTo>
                          <a:lnTo>
                            <a:pt x="546" y="124"/>
                          </a:lnTo>
                          <a:lnTo>
                            <a:pt x="515" y="124"/>
                          </a:lnTo>
                          <a:lnTo>
                            <a:pt x="482" y="166"/>
                          </a:lnTo>
                          <a:lnTo>
                            <a:pt x="449" y="205"/>
                          </a:lnTo>
                          <a:lnTo>
                            <a:pt x="449" y="247"/>
                          </a:lnTo>
                          <a:lnTo>
                            <a:pt x="418" y="288"/>
                          </a:lnTo>
                          <a:lnTo>
                            <a:pt x="385" y="288"/>
                          </a:lnTo>
                          <a:lnTo>
                            <a:pt x="354" y="328"/>
                          </a:lnTo>
                          <a:lnTo>
                            <a:pt x="321" y="328"/>
                          </a:lnTo>
                          <a:lnTo>
                            <a:pt x="321" y="370"/>
                          </a:lnTo>
                          <a:lnTo>
                            <a:pt x="289" y="370"/>
                          </a:lnTo>
                          <a:lnTo>
                            <a:pt x="257" y="370"/>
                          </a:lnTo>
                          <a:lnTo>
                            <a:pt x="225" y="410"/>
                          </a:lnTo>
                          <a:lnTo>
                            <a:pt x="192" y="452"/>
                          </a:lnTo>
                          <a:lnTo>
                            <a:pt x="161" y="493"/>
                          </a:lnTo>
                          <a:lnTo>
                            <a:pt x="161" y="452"/>
                          </a:lnTo>
                          <a:lnTo>
                            <a:pt x="128" y="410"/>
                          </a:lnTo>
                          <a:lnTo>
                            <a:pt x="96" y="370"/>
                          </a:lnTo>
                          <a:lnTo>
                            <a:pt x="64" y="328"/>
                          </a:lnTo>
                          <a:lnTo>
                            <a:pt x="32" y="247"/>
                          </a:lnTo>
                          <a:lnTo>
                            <a:pt x="0" y="205"/>
                          </a:lnTo>
                          <a:lnTo>
                            <a:pt x="0" y="166"/>
                          </a:lnTo>
                          <a:lnTo>
                            <a:pt x="0" y="82"/>
                          </a:lnTo>
                          <a:lnTo>
                            <a:pt x="449" y="42"/>
                          </a:lnTo>
                          <a:lnTo>
                            <a:pt x="611"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8" name="Freeform 267"/>
                    <p:cNvSpPr>
                      <a:spLocks/>
                    </p:cNvSpPr>
                    <p:nvPr/>
                  </p:nvSpPr>
                  <p:spPr bwMode="auto">
                    <a:xfrm>
                      <a:off x="1809" y="2224"/>
                      <a:ext cx="365" cy="136"/>
                    </a:xfrm>
                    <a:custGeom>
                      <a:avLst/>
                      <a:gdLst/>
                      <a:ahLst/>
                      <a:cxnLst>
                        <a:cxn ang="0">
                          <a:pos x="997" y="369"/>
                        </a:cxn>
                        <a:cxn ang="0">
                          <a:pos x="965" y="408"/>
                        </a:cxn>
                        <a:cxn ang="0">
                          <a:pos x="900" y="450"/>
                        </a:cxn>
                        <a:cxn ang="0">
                          <a:pos x="836" y="492"/>
                        </a:cxn>
                        <a:cxn ang="0">
                          <a:pos x="771" y="531"/>
                        </a:cxn>
                        <a:cxn ang="0">
                          <a:pos x="643" y="492"/>
                        </a:cxn>
                        <a:cxn ang="0">
                          <a:pos x="579" y="492"/>
                        </a:cxn>
                        <a:cxn ang="0">
                          <a:pos x="514" y="492"/>
                        </a:cxn>
                        <a:cxn ang="0">
                          <a:pos x="386" y="450"/>
                        </a:cxn>
                        <a:cxn ang="0">
                          <a:pos x="321" y="450"/>
                        </a:cxn>
                        <a:cxn ang="0">
                          <a:pos x="257" y="450"/>
                        </a:cxn>
                        <a:cxn ang="0">
                          <a:pos x="129" y="408"/>
                        </a:cxn>
                        <a:cxn ang="0">
                          <a:pos x="32" y="408"/>
                        </a:cxn>
                        <a:cxn ang="0">
                          <a:pos x="0" y="369"/>
                        </a:cxn>
                        <a:cxn ang="0">
                          <a:pos x="32" y="164"/>
                        </a:cxn>
                        <a:cxn ang="0">
                          <a:pos x="32" y="81"/>
                        </a:cxn>
                        <a:cxn ang="0">
                          <a:pos x="96" y="122"/>
                        </a:cxn>
                        <a:cxn ang="0">
                          <a:pos x="160" y="164"/>
                        </a:cxn>
                        <a:cxn ang="0">
                          <a:pos x="193" y="204"/>
                        </a:cxn>
                        <a:cxn ang="0">
                          <a:pos x="224" y="245"/>
                        </a:cxn>
                        <a:cxn ang="0">
                          <a:pos x="257" y="204"/>
                        </a:cxn>
                        <a:cxn ang="0">
                          <a:pos x="290" y="164"/>
                        </a:cxn>
                        <a:cxn ang="0">
                          <a:pos x="353" y="122"/>
                        </a:cxn>
                        <a:cxn ang="0">
                          <a:pos x="418" y="41"/>
                        </a:cxn>
                        <a:cxn ang="0">
                          <a:pos x="481" y="41"/>
                        </a:cxn>
                        <a:cxn ang="0">
                          <a:pos x="514" y="81"/>
                        </a:cxn>
                        <a:cxn ang="0">
                          <a:pos x="579" y="41"/>
                        </a:cxn>
                        <a:cxn ang="0">
                          <a:pos x="643" y="41"/>
                        </a:cxn>
                        <a:cxn ang="0">
                          <a:pos x="708" y="0"/>
                        </a:cxn>
                        <a:cxn ang="0">
                          <a:pos x="738" y="81"/>
                        </a:cxn>
                        <a:cxn ang="0">
                          <a:pos x="771" y="122"/>
                        </a:cxn>
                        <a:cxn ang="0">
                          <a:pos x="804" y="164"/>
                        </a:cxn>
                        <a:cxn ang="0">
                          <a:pos x="836" y="204"/>
                        </a:cxn>
                        <a:cxn ang="0">
                          <a:pos x="900" y="245"/>
                        </a:cxn>
                        <a:cxn ang="0">
                          <a:pos x="932" y="286"/>
                        </a:cxn>
                        <a:cxn ang="0">
                          <a:pos x="965" y="327"/>
                        </a:cxn>
                        <a:cxn ang="0">
                          <a:pos x="1028" y="369"/>
                        </a:cxn>
                      </a:cxnLst>
                      <a:rect l="0" t="0" r="r" b="b"/>
                      <a:pathLst>
                        <a:path w="1028" h="531">
                          <a:moveTo>
                            <a:pt x="1028" y="369"/>
                          </a:moveTo>
                          <a:lnTo>
                            <a:pt x="997" y="369"/>
                          </a:lnTo>
                          <a:lnTo>
                            <a:pt x="997" y="408"/>
                          </a:lnTo>
                          <a:lnTo>
                            <a:pt x="965" y="408"/>
                          </a:lnTo>
                          <a:lnTo>
                            <a:pt x="932" y="408"/>
                          </a:lnTo>
                          <a:lnTo>
                            <a:pt x="900" y="450"/>
                          </a:lnTo>
                          <a:lnTo>
                            <a:pt x="869" y="450"/>
                          </a:lnTo>
                          <a:lnTo>
                            <a:pt x="836" y="492"/>
                          </a:lnTo>
                          <a:lnTo>
                            <a:pt x="804" y="492"/>
                          </a:lnTo>
                          <a:lnTo>
                            <a:pt x="771" y="531"/>
                          </a:lnTo>
                          <a:lnTo>
                            <a:pt x="708" y="492"/>
                          </a:lnTo>
                          <a:lnTo>
                            <a:pt x="643" y="492"/>
                          </a:lnTo>
                          <a:lnTo>
                            <a:pt x="610" y="492"/>
                          </a:lnTo>
                          <a:lnTo>
                            <a:pt x="579" y="492"/>
                          </a:lnTo>
                          <a:lnTo>
                            <a:pt x="547" y="492"/>
                          </a:lnTo>
                          <a:lnTo>
                            <a:pt x="514" y="492"/>
                          </a:lnTo>
                          <a:lnTo>
                            <a:pt x="481" y="450"/>
                          </a:lnTo>
                          <a:lnTo>
                            <a:pt x="386" y="450"/>
                          </a:lnTo>
                          <a:lnTo>
                            <a:pt x="353" y="450"/>
                          </a:lnTo>
                          <a:lnTo>
                            <a:pt x="321" y="450"/>
                          </a:lnTo>
                          <a:lnTo>
                            <a:pt x="290" y="450"/>
                          </a:lnTo>
                          <a:lnTo>
                            <a:pt x="257" y="450"/>
                          </a:lnTo>
                          <a:lnTo>
                            <a:pt x="193" y="408"/>
                          </a:lnTo>
                          <a:lnTo>
                            <a:pt x="129" y="408"/>
                          </a:lnTo>
                          <a:lnTo>
                            <a:pt x="64" y="408"/>
                          </a:lnTo>
                          <a:lnTo>
                            <a:pt x="32" y="408"/>
                          </a:lnTo>
                          <a:lnTo>
                            <a:pt x="0" y="408"/>
                          </a:lnTo>
                          <a:lnTo>
                            <a:pt x="0" y="369"/>
                          </a:lnTo>
                          <a:lnTo>
                            <a:pt x="0" y="327"/>
                          </a:lnTo>
                          <a:lnTo>
                            <a:pt x="32" y="164"/>
                          </a:lnTo>
                          <a:lnTo>
                            <a:pt x="32" y="122"/>
                          </a:lnTo>
                          <a:lnTo>
                            <a:pt x="32" y="81"/>
                          </a:lnTo>
                          <a:lnTo>
                            <a:pt x="64" y="122"/>
                          </a:lnTo>
                          <a:lnTo>
                            <a:pt x="96" y="122"/>
                          </a:lnTo>
                          <a:lnTo>
                            <a:pt x="129" y="122"/>
                          </a:lnTo>
                          <a:lnTo>
                            <a:pt x="160" y="164"/>
                          </a:lnTo>
                          <a:lnTo>
                            <a:pt x="160" y="204"/>
                          </a:lnTo>
                          <a:lnTo>
                            <a:pt x="193" y="204"/>
                          </a:lnTo>
                          <a:lnTo>
                            <a:pt x="193" y="245"/>
                          </a:lnTo>
                          <a:lnTo>
                            <a:pt x="224" y="245"/>
                          </a:lnTo>
                          <a:lnTo>
                            <a:pt x="224" y="204"/>
                          </a:lnTo>
                          <a:lnTo>
                            <a:pt x="257" y="204"/>
                          </a:lnTo>
                          <a:lnTo>
                            <a:pt x="290" y="204"/>
                          </a:lnTo>
                          <a:lnTo>
                            <a:pt x="290" y="164"/>
                          </a:lnTo>
                          <a:lnTo>
                            <a:pt x="321" y="122"/>
                          </a:lnTo>
                          <a:lnTo>
                            <a:pt x="353" y="122"/>
                          </a:lnTo>
                          <a:lnTo>
                            <a:pt x="386" y="81"/>
                          </a:lnTo>
                          <a:lnTo>
                            <a:pt x="418" y="41"/>
                          </a:lnTo>
                          <a:lnTo>
                            <a:pt x="450" y="41"/>
                          </a:lnTo>
                          <a:lnTo>
                            <a:pt x="481" y="41"/>
                          </a:lnTo>
                          <a:lnTo>
                            <a:pt x="481" y="81"/>
                          </a:lnTo>
                          <a:lnTo>
                            <a:pt x="514" y="81"/>
                          </a:lnTo>
                          <a:lnTo>
                            <a:pt x="547" y="81"/>
                          </a:lnTo>
                          <a:lnTo>
                            <a:pt x="579" y="41"/>
                          </a:lnTo>
                          <a:lnTo>
                            <a:pt x="610" y="41"/>
                          </a:lnTo>
                          <a:lnTo>
                            <a:pt x="643" y="41"/>
                          </a:lnTo>
                          <a:lnTo>
                            <a:pt x="675" y="0"/>
                          </a:lnTo>
                          <a:lnTo>
                            <a:pt x="708" y="0"/>
                          </a:lnTo>
                          <a:lnTo>
                            <a:pt x="708" y="41"/>
                          </a:lnTo>
                          <a:lnTo>
                            <a:pt x="738" y="81"/>
                          </a:lnTo>
                          <a:lnTo>
                            <a:pt x="738" y="122"/>
                          </a:lnTo>
                          <a:lnTo>
                            <a:pt x="771" y="122"/>
                          </a:lnTo>
                          <a:lnTo>
                            <a:pt x="771" y="164"/>
                          </a:lnTo>
                          <a:lnTo>
                            <a:pt x="804" y="164"/>
                          </a:lnTo>
                          <a:lnTo>
                            <a:pt x="804" y="204"/>
                          </a:lnTo>
                          <a:lnTo>
                            <a:pt x="836" y="204"/>
                          </a:lnTo>
                          <a:lnTo>
                            <a:pt x="869" y="245"/>
                          </a:lnTo>
                          <a:lnTo>
                            <a:pt x="900" y="245"/>
                          </a:lnTo>
                          <a:lnTo>
                            <a:pt x="932" y="245"/>
                          </a:lnTo>
                          <a:lnTo>
                            <a:pt x="932" y="286"/>
                          </a:lnTo>
                          <a:lnTo>
                            <a:pt x="965" y="286"/>
                          </a:lnTo>
                          <a:lnTo>
                            <a:pt x="965" y="327"/>
                          </a:lnTo>
                          <a:lnTo>
                            <a:pt x="997" y="327"/>
                          </a:lnTo>
                          <a:lnTo>
                            <a:pt x="1028" y="36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9" name="Freeform 268"/>
                    <p:cNvSpPr>
                      <a:spLocks/>
                    </p:cNvSpPr>
                    <p:nvPr/>
                  </p:nvSpPr>
                  <p:spPr bwMode="auto">
                    <a:xfrm>
                      <a:off x="1730" y="2337"/>
                      <a:ext cx="375" cy="241"/>
                    </a:xfrm>
                    <a:custGeom>
                      <a:avLst/>
                      <a:gdLst/>
                      <a:ahLst/>
                      <a:cxnLst>
                        <a:cxn ang="0">
                          <a:pos x="1029" y="369"/>
                        </a:cxn>
                        <a:cxn ang="0">
                          <a:pos x="996" y="450"/>
                        </a:cxn>
                        <a:cxn ang="0">
                          <a:pos x="963" y="491"/>
                        </a:cxn>
                        <a:cxn ang="0">
                          <a:pos x="932" y="533"/>
                        </a:cxn>
                        <a:cxn ang="0">
                          <a:pos x="899" y="574"/>
                        </a:cxn>
                        <a:cxn ang="0">
                          <a:pos x="868" y="614"/>
                        </a:cxn>
                        <a:cxn ang="0">
                          <a:pos x="803" y="655"/>
                        </a:cxn>
                        <a:cxn ang="0">
                          <a:pos x="739" y="736"/>
                        </a:cxn>
                        <a:cxn ang="0">
                          <a:pos x="675" y="778"/>
                        </a:cxn>
                        <a:cxn ang="0">
                          <a:pos x="610" y="778"/>
                        </a:cxn>
                        <a:cxn ang="0">
                          <a:pos x="514" y="778"/>
                        </a:cxn>
                        <a:cxn ang="0">
                          <a:pos x="449" y="860"/>
                        </a:cxn>
                        <a:cxn ang="0">
                          <a:pos x="385" y="941"/>
                        </a:cxn>
                        <a:cxn ang="0">
                          <a:pos x="320" y="902"/>
                        </a:cxn>
                        <a:cxn ang="0">
                          <a:pos x="289" y="819"/>
                        </a:cxn>
                        <a:cxn ang="0">
                          <a:pos x="257" y="778"/>
                        </a:cxn>
                        <a:cxn ang="0">
                          <a:pos x="191" y="860"/>
                        </a:cxn>
                        <a:cxn ang="0">
                          <a:pos x="128" y="941"/>
                        </a:cxn>
                        <a:cxn ang="0">
                          <a:pos x="63" y="902"/>
                        </a:cxn>
                        <a:cxn ang="0">
                          <a:pos x="63" y="819"/>
                        </a:cxn>
                        <a:cxn ang="0">
                          <a:pos x="128" y="736"/>
                        </a:cxn>
                        <a:cxn ang="0">
                          <a:pos x="128" y="614"/>
                        </a:cxn>
                        <a:cxn ang="0">
                          <a:pos x="63" y="574"/>
                        </a:cxn>
                        <a:cxn ang="0">
                          <a:pos x="0" y="533"/>
                        </a:cxn>
                        <a:cxn ang="0">
                          <a:pos x="30" y="491"/>
                        </a:cxn>
                        <a:cxn ang="0">
                          <a:pos x="63" y="450"/>
                        </a:cxn>
                        <a:cxn ang="0">
                          <a:pos x="95" y="410"/>
                        </a:cxn>
                        <a:cxn ang="0">
                          <a:pos x="128" y="328"/>
                        </a:cxn>
                        <a:cxn ang="0">
                          <a:pos x="161" y="286"/>
                        </a:cxn>
                        <a:cxn ang="0">
                          <a:pos x="224" y="205"/>
                        </a:cxn>
                        <a:cxn ang="0">
                          <a:pos x="289" y="246"/>
                        </a:cxn>
                        <a:cxn ang="0">
                          <a:pos x="353" y="246"/>
                        </a:cxn>
                        <a:cxn ang="0">
                          <a:pos x="385" y="205"/>
                        </a:cxn>
                        <a:cxn ang="0">
                          <a:pos x="449" y="205"/>
                        </a:cxn>
                        <a:cxn ang="0">
                          <a:pos x="514" y="163"/>
                        </a:cxn>
                        <a:cxn ang="0">
                          <a:pos x="546" y="123"/>
                        </a:cxn>
                        <a:cxn ang="0">
                          <a:pos x="578" y="42"/>
                        </a:cxn>
                        <a:cxn ang="0">
                          <a:pos x="610" y="0"/>
                        </a:cxn>
                        <a:cxn ang="0">
                          <a:pos x="739" y="42"/>
                        </a:cxn>
                        <a:cxn ang="0">
                          <a:pos x="803" y="42"/>
                        </a:cxn>
                        <a:cxn ang="0">
                          <a:pos x="868" y="42"/>
                        </a:cxn>
                        <a:cxn ang="0">
                          <a:pos x="868" y="205"/>
                        </a:cxn>
                        <a:cxn ang="0">
                          <a:pos x="899" y="286"/>
                        </a:cxn>
                        <a:cxn ang="0">
                          <a:pos x="963" y="286"/>
                        </a:cxn>
                        <a:cxn ang="0">
                          <a:pos x="1029" y="286"/>
                        </a:cxn>
                        <a:cxn ang="0">
                          <a:pos x="1060" y="328"/>
                        </a:cxn>
                      </a:cxnLst>
                      <a:rect l="0" t="0" r="r" b="b"/>
                      <a:pathLst>
                        <a:path w="1060" h="941">
                          <a:moveTo>
                            <a:pt x="1060" y="328"/>
                          </a:moveTo>
                          <a:lnTo>
                            <a:pt x="1029" y="369"/>
                          </a:lnTo>
                          <a:lnTo>
                            <a:pt x="996" y="410"/>
                          </a:lnTo>
                          <a:lnTo>
                            <a:pt x="996" y="450"/>
                          </a:lnTo>
                          <a:lnTo>
                            <a:pt x="963" y="450"/>
                          </a:lnTo>
                          <a:lnTo>
                            <a:pt x="963" y="491"/>
                          </a:lnTo>
                          <a:lnTo>
                            <a:pt x="963" y="533"/>
                          </a:lnTo>
                          <a:lnTo>
                            <a:pt x="932" y="533"/>
                          </a:lnTo>
                          <a:lnTo>
                            <a:pt x="932" y="574"/>
                          </a:lnTo>
                          <a:lnTo>
                            <a:pt x="899" y="574"/>
                          </a:lnTo>
                          <a:lnTo>
                            <a:pt x="899" y="614"/>
                          </a:lnTo>
                          <a:lnTo>
                            <a:pt x="868" y="614"/>
                          </a:lnTo>
                          <a:lnTo>
                            <a:pt x="868" y="655"/>
                          </a:lnTo>
                          <a:lnTo>
                            <a:pt x="803" y="655"/>
                          </a:lnTo>
                          <a:lnTo>
                            <a:pt x="771" y="697"/>
                          </a:lnTo>
                          <a:lnTo>
                            <a:pt x="739" y="736"/>
                          </a:lnTo>
                          <a:lnTo>
                            <a:pt x="706" y="778"/>
                          </a:lnTo>
                          <a:lnTo>
                            <a:pt x="675" y="778"/>
                          </a:lnTo>
                          <a:lnTo>
                            <a:pt x="642" y="778"/>
                          </a:lnTo>
                          <a:lnTo>
                            <a:pt x="610" y="778"/>
                          </a:lnTo>
                          <a:lnTo>
                            <a:pt x="546" y="778"/>
                          </a:lnTo>
                          <a:lnTo>
                            <a:pt x="514" y="778"/>
                          </a:lnTo>
                          <a:lnTo>
                            <a:pt x="481" y="819"/>
                          </a:lnTo>
                          <a:lnTo>
                            <a:pt x="449" y="860"/>
                          </a:lnTo>
                          <a:lnTo>
                            <a:pt x="418" y="902"/>
                          </a:lnTo>
                          <a:lnTo>
                            <a:pt x="385" y="941"/>
                          </a:lnTo>
                          <a:lnTo>
                            <a:pt x="353" y="941"/>
                          </a:lnTo>
                          <a:lnTo>
                            <a:pt x="320" y="902"/>
                          </a:lnTo>
                          <a:lnTo>
                            <a:pt x="320" y="860"/>
                          </a:lnTo>
                          <a:lnTo>
                            <a:pt x="289" y="819"/>
                          </a:lnTo>
                          <a:lnTo>
                            <a:pt x="289" y="778"/>
                          </a:lnTo>
                          <a:lnTo>
                            <a:pt x="257" y="778"/>
                          </a:lnTo>
                          <a:lnTo>
                            <a:pt x="224" y="819"/>
                          </a:lnTo>
                          <a:lnTo>
                            <a:pt x="191" y="860"/>
                          </a:lnTo>
                          <a:lnTo>
                            <a:pt x="191" y="902"/>
                          </a:lnTo>
                          <a:lnTo>
                            <a:pt x="128" y="941"/>
                          </a:lnTo>
                          <a:lnTo>
                            <a:pt x="95" y="941"/>
                          </a:lnTo>
                          <a:lnTo>
                            <a:pt x="63" y="902"/>
                          </a:lnTo>
                          <a:lnTo>
                            <a:pt x="63" y="860"/>
                          </a:lnTo>
                          <a:lnTo>
                            <a:pt x="63" y="819"/>
                          </a:lnTo>
                          <a:lnTo>
                            <a:pt x="95" y="778"/>
                          </a:lnTo>
                          <a:lnTo>
                            <a:pt x="128" y="736"/>
                          </a:lnTo>
                          <a:lnTo>
                            <a:pt x="128" y="655"/>
                          </a:lnTo>
                          <a:lnTo>
                            <a:pt x="128" y="614"/>
                          </a:lnTo>
                          <a:lnTo>
                            <a:pt x="95" y="614"/>
                          </a:lnTo>
                          <a:lnTo>
                            <a:pt x="63" y="574"/>
                          </a:lnTo>
                          <a:lnTo>
                            <a:pt x="30" y="574"/>
                          </a:lnTo>
                          <a:lnTo>
                            <a:pt x="0" y="533"/>
                          </a:lnTo>
                          <a:lnTo>
                            <a:pt x="30" y="533"/>
                          </a:lnTo>
                          <a:lnTo>
                            <a:pt x="30" y="491"/>
                          </a:lnTo>
                          <a:lnTo>
                            <a:pt x="63" y="491"/>
                          </a:lnTo>
                          <a:lnTo>
                            <a:pt x="63" y="450"/>
                          </a:lnTo>
                          <a:lnTo>
                            <a:pt x="95" y="450"/>
                          </a:lnTo>
                          <a:lnTo>
                            <a:pt x="95" y="410"/>
                          </a:lnTo>
                          <a:lnTo>
                            <a:pt x="128" y="410"/>
                          </a:lnTo>
                          <a:lnTo>
                            <a:pt x="128" y="328"/>
                          </a:lnTo>
                          <a:lnTo>
                            <a:pt x="161" y="328"/>
                          </a:lnTo>
                          <a:lnTo>
                            <a:pt x="161" y="286"/>
                          </a:lnTo>
                          <a:lnTo>
                            <a:pt x="191" y="246"/>
                          </a:lnTo>
                          <a:lnTo>
                            <a:pt x="224" y="205"/>
                          </a:lnTo>
                          <a:lnTo>
                            <a:pt x="257" y="205"/>
                          </a:lnTo>
                          <a:lnTo>
                            <a:pt x="289" y="246"/>
                          </a:lnTo>
                          <a:lnTo>
                            <a:pt x="320" y="246"/>
                          </a:lnTo>
                          <a:lnTo>
                            <a:pt x="353" y="246"/>
                          </a:lnTo>
                          <a:lnTo>
                            <a:pt x="353" y="205"/>
                          </a:lnTo>
                          <a:lnTo>
                            <a:pt x="385" y="205"/>
                          </a:lnTo>
                          <a:lnTo>
                            <a:pt x="418" y="205"/>
                          </a:lnTo>
                          <a:lnTo>
                            <a:pt x="449" y="205"/>
                          </a:lnTo>
                          <a:lnTo>
                            <a:pt x="481" y="163"/>
                          </a:lnTo>
                          <a:lnTo>
                            <a:pt x="514" y="163"/>
                          </a:lnTo>
                          <a:lnTo>
                            <a:pt x="514" y="123"/>
                          </a:lnTo>
                          <a:lnTo>
                            <a:pt x="546" y="123"/>
                          </a:lnTo>
                          <a:lnTo>
                            <a:pt x="546" y="82"/>
                          </a:lnTo>
                          <a:lnTo>
                            <a:pt x="578" y="42"/>
                          </a:lnTo>
                          <a:lnTo>
                            <a:pt x="578" y="0"/>
                          </a:lnTo>
                          <a:lnTo>
                            <a:pt x="610" y="0"/>
                          </a:lnTo>
                          <a:lnTo>
                            <a:pt x="706" y="0"/>
                          </a:lnTo>
                          <a:lnTo>
                            <a:pt x="739" y="42"/>
                          </a:lnTo>
                          <a:lnTo>
                            <a:pt x="771" y="42"/>
                          </a:lnTo>
                          <a:lnTo>
                            <a:pt x="803" y="42"/>
                          </a:lnTo>
                          <a:lnTo>
                            <a:pt x="835" y="42"/>
                          </a:lnTo>
                          <a:lnTo>
                            <a:pt x="868" y="42"/>
                          </a:lnTo>
                          <a:lnTo>
                            <a:pt x="868" y="123"/>
                          </a:lnTo>
                          <a:lnTo>
                            <a:pt x="868" y="205"/>
                          </a:lnTo>
                          <a:lnTo>
                            <a:pt x="899" y="246"/>
                          </a:lnTo>
                          <a:lnTo>
                            <a:pt x="899" y="286"/>
                          </a:lnTo>
                          <a:lnTo>
                            <a:pt x="932" y="286"/>
                          </a:lnTo>
                          <a:lnTo>
                            <a:pt x="963" y="286"/>
                          </a:lnTo>
                          <a:lnTo>
                            <a:pt x="996" y="286"/>
                          </a:lnTo>
                          <a:lnTo>
                            <a:pt x="1029" y="286"/>
                          </a:lnTo>
                          <a:lnTo>
                            <a:pt x="1060" y="286"/>
                          </a:lnTo>
                          <a:lnTo>
                            <a:pt x="1060" y="32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0" name="Freeform 269"/>
                    <p:cNvSpPr>
                      <a:spLocks/>
                    </p:cNvSpPr>
                    <p:nvPr/>
                  </p:nvSpPr>
                  <p:spPr bwMode="auto">
                    <a:xfrm>
                      <a:off x="1763" y="1979"/>
                      <a:ext cx="206" cy="168"/>
                    </a:xfrm>
                    <a:custGeom>
                      <a:avLst/>
                      <a:gdLst/>
                      <a:ahLst/>
                      <a:cxnLst>
                        <a:cxn ang="0">
                          <a:pos x="580" y="286"/>
                        </a:cxn>
                        <a:cxn ang="0">
                          <a:pos x="580" y="328"/>
                        </a:cxn>
                        <a:cxn ang="0">
                          <a:pos x="580" y="368"/>
                        </a:cxn>
                        <a:cxn ang="0">
                          <a:pos x="547" y="368"/>
                        </a:cxn>
                        <a:cxn ang="0">
                          <a:pos x="547" y="409"/>
                        </a:cxn>
                        <a:cxn ang="0">
                          <a:pos x="515" y="409"/>
                        </a:cxn>
                        <a:cxn ang="0">
                          <a:pos x="515" y="450"/>
                        </a:cxn>
                        <a:cxn ang="0">
                          <a:pos x="483" y="491"/>
                        </a:cxn>
                        <a:cxn ang="0">
                          <a:pos x="451" y="491"/>
                        </a:cxn>
                        <a:cxn ang="0">
                          <a:pos x="419" y="533"/>
                        </a:cxn>
                        <a:cxn ang="0">
                          <a:pos x="386" y="572"/>
                        </a:cxn>
                        <a:cxn ang="0">
                          <a:pos x="354" y="614"/>
                        </a:cxn>
                        <a:cxn ang="0">
                          <a:pos x="323" y="614"/>
                        </a:cxn>
                        <a:cxn ang="0">
                          <a:pos x="290" y="656"/>
                        </a:cxn>
                        <a:cxn ang="0">
                          <a:pos x="258" y="614"/>
                        </a:cxn>
                        <a:cxn ang="0">
                          <a:pos x="225" y="572"/>
                        </a:cxn>
                        <a:cxn ang="0">
                          <a:pos x="194" y="533"/>
                        </a:cxn>
                        <a:cxn ang="0">
                          <a:pos x="162" y="491"/>
                        </a:cxn>
                        <a:cxn ang="0">
                          <a:pos x="162" y="450"/>
                        </a:cxn>
                        <a:cxn ang="0">
                          <a:pos x="162" y="409"/>
                        </a:cxn>
                        <a:cxn ang="0">
                          <a:pos x="162" y="368"/>
                        </a:cxn>
                        <a:cxn ang="0">
                          <a:pos x="129" y="368"/>
                        </a:cxn>
                        <a:cxn ang="0">
                          <a:pos x="129" y="328"/>
                        </a:cxn>
                        <a:cxn ang="0">
                          <a:pos x="96" y="328"/>
                        </a:cxn>
                        <a:cxn ang="0">
                          <a:pos x="66" y="328"/>
                        </a:cxn>
                        <a:cxn ang="0">
                          <a:pos x="66" y="286"/>
                        </a:cxn>
                        <a:cxn ang="0">
                          <a:pos x="33" y="286"/>
                        </a:cxn>
                        <a:cxn ang="0">
                          <a:pos x="0" y="245"/>
                        </a:cxn>
                        <a:cxn ang="0">
                          <a:pos x="0" y="205"/>
                        </a:cxn>
                        <a:cxn ang="0">
                          <a:pos x="33" y="205"/>
                        </a:cxn>
                        <a:cxn ang="0">
                          <a:pos x="66" y="205"/>
                        </a:cxn>
                        <a:cxn ang="0">
                          <a:pos x="96" y="205"/>
                        </a:cxn>
                        <a:cxn ang="0">
                          <a:pos x="129" y="164"/>
                        </a:cxn>
                        <a:cxn ang="0">
                          <a:pos x="162" y="164"/>
                        </a:cxn>
                        <a:cxn ang="0">
                          <a:pos x="194" y="164"/>
                        </a:cxn>
                        <a:cxn ang="0">
                          <a:pos x="258" y="122"/>
                        </a:cxn>
                        <a:cxn ang="0">
                          <a:pos x="290" y="122"/>
                        </a:cxn>
                        <a:cxn ang="0">
                          <a:pos x="323" y="81"/>
                        </a:cxn>
                        <a:cxn ang="0">
                          <a:pos x="354" y="81"/>
                        </a:cxn>
                        <a:cxn ang="0">
                          <a:pos x="386" y="81"/>
                        </a:cxn>
                        <a:cxn ang="0">
                          <a:pos x="419" y="41"/>
                        </a:cxn>
                        <a:cxn ang="0">
                          <a:pos x="451" y="41"/>
                        </a:cxn>
                        <a:cxn ang="0">
                          <a:pos x="483" y="41"/>
                        </a:cxn>
                        <a:cxn ang="0">
                          <a:pos x="483" y="0"/>
                        </a:cxn>
                        <a:cxn ang="0">
                          <a:pos x="483" y="41"/>
                        </a:cxn>
                        <a:cxn ang="0">
                          <a:pos x="515" y="81"/>
                        </a:cxn>
                        <a:cxn ang="0">
                          <a:pos x="515" y="122"/>
                        </a:cxn>
                        <a:cxn ang="0">
                          <a:pos x="515" y="164"/>
                        </a:cxn>
                        <a:cxn ang="0">
                          <a:pos x="515" y="205"/>
                        </a:cxn>
                        <a:cxn ang="0">
                          <a:pos x="547" y="245"/>
                        </a:cxn>
                        <a:cxn ang="0">
                          <a:pos x="547" y="286"/>
                        </a:cxn>
                        <a:cxn ang="0">
                          <a:pos x="580" y="286"/>
                        </a:cxn>
                      </a:cxnLst>
                      <a:rect l="0" t="0" r="r" b="b"/>
                      <a:pathLst>
                        <a:path w="580" h="656">
                          <a:moveTo>
                            <a:pt x="580" y="286"/>
                          </a:moveTo>
                          <a:lnTo>
                            <a:pt x="580" y="328"/>
                          </a:lnTo>
                          <a:lnTo>
                            <a:pt x="580" y="368"/>
                          </a:lnTo>
                          <a:lnTo>
                            <a:pt x="547" y="368"/>
                          </a:lnTo>
                          <a:lnTo>
                            <a:pt x="547" y="409"/>
                          </a:lnTo>
                          <a:lnTo>
                            <a:pt x="515" y="409"/>
                          </a:lnTo>
                          <a:lnTo>
                            <a:pt x="515" y="450"/>
                          </a:lnTo>
                          <a:lnTo>
                            <a:pt x="483" y="491"/>
                          </a:lnTo>
                          <a:lnTo>
                            <a:pt x="451" y="491"/>
                          </a:lnTo>
                          <a:lnTo>
                            <a:pt x="419" y="533"/>
                          </a:lnTo>
                          <a:lnTo>
                            <a:pt x="386" y="572"/>
                          </a:lnTo>
                          <a:lnTo>
                            <a:pt x="354" y="614"/>
                          </a:lnTo>
                          <a:lnTo>
                            <a:pt x="323" y="614"/>
                          </a:lnTo>
                          <a:lnTo>
                            <a:pt x="290" y="656"/>
                          </a:lnTo>
                          <a:lnTo>
                            <a:pt x="258" y="614"/>
                          </a:lnTo>
                          <a:lnTo>
                            <a:pt x="225" y="572"/>
                          </a:lnTo>
                          <a:lnTo>
                            <a:pt x="194" y="533"/>
                          </a:lnTo>
                          <a:lnTo>
                            <a:pt x="162" y="491"/>
                          </a:lnTo>
                          <a:lnTo>
                            <a:pt x="162" y="450"/>
                          </a:lnTo>
                          <a:lnTo>
                            <a:pt x="162" y="409"/>
                          </a:lnTo>
                          <a:lnTo>
                            <a:pt x="162" y="368"/>
                          </a:lnTo>
                          <a:lnTo>
                            <a:pt x="129" y="368"/>
                          </a:lnTo>
                          <a:lnTo>
                            <a:pt x="129" y="328"/>
                          </a:lnTo>
                          <a:lnTo>
                            <a:pt x="96" y="328"/>
                          </a:lnTo>
                          <a:lnTo>
                            <a:pt x="66" y="328"/>
                          </a:lnTo>
                          <a:lnTo>
                            <a:pt x="66" y="286"/>
                          </a:lnTo>
                          <a:lnTo>
                            <a:pt x="33" y="286"/>
                          </a:lnTo>
                          <a:lnTo>
                            <a:pt x="0" y="245"/>
                          </a:lnTo>
                          <a:lnTo>
                            <a:pt x="0" y="205"/>
                          </a:lnTo>
                          <a:lnTo>
                            <a:pt x="33" y="205"/>
                          </a:lnTo>
                          <a:lnTo>
                            <a:pt x="66" y="205"/>
                          </a:lnTo>
                          <a:lnTo>
                            <a:pt x="96" y="205"/>
                          </a:lnTo>
                          <a:lnTo>
                            <a:pt x="129" y="164"/>
                          </a:lnTo>
                          <a:lnTo>
                            <a:pt x="162" y="164"/>
                          </a:lnTo>
                          <a:lnTo>
                            <a:pt x="194" y="164"/>
                          </a:lnTo>
                          <a:lnTo>
                            <a:pt x="258" y="122"/>
                          </a:lnTo>
                          <a:lnTo>
                            <a:pt x="290" y="122"/>
                          </a:lnTo>
                          <a:lnTo>
                            <a:pt x="323" y="81"/>
                          </a:lnTo>
                          <a:lnTo>
                            <a:pt x="354" y="81"/>
                          </a:lnTo>
                          <a:lnTo>
                            <a:pt x="386" y="81"/>
                          </a:lnTo>
                          <a:lnTo>
                            <a:pt x="419" y="41"/>
                          </a:lnTo>
                          <a:lnTo>
                            <a:pt x="451" y="41"/>
                          </a:lnTo>
                          <a:lnTo>
                            <a:pt x="483" y="41"/>
                          </a:lnTo>
                          <a:lnTo>
                            <a:pt x="483" y="0"/>
                          </a:lnTo>
                          <a:lnTo>
                            <a:pt x="483" y="41"/>
                          </a:lnTo>
                          <a:lnTo>
                            <a:pt x="515" y="81"/>
                          </a:lnTo>
                          <a:lnTo>
                            <a:pt x="515" y="122"/>
                          </a:lnTo>
                          <a:lnTo>
                            <a:pt x="515" y="164"/>
                          </a:lnTo>
                          <a:lnTo>
                            <a:pt x="515" y="205"/>
                          </a:lnTo>
                          <a:lnTo>
                            <a:pt x="547" y="245"/>
                          </a:lnTo>
                          <a:lnTo>
                            <a:pt x="547" y="286"/>
                          </a:lnTo>
                          <a:lnTo>
                            <a:pt x="580"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1" name="Freeform 270"/>
                    <p:cNvSpPr>
                      <a:spLocks/>
                    </p:cNvSpPr>
                    <p:nvPr/>
                  </p:nvSpPr>
                  <p:spPr bwMode="auto">
                    <a:xfrm>
                      <a:off x="2014" y="1928"/>
                      <a:ext cx="206" cy="221"/>
                    </a:xfrm>
                    <a:custGeom>
                      <a:avLst/>
                      <a:gdLst/>
                      <a:ahLst/>
                      <a:cxnLst>
                        <a:cxn ang="0">
                          <a:pos x="450" y="492"/>
                        </a:cxn>
                        <a:cxn ang="0">
                          <a:pos x="450" y="533"/>
                        </a:cxn>
                        <a:cxn ang="0">
                          <a:pos x="418" y="573"/>
                        </a:cxn>
                        <a:cxn ang="0">
                          <a:pos x="418" y="615"/>
                        </a:cxn>
                        <a:cxn ang="0">
                          <a:pos x="418" y="655"/>
                        </a:cxn>
                        <a:cxn ang="0">
                          <a:pos x="450" y="655"/>
                        </a:cxn>
                        <a:cxn ang="0">
                          <a:pos x="450" y="696"/>
                        </a:cxn>
                        <a:cxn ang="0">
                          <a:pos x="450" y="737"/>
                        </a:cxn>
                        <a:cxn ang="0">
                          <a:pos x="450" y="778"/>
                        </a:cxn>
                        <a:cxn ang="0">
                          <a:pos x="418" y="778"/>
                        </a:cxn>
                        <a:cxn ang="0">
                          <a:pos x="418" y="819"/>
                        </a:cxn>
                        <a:cxn ang="0">
                          <a:pos x="418" y="861"/>
                        </a:cxn>
                        <a:cxn ang="0">
                          <a:pos x="386" y="861"/>
                        </a:cxn>
                        <a:cxn ang="0">
                          <a:pos x="354" y="861"/>
                        </a:cxn>
                        <a:cxn ang="0">
                          <a:pos x="354" y="819"/>
                        </a:cxn>
                        <a:cxn ang="0">
                          <a:pos x="322" y="819"/>
                        </a:cxn>
                        <a:cxn ang="0">
                          <a:pos x="322" y="861"/>
                        </a:cxn>
                        <a:cxn ang="0">
                          <a:pos x="290" y="861"/>
                        </a:cxn>
                        <a:cxn ang="0">
                          <a:pos x="257" y="861"/>
                        </a:cxn>
                        <a:cxn ang="0">
                          <a:pos x="225" y="861"/>
                        </a:cxn>
                        <a:cxn ang="0">
                          <a:pos x="225" y="819"/>
                        </a:cxn>
                        <a:cxn ang="0">
                          <a:pos x="193" y="819"/>
                        </a:cxn>
                        <a:cxn ang="0">
                          <a:pos x="193" y="778"/>
                        </a:cxn>
                        <a:cxn ang="0">
                          <a:pos x="160" y="778"/>
                        </a:cxn>
                        <a:cxn ang="0">
                          <a:pos x="160" y="737"/>
                        </a:cxn>
                        <a:cxn ang="0">
                          <a:pos x="129" y="737"/>
                        </a:cxn>
                        <a:cxn ang="0">
                          <a:pos x="129" y="696"/>
                        </a:cxn>
                        <a:cxn ang="0">
                          <a:pos x="129" y="655"/>
                        </a:cxn>
                        <a:cxn ang="0">
                          <a:pos x="96" y="615"/>
                        </a:cxn>
                        <a:cxn ang="0">
                          <a:pos x="96" y="573"/>
                        </a:cxn>
                        <a:cxn ang="0">
                          <a:pos x="65" y="573"/>
                        </a:cxn>
                        <a:cxn ang="0">
                          <a:pos x="32" y="573"/>
                        </a:cxn>
                        <a:cxn ang="0">
                          <a:pos x="32" y="533"/>
                        </a:cxn>
                        <a:cxn ang="0">
                          <a:pos x="0" y="450"/>
                        </a:cxn>
                        <a:cxn ang="0">
                          <a:pos x="0" y="410"/>
                        </a:cxn>
                        <a:cxn ang="0">
                          <a:pos x="0" y="369"/>
                        </a:cxn>
                        <a:cxn ang="0">
                          <a:pos x="0" y="327"/>
                        </a:cxn>
                        <a:cxn ang="0">
                          <a:pos x="0" y="287"/>
                        </a:cxn>
                        <a:cxn ang="0">
                          <a:pos x="0" y="245"/>
                        </a:cxn>
                        <a:cxn ang="0">
                          <a:pos x="0" y="206"/>
                        </a:cxn>
                        <a:cxn ang="0">
                          <a:pos x="0" y="164"/>
                        </a:cxn>
                        <a:cxn ang="0">
                          <a:pos x="32" y="82"/>
                        </a:cxn>
                        <a:cxn ang="0">
                          <a:pos x="96" y="123"/>
                        </a:cxn>
                        <a:cxn ang="0">
                          <a:pos x="290" y="82"/>
                        </a:cxn>
                        <a:cxn ang="0">
                          <a:pos x="450" y="0"/>
                        </a:cxn>
                        <a:cxn ang="0">
                          <a:pos x="579" y="41"/>
                        </a:cxn>
                        <a:cxn ang="0">
                          <a:pos x="579" y="82"/>
                        </a:cxn>
                        <a:cxn ang="0">
                          <a:pos x="579" y="123"/>
                        </a:cxn>
                        <a:cxn ang="0">
                          <a:pos x="579" y="164"/>
                        </a:cxn>
                        <a:cxn ang="0">
                          <a:pos x="547" y="164"/>
                        </a:cxn>
                        <a:cxn ang="0">
                          <a:pos x="547" y="206"/>
                        </a:cxn>
                        <a:cxn ang="0">
                          <a:pos x="514" y="206"/>
                        </a:cxn>
                        <a:cxn ang="0">
                          <a:pos x="483" y="245"/>
                        </a:cxn>
                        <a:cxn ang="0">
                          <a:pos x="483" y="287"/>
                        </a:cxn>
                        <a:cxn ang="0">
                          <a:pos x="450" y="327"/>
                        </a:cxn>
                        <a:cxn ang="0">
                          <a:pos x="483" y="369"/>
                        </a:cxn>
                        <a:cxn ang="0">
                          <a:pos x="483" y="410"/>
                        </a:cxn>
                        <a:cxn ang="0">
                          <a:pos x="483" y="450"/>
                        </a:cxn>
                        <a:cxn ang="0">
                          <a:pos x="450" y="450"/>
                        </a:cxn>
                        <a:cxn ang="0">
                          <a:pos x="450" y="492"/>
                        </a:cxn>
                      </a:cxnLst>
                      <a:rect l="0" t="0" r="r" b="b"/>
                      <a:pathLst>
                        <a:path w="579" h="861">
                          <a:moveTo>
                            <a:pt x="450" y="492"/>
                          </a:moveTo>
                          <a:lnTo>
                            <a:pt x="450" y="533"/>
                          </a:lnTo>
                          <a:lnTo>
                            <a:pt x="418" y="573"/>
                          </a:lnTo>
                          <a:lnTo>
                            <a:pt x="418" y="615"/>
                          </a:lnTo>
                          <a:lnTo>
                            <a:pt x="418" y="655"/>
                          </a:lnTo>
                          <a:lnTo>
                            <a:pt x="450" y="655"/>
                          </a:lnTo>
                          <a:lnTo>
                            <a:pt x="450" y="696"/>
                          </a:lnTo>
                          <a:lnTo>
                            <a:pt x="450" y="737"/>
                          </a:lnTo>
                          <a:lnTo>
                            <a:pt x="450" y="778"/>
                          </a:lnTo>
                          <a:lnTo>
                            <a:pt x="418" y="778"/>
                          </a:lnTo>
                          <a:lnTo>
                            <a:pt x="418" y="819"/>
                          </a:lnTo>
                          <a:lnTo>
                            <a:pt x="418" y="861"/>
                          </a:lnTo>
                          <a:lnTo>
                            <a:pt x="386" y="861"/>
                          </a:lnTo>
                          <a:lnTo>
                            <a:pt x="354" y="861"/>
                          </a:lnTo>
                          <a:lnTo>
                            <a:pt x="354" y="819"/>
                          </a:lnTo>
                          <a:lnTo>
                            <a:pt x="322" y="819"/>
                          </a:lnTo>
                          <a:lnTo>
                            <a:pt x="322" y="861"/>
                          </a:lnTo>
                          <a:lnTo>
                            <a:pt x="290" y="861"/>
                          </a:lnTo>
                          <a:lnTo>
                            <a:pt x="257" y="861"/>
                          </a:lnTo>
                          <a:lnTo>
                            <a:pt x="225" y="861"/>
                          </a:lnTo>
                          <a:lnTo>
                            <a:pt x="225" y="819"/>
                          </a:lnTo>
                          <a:lnTo>
                            <a:pt x="193" y="819"/>
                          </a:lnTo>
                          <a:lnTo>
                            <a:pt x="193" y="778"/>
                          </a:lnTo>
                          <a:lnTo>
                            <a:pt x="160" y="778"/>
                          </a:lnTo>
                          <a:lnTo>
                            <a:pt x="160" y="737"/>
                          </a:lnTo>
                          <a:lnTo>
                            <a:pt x="129" y="737"/>
                          </a:lnTo>
                          <a:lnTo>
                            <a:pt x="129" y="696"/>
                          </a:lnTo>
                          <a:lnTo>
                            <a:pt x="129" y="655"/>
                          </a:lnTo>
                          <a:lnTo>
                            <a:pt x="96" y="615"/>
                          </a:lnTo>
                          <a:lnTo>
                            <a:pt x="96" y="573"/>
                          </a:lnTo>
                          <a:lnTo>
                            <a:pt x="65" y="573"/>
                          </a:lnTo>
                          <a:lnTo>
                            <a:pt x="32" y="573"/>
                          </a:lnTo>
                          <a:lnTo>
                            <a:pt x="32" y="533"/>
                          </a:lnTo>
                          <a:lnTo>
                            <a:pt x="0" y="450"/>
                          </a:lnTo>
                          <a:lnTo>
                            <a:pt x="0" y="410"/>
                          </a:lnTo>
                          <a:lnTo>
                            <a:pt x="0" y="369"/>
                          </a:lnTo>
                          <a:lnTo>
                            <a:pt x="0" y="327"/>
                          </a:lnTo>
                          <a:lnTo>
                            <a:pt x="0" y="287"/>
                          </a:lnTo>
                          <a:lnTo>
                            <a:pt x="0" y="245"/>
                          </a:lnTo>
                          <a:lnTo>
                            <a:pt x="0" y="206"/>
                          </a:lnTo>
                          <a:lnTo>
                            <a:pt x="0" y="164"/>
                          </a:lnTo>
                          <a:lnTo>
                            <a:pt x="32" y="82"/>
                          </a:lnTo>
                          <a:lnTo>
                            <a:pt x="96" y="123"/>
                          </a:lnTo>
                          <a:lnTo>
                            <a:pt x="290" y="82"/>
                          </a:lnTo>
                          <a:lnTo>
                            <a:pt x="450" y="0"/>
                          </a:lnTo>
                          <a:lnTo>
                            <a:pt x="579" y="41"/>
                          </a:lnTo>
                          <a:lnTo>
                            <a:pt x="579" y="82"/>
                          </a:lnTo>
                          <a:lnTo>
                            <a:pt x="579" y="123"/>
                          </a:lnTo>
                          <a:lnTo>
                            <a:pt x="579" y="164"/>
                          </a:lnTo>
                          <a:lnTo>
                            <a:pt x="547" y="164"/>
                          </a:lnTo>
                          <a:lnTo>
                            <a:pt x="547" y="206"/>
                          </a:lnTo>
                          <a:lnTo>
                            <a:pt x="514" y="206"/>
                          </a:lnTo>
                          <a:lnTo>
                            <a:pt x="483" y="245"/>
                          </a:lnTo>
                          <a:lnTo>
                            <a:pt x="483" y="287"/>
                          </a:lnTo>
                          <a:lnTo>
                            <a:pt x="450" y="327"/>
                          </a:lnTo>
                          <a:lnTo>
                            <a:pt x="483" y="369"/>
                          </a:lnTo>
                          <a:lnTo>
                            <a:pt x="483" y="410"/>
                          </a:lnTo>
                          <a:lnTo>
                            <a:pt x="483" y="450"/>
                          </a:lnTo>
                          <a:lnTo>
                            <a:pt x="450" y="450"/>
                          </a:lnTo>
                          <a:lnTo>
                            <a:pt x="450" y="492"/>
                          </a:lnTo>
                          <a:close/>
                        </a:path>
                      </a:pathLst>
                    </a:custGeom>
                    <a:grpFill/>
                    <a:ln w="0">
                      <a:solidFill>
                        <a:schemeClr val="bg1"/>
                      </a:solidFill>
                      <a:prstDash val="solid"/>
                      <a:round/>
                      <a:headEnd/>
                      <a:tailEnd/>
                    </a:ln>
                  </p:spPr>
                  <p:txBody>
                    <a:bodyPr/>
                    <a:lstStyle/>
                    <a:p>
                      <a:pPr>
                        <a:defRPr/>
                      </a:pPr>
                      <a:endParaRPr lang="pt-BR">
                        <a:ln>
                          <a:solidFill>
                            <a:schemeClr val="tx1"/>
                          </a:solidFill>
                        </a:ln>
                        <a:ea typeface="+mn-ea"/>
                      </a:endParaRPr>
                    </a:p>
                  </p:txBody>
                </p:sp>
                <p:sp>
                  <p:nvSpPr>
                    <p:cNvPr id="512" name="Freeform 271"/>
                    <p:cNvSpPr>
                      <a:spLocks/>
                    </p:cNvSpPr>
                    <p:nvPr/>
                  </p:nvSpPr>
                  <p:spPr bwMode="auto">
                    <a:xfrm>
                      <a:off x="1297" y="2368"/>
                      <a:ext cx="262" cy="190"/>
                    </a:xfrm>
                    <a:custGeom>
                      <a:avLst/>
                      <a:gdLst/>
                      <a:ahLst/>
                      <a:cxnLst>
                        <a:cxn ang="0">
                          <a:pos x="708" y="532"/>
                        </a:cxn>
                        <a:cxn ang="0">
                          <a:pos x="675" y="574"/>
                        </a:cxn>
                        <a:cxn ang="0">
                          <a:pos x="610" y="615"/>
                        </a:cxn>
                        <a:cxn ang="0">
                          <a:pos x="546" y="655"/>
                        </a:cxn>
                        <a:cxn ang="0">
                          <a:pos x="481" y="696"/>
                        </a:cxn>
                        <a:cxn ang="0">
                          <a:pos x="450" y="696"/>
                        </a:cxn>
                        <a:cxn ang="0">
                          <a:pos x="418" y="737"/>
                        </a:cxn>
                        <a:cxn ang="0">
                          <a:pos x="385" y="696"/>
                        </a:cxn>
                        <a:cxn ang="0">
                          <a:pos x="353" y="655"/>
                        </a:cxn>
                        <a:cxn ang="0">
                          <a:pos x="321" y="615"/>
                        </a:cxn>
                        <a:cxn ang="0">
                          <a:pos x="289" y="532"/>
                        </a:cxn>
                        <a:cxn ang="0">
                          <a:pos x="224" y="532"/>
                        </a:cxn>
                        <a:cxn ang="0">
                          <a:pos x="160" y="532"/>
                        </a:cxn>
                        <a:cxn ang="0">
                          <a:pos x="96" y="532"/>
                        </a:cxn>
                        <a:cxn ang="0">
                          <a:pos x="0" y="532"/>
                        </a:cxn>
                        <a:cxn ang="0">
                          <a:pos x="0" y="451"/>
                        </a:cxn>
                        <a:cxn ang="0">
                          <a:pos x="31" y="410"/>
                        </a:cxn>
                        <a:cxn ang="0">
                          <a:pos x="31" y="328"/>
                        </a:cxn>
                        <a:cxn ang="0">
                          <a:pos x="63" y="246"/>
                        </a:cxn>
                        <a:cxn ang="0">
                          <a:pos x="96" y="205"/>
                        </a:cxn>
                        <a:cxn ang="0">
                          <a:pos x="128" y="163"/>
                        </a:cxn>
                        <a:cxn ang="0">
                          <a:pos x="193" y="124"/>
                        </a:cxn>
                        <a:cxn ang="0">
                          <a:pos x="224" y="40"/>
                        </a:cxn>
                        <a:cxn ang="0">
                          <a:pos x="257" y="0"/>
                        </a:cxn>
                        <a:cxn ang="0">
                          <a:pos x="321" y="40"/>
                        </a:cxn>
                        <a:cxn ang="0">
                          <a:pos x="353" y="82"/>
                        </a:cxn>
                        <a:cxn ang="0">
                          <a:pos x="385" y="124"/>
                        </a:cxn>
                        <a:cxn ang="0">
                          <a:pos x="450" y="163"/>
                        </a:cxn>
                        <a:cxn ang="0">
                          <a:pos x="514" y="163"/>
                        </a:cxn>
                        <a:cxn ang="0">
                          <a:pos x="546" y="246"/>
                        </a:cxn>
                        <a:cxn ang="0">
                          <a:pos x="579" y="287"/>
                        </a:cxn>
                        <a:cxn ang="0">
                          <a:pos x="610" y="368"/>
                        </a:cxn>
                        <a:cxn ang="0">
                          <a:pos x="642" y="410"/>
                        </a:cxn>
                        <a:cxn ang="0">
                          <a:pos x="708" y="451"/>
                        </a:cxn>
                      </a:cxnLst>
                      <a:rect l="0" t="0" r="r" b="b"/>
                      <a:pathLst>
                        <a:path w="738" h="737">
                          <a:moveTo>
                            <a:pt x="738" y="491"/>
                          </a:moveTo>
                          <a:lnTo>
                            <a:pt x="708" y="532"/>
                          </a:lnTo>
                          <a:lnTo>
                            <a:pt x="708" y="574"/>
                          </a:lnTo>
                          <a:lnTo>
                            <a:pt x="675" y="574"/>
                          </a:lnTo>
                          <a:lnTo>
                            <a:pt x="642" y="615"/>
                          </a:lnTo>
                          <a:lnTo>
                            <a:pt x="610" y="615"/>
                          </a:lnTo>
                          <a:lnTo>
                            <a:pt x="579" y="655"/>
                          </a:lnTo>
                          <a:lnTo>
                            <a:pt x="546" y="655"/>
                          </a:lnTo>
                          <a:lnTo>
                            <a:pt x="514" y="655"/>
                          </a:lnTo>
                          <a:lnTo>
                            <a:pt x="481" y="696"/>
                          </a:lnTo>
                          <a:lnTo>
                            <a:pt x="481" y="655"/>
                          </a:lnTo>
                          <a:lnTo>
                            <a:pt x="450" y="696"/>
                          </a:lnTo>
                          <a:lnTo>
                            <a:pt x="450" y="737"/>
                          </a:lnTo>
                          <a:lnTo>
                            <a:pt x="418" y="737"/>
                          </a:lnTo>
                          <a:lnTo>
                            <a:pt x="385" y="737"/>
                          </a:lnTo>
                          <a:lnTo>
                            <a:pt x="385" y="696"/>
                          </a:lnTo>
                          <a:lnTo>
                            <a:pt x="353" y="696"/>
                          </a:lnTo>
                          <a:lnTo>
                            <a:pt x="353" y="655"/>
                          </a:lnTo>
                          <a:lnTo>
                            <a:pt x="353" y="615"/>
                          </a:lnTo>
                          <a:lnTo>
                            <a:pt x="321" y="615"/>
                          </a:lnTo>
                          <a:lnTo>
                            <a:pt x="321" y="574"/>
                          </a:lnTo>
                          <a:lnTo>
                            <a:pt x="289" y="532"/>
                          </a:lnTo>
                          <a:lnTo>
                            <a:pt x="257" y="532"/>
                          </a:lnTo>
                          <a:lnTo>
                            <a:pt x="224" y="532"/>
                          </a:lnTo>
                          <a:lnTo>
                            <a:pt x="193" y="532"/>
                          </a:lnTo>
                          <a:lnTo>
                            <a:pt x="160" y="532"/>
                          </a:lnTo>
                          <a:lnTo>
                            <a:pt x="128" y="532"/>
                          </a:lnTo>
                          <a:lnTo>
                            <a:pt x="96" y="532"/>
                          </a:lnTo>
                          <a:lnTo>
                            <a:pt x="63" y="574"/>
                          </a:lnTo>
                          <a:lnTo>
                            <a:pt x="0" y="532"/>
                          </a:lnTo>
                          <a:lnTo>
                            <a:pt x="0" y="491"/>
                          </a:lnTo>
                          <a:lnTo>
                            <a:pt x="0" y="451"/>
                          </a:lnTo>
                          <a:lnTo>
                            <a:pt x="31" y="451"/>
                          </a:lnTo>
                          <a:lnTo>
                            <a:pt x="31" y="410"/>
                          </a:lnTo>
                          <a:lnTo>
                            <a:pt x="31" y="368"/>
                          </a:lnTo>
                          <a:lnTo>
                            <a:pt x="31" y="328"/>
                          </a:lnTo>
                          <a:lnTo>
                            <a:pt x="63" y="287"/>
                          </a:lnTo>
                          <a:lnTo>
                            <a:pt x="63" y="246"/>
                          </a:lnTo>
                          <a:lnTo>
                            <a:pt x="96" y="246"/>
                          </a:lnTo>
                          <a:lnTo>
                            <a:pt x="96" y="205"/>
                          </a:lnTo>
                          <a:lnTo>
                            <a:pt x="128" y="205"/>
                          </a:lnTo>
                          <a:lnTo>
                            <a:pt x="128" y="163"/>
                          </a:lnTo>
                          <a:lnTo>
                            <a:pt x="160" y="163"/>
                          </a:lnTo>
                          <a:lnTo>
                            <a:pt x="193" y="124"/>
                          </a:lnTo>
                          <a:lnTo>
                            <a:pt x="224" y="82"/>
                          </a:lnTo>
                          <a:lnTo>
                            <a:pt x="224" y="40"/>
                          </a:lnTo>
                          <a:lnTo>
                            <a:pt x="257" y="40"/>
                          </a:lnTo>
                          <a:lnTo>
                            <a:pt x="257" y="0"/>
                          </a:lnTo>
                          <a:lnTo>
                            <a:pt x="289" y="0"/>
                          </a:lnTo>
                          <a:lnTo>
                            <a:pt x="321" y="40"/>
                          </a:lnTo>
                          <a:lnTo>
                            <a:pt x="321" y="82"/>
                          </a:lnTo>
                          <a:lnTo>
                            <a:pt x="353" y="82"/>
                          </a:lnTo>
                          <a:lnTo>
                            <a:pt x="353" y="124"/>
                          </a:lnTo>
                          <a:lnTo>
                            <a:pt x="385" y="124"/>
                          </a:lnTo>
                          <a:lnTo>
                            <a:pt x="418" y="163"/>
                          </a:lnTo>
                          <a:lnTo>
                            <a:pt x="450" y="163"/>
                          </a:lnTo>
                          <a:lnTo>
                            <a:pt x="481" y="163"/>
                          </a:lnTo>
                          <a:lnTo>
                            <a:pt x="514" y="163"/>
                          </a:lnTo>
                          <a:lnTo>
                            <a:pt x="514" y="205"/>
                          </a:lnTo>
                          <a:lnTo>
                            <a:pt x="546" y="246"/>
                          </a:lnTo>
                          <a:lnTo>
                            <a:pt x="546" y="287"/>
                          </a:lnTo>
                          <a:lnTo>
                            <a:pt x="579" y="287"/>
                          </a:lnTo>
                          <a:lnTo>
                            <a:pt x="579" y="328"/>
                          </a:lnTo>
                          <a:lnTo>
                            <a:pt x="610" y="368"/>
                          </a:lnTo>
                          <a:lnTo>
                            <a:pt x="642" y="368"/>
                          </a:lnTo>
                          <a:lnTo>
                            <a:pt x="642" y="410"/>
                          </a:lnTo>
                          <a:lnTo>
                            <a:pt x="675" y="451"/>
                          </a:lnTo>
                          <a:lnTo>
                            <a:pt x="708" y="451"/>
                          </a:lnTo>
                          <a:lnTo>
                            <a:pt x="738" y="49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3" name="Freeform 272"/>
                    <p:cNvSpPr>
                      <a:spLocks/>
                    </p:cNvSpPr>
                    <p:nvPr/>
                  </p:nvSpPr>
                  <p:spPr bwMode="auto">
                    <a:xfrm>
                      <a:off x="1581" y="2253"/>
                      <a:ext cx="240" cy="231"/>
                    </a:xfrm>
                    <a:custGeom>
                      <a:avLst/>
                      <a:gdLst/>
                      <a:ahLst/>
                      <a:cxnLst>
                        <a:cxn ang="0">
                          <a:pos x="548" y="656"/>
                        </a:cxn>
                        <a:cxn ang="0">
                          <a:pos x="548" y="737"/>
                        </a:cxn>
                        <a:cxn ang="0">
                          <a:pos x="515" y="737"/>
                        </a:cxn>
                        <a:cxn ang="0">
                          <a:pos x="515" y="779"/>
                        </a:cxn>
                        <a:cxn ang="0">
                          <a:pos x="483" y="779"/>
                        </a:cxn>
                        <a:cxn ang="0">
                          <a:pos x="483" y="819"/>
                        </a:cxn>
                        <a:cxn ang="0">
                          <a:pos x="450" y="819"/>
                        </a:cxn>
                        <a:cxn ang="0">
                          <a:pos x="450" y="860"/>
                        </a:cxn>
                        <a:cxn ang="0">
                          <a:pos x="419" y="860"/>
                        </a:cxn>
                        <a:cxn ang="0">
                          <a:pos x="354" y="860"/>
                        </a:cxn>
                        <a:cxn ang="0">
                          <a:pos x="290" y="860"/>
                        </a:cxn>
                        <a:cxn ang="0">
                          <a:pos x="226" y="901"/>
                        </a:cxn>
                        <a:cxn ang="0">
                          <a:pos x="129" y="901"/>
                        </a:cxn>
                        <a:cxn ang="0">
                          <a:pos x="65" y="901"/>
                        </a:cxn>
                        <a:cxn ang="0">
                          <a:pos x="33" y="779"/>
                        </a:cxn>
                        <a:cxn ang="0">
                          <a:pos x="33" y="697"/>
                        </a:cxn>
                        <a:cxn ang="0">
                          <a:pos x="33" y="614"/>
                        </a:cxn>
                        <a:cxn ang="0">
                          <a:pos x="33" y="574"/>
                        </a:cxn>
                        <a:cxn ang="0">
                          <a:pos x="33" y="532"/>
                        </a:cxn>
                        <a:cxn ang="0">
                          <a:pos x="0" y="532"/>
                        </a:cxn>
                        <a:cxn ang="0">
                          <a:pos x="0" y="451"/>
                        </a:cxn>
                        <a:cxn ang="0">
                          <a:pos x="0" y="409"/>
                        </a:cxn>
                        <a:cxn ang="0">
                          <a:pos x="0" y="370"/>
                        </a:cxn>
                        <a:cxn ang="0">
                          <a:pos x="33" y="370"/>
                        </a:cxn>
                        <a:cxn ang="0">
                          <a:pos x="65" y="328"/>
                        </a:cxn>
                        <a:cxn ang="0">
                          <a:pos x="97" y="328"/>
                        </a:cxn>
                        <a:cxn ang="0">
                          <a:pos x="129" y="286"/>
                        </a:cxn>
                        <a:cxn ang="0">
                          <a:pos x="162" y="246"/>
                        </a:cxn>
                        <a:cxn ang="0">
                          <a:pos x="193" y="204"/>
                        </a:cxn>
                        <a:cxn ang="0">
                          <a:pos x="226" y="164"/>
                        </a:cxn>
                        <a:cxn ang="0">
                          <a:pos x="258" y="164"/>
                        </a:cxn>
                        <a:cxn ang="0">
                          <a:pos x="290" y="123"/>
                        </a:cxn>
                        <a:cxn ang="0">
                          <a:pos x="322" y="82"/>
                        </a:cxn>
                        <a:cxn ang="0">
                          <a:pos x="354" y="82"/>
                        </a:cxn>
                        <a:cxn ang="0">
                          <a:pos x="387" y="42"/>
                        </a:cxn>
                        <a:cxn ang="0">
                          <a:pos x="419" y="0"/>
                        </a:cxn>
                        <a:cxn ang="0">
                          <a:pos x="450" y="0"/>
                        </a:cxn>
                        <a:cxn ang="0">
                          <a:pos x="483" y="0"/>
                        </a:cxn>
                        <a:cxn ang="0">
                          <a:pos x="548" y="0"/>
                        </a:cxn>
                        <a:cxn ang="0">
                          <a:pos x="580" y="0"/>
                        </a:cxn>
                        <a:cxn ang="0">
                          <a:pos x="611" y="0"/>
                        </a:cxn>
                        <a:cxn ang="0">
                          <a:pos x="677" y="42"/>
                        </a:cxn>
                        <a:cxn ang="0">
                          <a:pos x="644" y="204"/>
                        </a:cxn>
                        <a:cxn ang="0">
                          <a:pos x="644" y="246"/>
                        </a:cxn>
                        <a:cxn ang="0">
                          <a:pos x="644" y="286"/>
                        </a:cxn>
                        <a:cxn ang="0">
                          <a:pos x="611" y="286"/>
                        </a:cxn>
                        <a:cxn ang="0">
                          <a:pos x="611" y="328"/>
                        </a:cxn>
                        <a:cxn ang="0">
                          <a:pos x="611" y="370"/>
                        </a:cxn>
                        <a:cxn ang="0">
                          <a:pos x="611" y="409"/>
                        </a:cxn>
                        <a:cxn ang="0">
                          <a:pos x="611" y="451"/>
                        </a:cxn>
                        <a:cxn ang="0">
                          <a:pos x="580" y="491"/>
                        </a:cxn>
                        <a:cxn ang="0">
                          <a:pos x="580" y="532"/>
                        </a:cxn>
                        <a:cxn ang="0">
                          <a:pos x="580" y="574"/>
                        </a:cxn>
                        <a:cxn ang="0">
                          <a:pos x="548" y="574"/>
                        </a:cxn>
                        <a:cxn ang="0">
                          <a:pos x="548" y="614"/>
                        </a:cxn>
                        <a:cxn ang="0">
                          <a:pos x="548" y="656"/>
                        </a:cxn>
                      </a:cxnLst>
                      <a:rect l="0" t="0" r="r" b="b"/>
                      <a:pathLst>
                        <a:path w="677" h="901">
                          <a:moveTo>
                            <a:pt x="548" y="656"/>
                          </a:moveTo>
                          <a:lnTo>
                            <a:pt x="548" y="737"/>
                          </a:lnTo>
                          <a:lnTo>
                            <a:pt x="515" y="737"/>
                          </a:lnTo>
                          <a:lnTo>
                            <a:pt x="515" y="779"/>
                          </a:lnTo>
                          <a:lnTo>
                            <a:pt x="483" y="779"/>
                          </a:lnTo>
                          <a:lnTo>
                            <a:pt x="483" y="819"/>
                          </a:lnTo>
                          <a:lnTo>
                            <a:pt x="450" y="819"/>
                          </a:lnTo>
                          <a:lnTo>
                            <a:pt x="450" y="860"/>
                          </a:lnTo>
                          <a:lnTo>
                            <a:pt x="419" y="860"/>
                          </a:lnTo>
                          <a:lnTo>
                            <a:pt x="354" y="860"/>
                          </a:lnTo>
                          <a:lnTo>
                            <a:pt x="290" y="860"/>
                          </a:lnTo>
                          <a:lnTo>
                            <a:pt x="226" y="901"/>
                          </a:lnTo>
                          <a:lnTo>
                            <a:pt x="129" y="901"/>
                          </a:lnTo>
                          <a:lnTo>
                            <a:pt x="65" y="901"/>
                          </a:lnTo>
                          <a:lnTo>
                            <a:pt x="33" y="779"/>
                          </a:lnTo>
                          <a:lnTo>
                            <a:pt x="33" y="697"/>
                          </a:lnTo>
                          <a:lnTo>
                            <a:pt x="33" y="614"/>
                          </a:lnTo>
                          <a:lnTo>
                            <a:pt x="33" y="574"/>
                          </a:lnTo>
                          <a:lnTo>
                            <a:pt x="33" y="532"/>
                          </a:lnTo>
                          <a:lnTo>
                            <a:pt x="0" y="532"/>
                          </a:lnTo>
                          <a:lnTo>
                            <a:pt x="0" y="451"/>
                          </a:lnTo>
                          <a:lnTo>
                            <a:pt x="0" y="409"/>
                          </a:lnTo>
                          <a:lnTo>
                            <a:pt x="0" y="370"/>
                          </a:lnTo>
                          <a:lnTo>
                            <a:pt x="33" y="370"/>
                          </a:lnTo>
                          <a:lnTo>
                            <a:pt x="65" y="328"/>
                          </a:lnTo>
                          <a:lnTo>
                            <a:pt x="97" y="328"/>
                          </a:lnTo>
                          <a:lnTo>
                            <a:pt x="129" y="286"/>
                          </a:lnTo>
                          <a:lnTo>
                            <a:pt x="162" y="246"/>
                          </a:lnTo>
                          <a:lnTo>
                            <a:pt x="193" y="204"/>
                          </a:lnTo>
                          <a:lnTo>
                            <a:pt x="226" y="164"/>
                          </a:lnTo>
                          <a:lnTo>
                            <a:pt x="258" y="164"/>
                          </a:lnTo>
                          <a:lnTo>
                            <a:pt x="290" y="123"/>
                          </a:lnTo>
                          <a:lnTo>
                            <a:pt x="322" y="82"/>
                          </a:lnTo>
                          <a:lnTo>
                            <a:pt x="354" y="82"/>
                          </a:lnTo>
                          <a:lnTo>
                            <a:pt x="387" y="42"/>
                          </a:lnTo>
                          <a:lnTo>
                            <a:pt x="419" y="0"/>
                          </a:lnTo>
                          <a:lnTo>
                            <a:pt x="450" y="0"/>
                          </a:lnTo>
                          <a:lnTo>
                            <a:pt x="483" y="0"/>
                          </a:lnTo>
                          <a:lnTo>
                            <a:pt x="548" y="0"/>
                          </a:lnTo>
                          <a:lnTo>
                            <a:pt x="580" y="0"/>
                          </a:lnTo>
                          <a:lnTo>
                            <a:pt x="611" y="0"/>
                          </a:lnTo>
                          <a:lnTo>
                            <a:pt x="677" y="42"/>
                          </a:lnTo>
                          <a:lnTo>
                            <a:pt x="644" y="204"/>
                          </a:lnTo>
                          <a:lnTo>
                            <a:pt x="644" y="246"/>
                          </a:lnTo>
                          <a:lnTo>
                            <a:pt x="644" y="286"/>
                          </a:lnTo>
                          <a:lnTo>
                            <a:pt x="611" y="286"/>
                          </a:lnTo>
                          <a:lnTo>
                            <a:pt x="611" y="328"/>
                          </a:lnTo>
                          <a:lnTo>
                            <a:pt x="611" y="370"/>
                          </a:lnTo>
                          <a:lnTo>
                            <a:pt x="611" y="409"/>
                          </a:lnTo>
                          <a:lnTo>
                            <a:pt x="611" y="451"/>
                          </a:lnTo>
                          <a:lnTo>
                            <a:pt x="580" y="491"/>
                          </a:lnTo>
                          <a:lnTo>
                            <a:pt x="580" y="532"/>
                          </a:lnTo>
                          <a:lnTo>
                            <a:pt x="580" y="574"/>
                          </a:lnTo>
                          <a:lnTo>
                            <a:pt x="548" y="574"/>
                          </a:lnTo>
                          <a:lnTo>
                            <a:pt x="548" y="614"/>
                          </a:lnTo>
                          <a:lnTo>
                            <a:pt x="548" y="65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4" name="Freeform 273"/>
                    <p:cNvSpPr>
                      <a:spLocks/>
                    </p:cNvSpPr>
                    <p:nvPr/>
                  </p:nvSpPr>
                  <p:spPr bwMode="auto">
                    <a:xfrm>
                      <a:off x="1478" y="2348"/>
                      <a:ext cx="125" cy="157"/>
                    </a:xfrm>
                    <a:custGeom>
                      <a:avLst/>
                      <a:gdLst/>
                      <a:ahLst/>
                      <a:cxnLst>
                        <a:cxn ang="0">
                          <a:pos x="289" y="0"/>
                        </a:cxn>
                        <a:cxn ang="0">
                          <a:pos x="289" y="40"/>
                        </a:cxn>
                        <a:cxn ang="0">
                          <a:pos x="289" y="81"/>
                        </a:cxn>
                        <a:cxn ang="0">
                          <a:pos x="289" y="163"/>
                        </a:cxn>
                        <a:cxn ang="0">
                          <a:pos x="322" y="163"/>
                        </a:cxn>
                        <a:cxn ang="0">
                          <a:pos x="322" y="205"/>
                        </a:cxn>
                        <a:cxn ang="0">
                          <a:pos x="322" y="244"/>
                        </a:cxn>
                        <a:cxn ang="0">
                          <a:pos x="322" y="328"/>
                        </a:cxn>
                        <a:cxn ang="0">
                          <a:pos x="322" y="409"/>
                        </a:cxn>
                        <a:cxn ang="0">
                          <a:pos x="354" y="532"/>
                        </a:cxn>
                        <a:cxn ang="0">
                          <a:pos x="354" y="614"/>
                        </a:cxn>
                        <a:cxn ang="0">
                          <a:pos x="322" y="572"/>
                        </a:cxn>
                        <a:cxn ang="0">
                          <a:pos x="289" y="572"/>
                        </a:cxn>
                        <a:cxn ang="0">
                          <a:pos x="257" y="572"/>
                        </a:cxn>
                        <a:cxn ang="0">
                          <a:pos x="225" y="572"/>
                        </a:cxn>
                        <a:cxn ang="0">
                          <a:pos x="194" y="532"/>
                        </a:cxn>
                        <a:cxn ang="0">
                          <a:pos x="161" y="532"/>
                        </a:cxn>
                        <a:cxn ang="0">
                          <a:pos x="128" y="491"/>
                        </a:cxn>
                        <a:cxn ang="0">
                          <a:pos x="128" y="449"/>
                        </a:cxn>
                        <a:cxn ang="0">
                          <a:pos x="97" y="449"/>
                        </a:cxn>
                        <a:cxn ang="0">
                          <a:pos x="65" y="409"/>
                        </a:cxn>
                        <a:cxn ang="0">
                          <a:pos x="65" y="367"/>
                        </a:cxn>
                        <a:cxn ang="0">
                          <a:pos x="32" y="367"/>
                        </a:cxn>
                        <a:cxn ang="0">
                          <a:pos x="32" y="328"/>
                        </a:cxn>
                        <a:cxn ang="0">
                          <a:pos x="0" y="286"/>
                        </a:cxn>
                        <a:cxn ang="0">
                          <a:pos x="0" y="244"/>
                        </a:cxn>
                        <a:cxn ang="0">
                          <a:pos x="0" y="205"/>
                        </a:cxn>
                        <a:cxn ang="0">
                          <a:pos x="32" y="121"/>
                        </a:cxn>
                        <a:cxn ang="0">
                          <a:pos x="32" y="81"/>
                        </a:cxn>
                        <a:cxn ang="0">
                          <a:pos x="65" y="40"/>
                        </a:cxn>
                        <a:cxn ang="0">
                          <a:pos x="97" y="40"/>
                        </a:cxn>
                        <a:cxn ang="0">
                          <a:pos x="128" y="40"/>
                        </a:cxn>
                        <a:cxn ang="0">
                          <a:pos x="161" y="40"/>
                        </a:cxn>
                        <a:cxn ang="0">
                          <a:pos x="225" y="0"/>
                        </a:cxn>
                        <a:cxn ang="0">
                          <a:pos x="289" y="0"/>
                        </a:cxn>
                      </a:cxnLst>
                      <a:rect l="0" t="0" r="r" b="b"/>
                      <a:pathLst>
                        <a:path w="354" h="614">
                          <a:moveTo>
                            <a:pt x="289" y="0"/>
                          </a:moveTo>
                          <a:lnTo>
                            <a:pt x="289" y="40"/>
                          </a:lnTo>
                          <a:lnTo>
                            <a:pt x="289" y="81"/>
                          </a:lnTo>
                          <a:lnTo>
                            <a:pt x="289" y="163"/>
                          </a:lnTo>
                          <a:lnTo>
                            <a:pt x="322" y="163"/>
                          </a:lnTo>
                          <a:lnTo>
                            <a:pt x="322" y="205"/>
                          </a:lnTo>
                          <a:lnTo>
                            <a:pt x="322" y="244"/>
                          </a:lnTo>
                          <a:lnTo>
                            <a:pt x="322" y="328"/>
                          </a:lnTo>
                          <a:lnTo>
                            <a:pt x="322" y="409"/>
                          </a:lnTo>
                          <a:lnTo>
                            <a:pt x="354" y="532"/>
                          </a:lnTo>
                          <a:lnTo>
                            <a:pt x="354" y="614"/>
                          </a:lnTo>
                          <a:lnTo>
                            <a:pt x="322" y="572"/>
                          </a:lnTo>
                          <a:lnTo>
                            <a:pt x="289" y="572"/>
                          </a:lnTo>
                          <a:lnTo>
                            <a:pt x="257" y="572"/>
                          </a:lnTo>
                          <a:lnTo>
                            <a:pt x="225" y="572"/>
                          </a:lnTo>
                          <a:lnTo>
                            <a:pt x="194" y="532"/>
                          </a:lnTo>
                          <a:lnTo>
                            <a:pt x="161" y="532"/>
                          </a:lnTo>
                          <a:lnTo>
                            <a:pt x="128" y="491"/>
                          </a:lnTo>
                          <a:lnTo>
                            <a:pt x="128" y="449"/>
                          </a:lnTo>
                          <a:lnTo>
                            <a:pt x="97" y="449"/>
                          </a:lnTo>
                          <a:lnTo>
                            <a:pt x="65" y="409"/>
                          </a:lnTo>
                          <a:lnTo>
                            <a:pt x="65" y="367"/>
                          </a:lnTo>
                          <a:lnTo>
                            <a:pt x="32" y="367"/>
                          </a:lnTo>
                          <a:lnTo>
                            <a:pt x="32" y="328"/>
                          </a:lnTo>
                          <a:lnTo>
                            <a:pt x="0" y="286"/>
                          </a:lnTo>
                          <a:lnTo>
                            <a:pt x="0" y="244"/>
                          </a:lnTo>
                          <a:lnTo>
                            <a:pt x="0" y="205"/>
                          </a:lnTo>
                          <a:lnTo>
                            <a:pt x="32" y="121"/>
                          </a:lnTo>
                          <a:lnTo>
                            <a:pt x="32" y="81"/>
                          </a:lnTo>
                          <a:lnTo>
                            <a:pt x="65" y="40"/>
                          </a:lnTo>
                          <a:lnTo>
                            <a:pt x="97" y="40"/>
                          </a:lnTo>
                          <a:lnTo>
                            <a:pt x="128" y="40"/>
                          </a:lnTo>
                          <a:lnTo>
                            <a:pt x="161" y="40"/>
                          </a:lnTo>
                          <a:lnTo>
                            <a:pt x="225" y="0"/>
                          </a:lnTo>
                          <a:lnTo>
                            <a:pt x="289"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5" name="Freeform 274"/>
                    <p:cNvSpPr>
                      <a:spLocks/>
                    </p:cNvSpPr>
                    <p:nvPr/>
                  </p:nvSpPr>
                  <p:spPr bwMode="auto">
                    <a:xfrm>
                      <a:off x="1159" y="2159"/>
                      <a:ext cx="251" cy="347"/>
                    </a:xfrm>
                    <a:custGeom>
                      <a:avLst/>
                      <a:gdLst/>
                      <a:ahLst/>
                      <a:cxnLst>
                        <a:cxn ang="0">
                          <a:pos x="548" y="983"/>
                        </a:cxn>
                        <a:cxn ang="0">
                          <a:pos x="515" y="1025"/>
                        </a:cxn>
                        <a:cxn ang="0">
                          <a:pos x="483" y="1067"/>
                        </a:cxn>
                        <a:cxn ang="0">
                          <a:pos x="450" y="1106"/>
                        </a:cxn>
                        <a:cxn ang="0">
                          <a:pos x="419" y="1188"/>
                        </a:cxn>
                        <a:cxn ang="0">
                          <a:pos x="419" y="1270"/>
                        </a:cxn>
                        <a:cxn ang="0">
                          <a:pos x="387" y="1311"/>
                        </a:cxn>
                        <a:cxn ang="0">
                          <a:pos x="387" y="1311"/>
                        </a:cxn>
                        <a:cxn ang="0">
                          <a:pos x="387" y="1230"/>
                        </a:cxn>
                        <a:cxn ang="0">
                          <a:pos x="387" y="1148"/>
                        </a:cxn>
                        <a:cxn ang="0">
                          <a:pos x="387" y="1067"/>
                        </a:cxn>
                        <a:cxn ang="0">
                          <a:pos x="354" y="1106"/>
                        </a:cxn>
                        <a:cxn ang="0">
                          <a:pos x="322" y="1188"/>
                        </a:cxn>
                        <a:cxn ang="0">
                          <a:pos x="226" y="1230"/>
                        </a:cxn>
                        <a:cxn ang="0">
                          <a:pos x="161" y="1230"/>
                        </a:cxn>
                        <a:cxn ang="0">
                          <a:pos x="64" y="1230"/>
                        </a:cxn>
                        <a:cxn ang="0">
                          <a:pos x="0" y="1188"/>
                        </a:cxn>
                        <a:cxn ang="0">
                          <a:pos x="33" y="1106"/>
                        </a:cxn>
                        <a:cxn ang="0">
                          <a:pos x="97" y="983"/>
                        </a:cxn>
                        <a:cxn ang="0">
                          <a:pos x="97" y="902"/>
                        </a:cxn>
                        <a:cxn ang="0">
                          <a:pos x="130" y="820"/>
                        </a:cxn>
                        <a:cxn ang="0">
                          <a:pos x="130" y="739"/>
                        </a:cxn>
                        <a:cxn ang="0">
                          <a:pos x="130" y="616"/>
                        </a:cxn>
                        <a:cxn ang="0">
                          <a:pos x="226" y="451"/>
                        </a:cxn>
                        <a:cxn ang="0">
                          <a:pos x="258" y="411"/>
                        </a:cxn>
                        <a:cxn ang="0">
                          <a:pos x="290" y="328"/>
                        </a:cxn>
                        <a:cxn ang="0">
                          <a:pos x="322" y="247"/>
                        </a:cxn>
                        <a:cxn ang="0">
                          <a:pos x="354" y="205"/>
                        </a:cxn>
                        <a:cxn ang="0">
                          <a:pos x="387" y="165"/>
                        </a:cxn>
                        <a:cxn ang="0">
                          <a:pos x="387" y="42"/>
                        </a:cxn>
                        <a:cxn ang="0">
                          <a:pos x="450" y="42"/>
                        </a:cxn>
                        <a:cxn ang="0">
                          <a:pos x="483" y="84"/>
                        </a:cxn>
                        <a:cxn ang="0">
                          <a:pos x="515" y="123"/>
                        </a:cxn>
                        <a:cxn ang="0">
                          <a:pos x="548" y="165"/>
                        </a:cxn>
                        <a:cxn ang="0">
                          <a:pos x="579" y="247"/>
                        </a:cxn>
                        <a:cxn ang="0">
                          <a:pos x="579" y="328"/>
                        </a:cxn>
                        <a:cxn ang="0">
                          <a:pos x="611" y="370"/>
                        </a:cxn>
                        <a:cxn ang="0">
                          <a:pos x="676" y="289"/>
                        </a:cxn>
                        <a:cxn ang="0">
                          <a:pos x="708" y="370"/>
                        </a:cxn>
                        <a:cxn ang="0">
                          <a:pos x="676" y="451"/>
                        </a:cxn>
                        <a:cxn ang="0">
                          <a:pos x="611" y="492"/>
                        </a:cxn>
                        <a:cxn ang="0">
                          <a:pos x="548" y="533"/>
                        </a:cxn>
                        <a:cxn ang="0">
                          <a:pos x="483" y="575"/>
                        </a:cxn>
                        <a:cxn ang="0">
                          <a:pos x="450" y="616"/>
                        </a:cxn>
                        <a:cxn ang="0">
                          <a:pos x="450" y="697"/>
                        </a:cxn>
                        <a:cxn ang="0">
                          <a:pos x="419" y="778"/>
                        </a:cxn>
                        <a:cxn ang="0">
                          <a:pos x="419" y="861"/>
                        </a:cxn>
                        <a:cxn ang="0">
                          <a:pos x="450" y="902"/>
                        </a:cxn>
                        <a:cxn ang="0">
                          <a:pos x="515" y="902"/>
                        </a:cxn>
                        <a:cxn ang="0">
                          <a:pos x="579" y="943"/>
                        </a:cxn>
                      </a:cxnLst>
                      <a:rect l="0" t="0" r="r" b="b"/>
                      <a:pathLst>
                        <a:path w="708" h="1353">
                          <a:moveTo>
                            <a:pt x="579" y="943"/>
                          </a:moveTo>
                          <a:lnTo>
                            <a:pt x="548" y="983"/>
                          </a:lnTo>
                          <a:lnTo>
                            <a:pt x="515" y="983"/>
                          </a:lnTo>
                          <a:lnTo>
                            <a:pt x="515" y="1025"/>
                          </a:lnTo>
                          <a:lnTo>
                            <a:pt x="483" y="1025"/>
                          </a:lnTo>
                          <a:lnTo>
                            <a:pt x="483" y="1067"/>
                          </a:lnTo>
                          <a:lnTo>
                            <a:pt x="450" y="1067"/>
                          </a:lnTo>
                          <a:lnTo>
                            <a:pt x="450" y="1106"/>
                          </a:lnTo>
                          <a:lnTo>
                            <a:pt x="419" y="1148"/>
                          </a:lnTo>
                          <a:lnTo>
                            <a:pt x="419" y="1188"/>
                          </a:lnTo>
                          <a:lnTo>
                            <a:pt x="419" y="1230"/>
                          </a:lnTo>
                          <a:lnTo>
                            <a:pt x="419" y="1270"/>
                          </a:lnTo>
                          <a:lnTo>
                            <a:pt x="387" y="1270"/>
                          </a:lnTo>
                          <a:lnTo>
                            <a:pt x="387" y="1311"/>
                          </a:lnTo>
                          <a:lnTo>
                            <a:pt x="387" y="1353"/>
                          </a:lnTo>
                          <a:lnTo>
                            <a:pt x="387" y="1311"/>
                          </a:lnTo>
                          <a:lnTo>
                            <a:pt x="387" y="1270"/>
                          </a:lnTo>
                          <a:lnTo>
                            <a:pt x="387" y="1230"/>
                          </a:lnTo>
                          <a:lnTo>
                            <a:pt x="387" y="1188"/>
                          </a:lnTo>
                          <a:lnTo>
                            <a:pt x="387" y="1148"/>
                          </a:lnTo>
                          <a:lnTo>
                            <a:pt x="387" y="1106"/>
                          </a:lnTo>
                          <a:lnTo>
                            <a:pt x="387" y="1067"/>
                          </a:lnTo>
                          <a:lnTo>
                            <a:pt x="387" y="1106"/>
                          </a:lnTo>
                          <a:lnTo>
                            <a:pt x="354" y="1106"/>
                          </a:lnTo>
                          <a:lnTo>
                            <a:pt x="322" y="1148"/>
                          </a:lnTo>
                          <a:lnTo>
                            <a:pt x="322" y="1188"/>
                          </a:lnTo>
                          <a:lnTo>
                            <a:pt x="258" y="1230"/>
                          </a:lnTo>
                          <a:lnTo>
                            <a:pt x="226" y="1230"/>
                          </a:lnTo>
                          <a:lnTo>
                            <a:pt x="193" y="1230"/>
                          </a:lnTo>
                          <a:lnTo>
                            <a:pt x="161" y="1230"/>
                          </a:lnTo>
                          <a:lnTo>
                            <a:pt x="130" y="1230"/>
                          </a:lnTo>
                          <a:lnTo>
                            <a:pt x="64" y="1230"/>
                          </a:lnTo>
                          <a:lnTo>
                            <a:pt x="33" y="1230"/>
                          </a:lnTo>
                          <a:lnTo>
                            <a:pt x="0" y="1188"/>
                          </a:lnTo>
                          <a:lnTo>
                            <a:pt x="0" y="1148"/>
                          </a:lnTo>
                          <a:lnTo>
                            <a:pt x="33" y="1106"/>
                          </a:lnTo>
                          <a:lnTo>
                            <a:pt x="64" y="1067"/>
                          </a:lnTo>
                          <a:lnTo>
                            <a:pt x="97" y="983"/>
                          </a:lnTo>
                          <a:lnTo>
                            <a:pt x="97" y="943"/>
                          </a:lnTo>
                          <a:lnTo>
                            <a:pt x="97" y="902"/>
                          </a:lnTo>
                          <a:lnTo>
                            <a:pt x="97" y="861"/>
                          </a:lnTo>
                          <a:lnTo>
                            <a:pt x="130" y="820"/>
                          </a:lnTo>
                          <a:lnTo>
                            <a:pt x="130" y="778"/>
                          </a:lnTo>
                          <a:lnTo>
                            <a:pt x="130" y="739"/>
                          </a:lnTo>
                          <a:lnTo>
                            <a:pt x="130" y="656"/>
                          </a:lnTo>
                          <a:lnTo>
                            <a:pt x="130" y="616"/>
                          </a:lnTo>
                          <a:lnTo>
                            <a:pt x="193" y="533"/>
                          </a:lnTo>
                          <a:lnTo>
                            <a:pt x="226" y="451"/>
                          </a:lnTo>
                          <a:lnTo>
                            <a:pt x="226" y="411"/>
                          </a:lnTo>
                          <a:lnTo>
                            <a:pt x="258" y="411"/>
                          </a:lnTo>
                          <a:lnTo>
                            <a:pt x="258" y="370"/>
                          </a:lnTo>
                          <a:lnTo>
                            <a:pt x="290" y="328"/>
                          </a:lnTo>
                          <a:lnTo>
                            <a:pt x="322" y="289"/>
                          </a:lnTo>
                          <a:lnTo>
                            <a:pt x="322" y="247"/>
                          </a:lnTo>
                          <a:lnTo>
                            <a:pt x="354" y="247"/>
                          </a:lnTo>
                          <a:lnTo>
                            <a:pt x="354" y="205"/>
                          </a:lnTo>
                          <a:lnTo>
                            <a:pt x="387" y="205"/>
                          </a:lnTo>
                          <a:lnTo>
                            <a:pt x="387" y="165"/>
                          </a:lnTo>
                          <a:lnTo>
                            <a:pt x="387" y="84"/>
                          </a:lnTo>
                          <a:lnTo>
                            <a:pt x="387" y="42"/>
                          </a:lnTo>
                          <a:lnTo>
                            <a:pt x="419" y="0"/>
                          </a:lnTo>
                          <a:lnTo>
                            <a:pt x="450" y="42"/>
                          </a:lnTo>
                          <a:lnTo>
                            <a:pt x="483" y="42"/>
                          </a:lnTo>
                          <a:lnTo>
                            <a:pt x="483" y="84"/>
                          </a:lnTo>
                          <a:lnTo>
                            <a:pt x="515" y="84"/>
                          </a:lnTo>
                          <a:lnTo>
                            <a:pt x="515" y="123"/>
                          </a:lnTo>
                          <a:lnTo>
                            <a:pt x="548" y="123"/>
                          </a:lnTo>
                          <a:lnTo>
                            <a:pt x="548" y="165"/>
                          </a:lnTo>
                          <a:lnTo>
                            <a:pt x="579" y="205"/>
                          </a:lnTo>
                          <a:lnTo>
                            <a:pt x="579" y="247"/>
                          </a:lnTo>
                          <a:lnTo>
                            <a:pt x="579" y="289"/>
                          </a:lnTo>
                          <a:lnTo>
                            <a:pt x="579" y="328"/>
                          </a:lnTo>
                          <a:lnTo>
                            <a:pt x="579" y="370"/>
                          </a:lnTo>
                          <a:lnTo>
                            <a:pt x="611" y="370"/>
                          </a:lnTo>
                          <a:lnTo>
                            <a:pt x="644" y="328"/>
                          </a:lnTo>
                          <a:lnTo>
                            <a:pt x="676" y="289"/>
                          </a:lnTo>
                          <a:lnTo>
                            <a:pt x="708" y="328"/>
                          </a:lnTo>
                          <a:lnTo>
                            <a:pt x="708" y="370"/>
                          </a:lnTo>
                          <a:lnTo>
                            <a:pt x="708" y="411"/>
                          </a:lnTo>
                          <a:lnTo>
                            <a:pt x="676" y="451"/>
                          </a:lnTo>
                          <a:lnTo>
                            <a:pt x="644" y="451"/>
                          </a:lnTo>
                          <a:lnTo>
                            <a:pt x="611" y="492"/>
                          </a:lnTo>
                          <a:lnTo>
                            <a:pt x="579" y="492"/>
                          </a:lnTo>
                          <a:lnTo>
                            <a:pt x="548" y="533"/>
                          </a:lnTo>
                          <a:lnTo>
                            <a:pt x="515" y="533"/>
                          </a:lnTo>
                          <a:lnTo>
                            <a:pt x="483" y="575"/>
                          </a:lnTo>
                          <a:lnTo>
                            <a:pt x="450" y="575"/>
                          </a:lnTo>
                          <a:lnTo>
                            <a:pt x="450" y="616"/>
                          </a:lnTo>
                          <a:lnTo>
                            <a:pt x="450" y="656"/>
                          </a:lnTo>
                          <a:lnTo>
                            <a:pt x="450" y="697"/>
                          </a:lnTo>
                          <a:lnTo>
                            <a:pt x="419" y="739"/>
                          </a:lnTo>
                          <a:lnTo>
                            <a:pt x="419" y="778"/>
                          </a:lnTo>
                          <a:lnTo>
                            <a:pt x="419" y="820"/>
                          </a:lnTo>
                          <a:lnTo>
                            <a:pt x="419" y="861"/>
                          </a:lnTo>
                          <a:lnTo>
                            <a:pt x="419" y="902"/>
                          </a:lnTo>
                          <a:lnTo>
                            <a:pt x="450" y="902"/>
                          </a:lnTo>
                          <a:lnTo>
                            <a:pt x="483" y="902"/>
                          </a:lnTo>
                          <a:lnTo>
                            <a:pt x="515" y="902"/>
                          </a:lnTo>
                          <a:lnTo>
                            <a:pt x="548" y="943"/>
                          </a:lnTo>
                          <a:lnTo>
                            <a:pt x="579" y="94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6" name="Freeform 275"/>
                    <p:cNvSpPr>
                      <a:spLocks/>
                    </p:cNvSpPr>
                    <p:nvPr/>
                  </p:nvSpPr>
                  <p:spPr bwMode="auto">
                    <a:xfrm>
                      <a:off x="1411" y="2087"/>
                      <a:ext cx="182" cy="179"/>
                    </a:xfrm>
                    <a:custGeom>
                      <a:avLst/>
                      <a:gdLst/>
                      <a:ahLst/>
                      <a:cxnLst>
                        <a:cxn ang="0">
                          <a:pos x="0" y="614"/>
                        </a:cxn>
                        <a:cxn ang="0">
                          <a:pos x="32" y="409"/>
                        </a:cxn>
                        <a:cxn ang="0">
                          <a:pos x="63" y="328"/>
                        </a:cxn>
                        <a:cxn ang="0">
                          <a:pos x="96" y="247"/>
                        </a:cxn>
                        <a:cxn ang="0">
                          <a:pos x="129" y="247"/>
                        </a:cxn>
                        <a:cxn ang="0">
                          <a:pos x="129" y="205"/>
                        </a:cxn>
                        <a:cxn ang="0">
                          <a:pos x="160" y="205"/>
                        </a:cxn>
                        <a:cxn ang="0">
                          <a:pos x="192" y="205"/>
                        </a:cxn>
                        <a:cxn ang="0">
                          <a:pos x="224" y="205"/>
                        </a:cxn>
                        <a:cxn ang="0">
                          <a:pos x="257" y="205"/>
                        </a:cxn>
                        <a:cxn ang="0">
                          <a:pos x="289" y="205"/>
                        </a:cxn>
                        <a:cxn ang="0">
                          <a:pos x="321" y="205"/>
                        </a:cxn>
                        <a:cxn ang="0">
                          <a:pos x="353" y="163"/>
                        </a:cxn>
                        <a:cxn ang="0">
                          <a:pos x="353" y="123"/>
                        </a:cxn>
                        <a:cxn ang="0">
                          <a:pos x="353" y="82"/>
                        </a:cxn>
                        <a:cxn ang="0">
                          <a:pos x="386" y="41"/>
                        </a:cxn>
                        <a:cxn ang="0">
                          <a:pos x="386" y="0"/>
                        </a:cxn>
                        <a:cxn ang="0">
                          <a:pos x="417" y="0"/>
                        </a:cxn>
                        <a:cxn ang="0">
                          <a:pos x="417" y="41"/>
                        </a:cxn>
                        <a:cxn ang="0">
                          <a:pos x="481" y="123"/>
                        </a:cxn>
                        <a:cxn ang="0">
                          <a:pos x="514" y="163"/>
                        </a:cxn>
                        <a:cxn ang="0">
                          <a:pos x="514" y="286"/>
                        </a:cxn>
                        <a:cxn ang="0">
                          <a:pos x="514" y="450"/>
                        </a:cxn>
                        <a:cxn ang="0">
                          <a:pos x="514" y="614"/>
                        </a:cxn>
                        <a:cxn ang="0">
                          <a:pos x="481" y="655"/>
                        </a:cxn>
                        <a:cxn ang="0">
                          <a:pos x="450" y="655"/>
                        </a:cxn>
                        <a:cxn ang="0">
                          <a:pos x="386" y="655"/>
                        </a:cxn>
                        <a:cxn ang="0">
                          <a:pos x="224" y="655"/>
                        </a:cxn>
                        <a:cxn ang="0">
                          <a:pos x="63" y="697"/>
                        </a:cxn>
                        <a:cxn ang="0">
                          <a:pos x="32" y="697"/>
                        </a:cxn>
                        <a:cxn ang="0">
                          <a:pos x="0" y="697"/>
                        </a:cxn>
                        <a:cxn ang="0">
                          <a:pos x="0" y="655"/>
                        </a:cxn>
                        <a:cxn ang="0">
                          <a:pos x="0" y="614"/>
                        </a:cxn>
                      </a:cxnLst>
                      <a:rect l="0" t="0" r="r" b="b"/>
                      <a:pathLst>
                        <a:path w="514" h="697">
                          <a:moveTo>
                            <a:pt x="0" y="614"/>
                          </a:moveTo>
                          <a:lnTo>
                            <a:pt x="32" y="409"/>
                          </a:lnTo>
                          <a:lnTo>
                            <a:pt x="63" y="328"/>
                          </a:lnTo>
                          <a:lnTo>
                            <a:pt x="96" y="247"/>
                          </a:lnTo>
                          <a:lnTo>
                            <a:pt x="129" y="247"/>
                          </a:lnTo>
                          <a:lnTo>
                            <a:pt x="129" y="205"/>
                          </a:lnTo>
                          <a:lnTo>
                            <a:pt x="160" y="205"/>
                          </a:lnTo>
                          <a:lnTo>
                            <a:pt x="192" y="205"/>
                          </a:lnTo>
                          <a:lnTo>
                            <a:pt x="224" y="205"/>
                          </a:lnTo>
                          <a:lnTo>
                            <a:pt x="257" y="205"/>
                          </a:lnTo>
                          <a:lnTo>
                            <a:pt x="289" y="205"/>
                          </a:lnTo>
                          <a:lnTo>
                            <a:pt x="321" y="205"/>
                          </a:lnTo>
                          <a:lnTo>
                            <a:pt x="353" y="163"/>
                          </a:lnTo>
                          <a:lnTo>
                            <a:pt x="353" y="123"/>
                          </a:lnTo>
                          <a:lnTo>
                            <a:pt x="353" y="82"/>
                          </a:lnTo>
                          <a:lnTo>
                            <a:pt x="386" y="41"/>
                          </a:lnTo>
                          <a:lnTo>
                            <a:pt x="386" y="0"/>
                          </a:lnTo>
                          <a:lnTo>
                            <a:pt x="417" y="0"/>
                          </a:lnTo>
                          <a:lnTo>
                            <a:pt x="417" y="41"/>
                          </a:lnTo>
                          <a:lnTo>
                            <a:pt x="481" y="123"/>
                          </a:lnTo>
                          <a:lnTo>
                            <a:pt x="514" y="163"/>
                          </a:lnTo>
                          <a:lnTo>
                            <a:pt x="514" y="286"/>
                          </a:lnTo>
                          <a:lnTo>
                            <a:pt x="514" y="450"/>
                          </a:lnTo>
                          <a:lnTo>
                            <a:pt x="514" y="614"/>
                          </a:lnTo>
                          <a:lnTo>
                            <a:pt x="481" y="655"/>
                          </a:lnTo>
                          <a:lnTo>
                            <a:pt x="450" y="655"/>
                          </a:lnTo>
                          <a:lnTo>
                            <a:pt x="386" y="655"/>
                          </a:lnTo>
                          <a:lnTo>
                            <a:pt x="224" y="655"/>
                          </a:lnTo>
                          <a:lnTo>
                            <a:pt x="63" y="697"/>
                          </a:lnTo>
                          <a:lnTo>
                            <a:pt x="32" y="697"/>
                          </a:lnTo>
                          <a:lnTo>
                            <a:pt x="0" y="697"/>
                          </a:lnTo>
                          <a:lnTo>
                            <a:pt x="0" y="655"/>
                          </a:lnTo>
                          <a:lnTo>
                            <a:pt x="0"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7" name="Freeform 276"/>
                    <p:cNvSpPr>
                      <a:spLocks/>
                    </p:cNvSpPr>
                    <p:nvPr/>
                  </p:nvSpPr>
                  <p:spPr bwMode="auto">
                    <a:xfrm>
                      <a:off x="1548" y="2053"/>
                      <a:ext cx="285" cy="231"/>
                    </a:xfrm>
                    <a:custGeom>
                      <a:avLst/>
                      <a:gdLst/>
                      <a:ahLst/>
                      <a:cxnLst>
                        <a:cxn ang="0">
                          <a:pos x="385" y="901"/>
                        </a:cxn>
                        <a:cxn ang="0">
                          <a:pos x="385" y="860"/>
                        </a:cxn>
                        <a:cxn ang="0">
                          <a:pos x="352" y="860"/>
                        </a:cxn>
                        <a:cxn ang="0">
                          <a:pos x="352" y="820"/>
                        </a:cxn>
                        <a:cxn ang="0">
                          <a:pos x="352" y="778"/>
                        </a:cxn>
                        <a:cxn ang="0">
                          <a:pos x="385" y="737"/>
                        </a:cxn>
                        <a:cxn ang="0">
                          <a:pos x="352" y="737"/>
                        </a:cxn>
                        <a:cxn ang="0">
                          <a:pos x="321" y="697"/>
                        </a:cxn>
                        <a:cxn ang="0">
                          <a:pos x="288" y="697"/>
                        </a:cxn>
                        <a:cxn ang="0">
                          <a:pos x="160" y="737"/>
                        </a:cxn>
                        <a:cxn ang="0">
                          <a:pos x="128" y="737"/>
                        </a:cxn>
                        <a:cxn ang="0">
                          <a:pos x="128" y="574"/>
                        </a:cxn>
                        <a:cxn ang="0">
                          <a:pos x="128" y="409"/>
                        </a:cxn>
                        <a:cxn ang="0">
                          <a:pos x="128" y="286"/>
                        </a:cxn>
                        <a:cxn ang="0">
                          <a:pos x="95" y="246"/>
                        </a:cxn>
                        <a:cxn ang="0">
                          <a:pos x="31" y="164"/>
                        </a:cxn>
                        <a:cxn ang="0">
                          <a:pos x="31" y="123"/>
                        </a:cxn>
                        <a:cxn ang="0">
                          <a:pos x="0" y="123"/>
                        </a:cxn>
                        <a:cxn ang="0">
                          <a:pos x="31" y="82"/>
                        </a:cxn>
                        <a:cxn ang="0">
                          <a:pos x="63" y="82"/>
                        </a:cxn>
                        <a:cxn ang="0">
                          <a:pos x="63" y="42"/>
                        </a:cxn>
                        <a:cxn ang="0">
                          <a:pos x="95" y="42"/>
                        </a:cxn>
                        <a:cxn ang="0">
                          <a:pos x="95" y="0"/>
                        </a:cxn>
                        <a:cxn ang="0">
                          <a:pos x="128" y="0"/>
                        </a:cxn>
                        <a:cxn ang="0">
                          <a:pos x="257" y="82"/>
                        </a:cxn>
                        <a:cxn ang="0">
                          <a:pos x="385" y="204"/>
                        </a:cxn>
                        <a:cxn ang="0">
                          <a:pos x="418" y="246"/>
                        </a:cxn>
                        <a:cxn ang="0">
                          <a:pos x="514" y="370"/>
                        </a:cxn>
                        <a:cxn ang="0">
                          <a:pos x="610" y="409"/>
                        </a:cxn>
                        <a:cxn ang="0">
                          <a:pos x="803" y="492"/>
                        </a:cxn>
                        <a:cxn ang="0">
                          <a:pos x="771" y="614"/>
                        </a:cxn>
                        <a:cxn ang="0">
                          <a:pos x="771" y="737"/>
                        </a:cxn>
                        <a:cxn ang="0">
                          <a:pos x="771" y="778"/>
                        </a:cxn>
                        <a:cxn ang="0">
                          <a:pos x="771" y="820"/>
                        </a:cxn>
                        <a:cxn ang="0">
                          <a:pos x="706" y="778"/>
                        </a:cxn>
                        <a:cxn ang="0">
                          <a:pos x="675" y="778"/>
                        </a:cxn>
                        <a:cxn ang="0">
                          <a:pos x="642" y="778"/>
                        </a:cxn>
                        <a:cxn ang="0">
                          <a:pos x="578" y="778"/>
                        </a:cxn>
                        <a:cxn ang="0">
                          <a:pos x="546" y="778"/>
                        </a:cxn>
                        <a:cxn ang="0">
                          <a:pos x="514" y="778"/>
                        </a:cxn>
                        <a:cxn ang="0">
                          <a:pos x="481" y="820"/>
                        </a:cxn>
                        <a:cxn ang="0">
                          <a:pos x="449" y="860"/>
                        </a:cxn>
                        <a:cxn ang="0">
                          <a:pos x="418" y="860"/>
                        </a:cxn>
                        <a:cxn ang="0">
                          <a:pos x="385" y="901"/>
                        </a:cxn>
                      </a:cxnLst>
                      <a:rect l="0" t="0" r="r" b="b"/>
                      <a:pathLst>
                        <a:path w="803" h="901">
                          <a:moveTo>
                            <a:pt x="385" y="901"/>
                          </a:moveTo>
                          <a:lnTo>
                            <a:pt x="385" y="860"/>
                          </a:lnTo>
                          <a:lnTo>
                            <a:pt x="352" y="860"/>
                          </a:lnTo>
                          <a:lnTo>
                            <a:pt x="352" y="820"/>
                          </a:lnTo>
                          <a:lnTo>
                            <a:pt x="352" y="778"/>
                          </a:lnTo>
                          <a:lnTo>
                            <a:pt x="385" y="737"/>
                          </a:lnTo>
                          <a:lnTo>
                            <a:pt x="352" y="737"/>
                          </a:lnTo>
                          <a:lnTo>
                            <a:pt x="321" y="697"/>
                          </a:lnTo>
                          <a:lnTo>
                            <a:pt x="288" y="697"/>
                          </a:lnTo>
                          <a:lnTo>
                            <a:pt x="160" y="737"/>
                          </a:lnTo>
                          <a:lnTo>
                            <a:pt x="128" y="737"/>
                          </a:lnTo>
                          <a:lnTo>
                            <a:pt x="128" y="574"/>
                          </a:lnTo>
                          <a:lnTo>
                            <a:pt x="128" y="409"/>
                          </a:lnTo>
                          <a:lnTo>
                            <a:pt x="128" y="286"/>
                          </a:lnTo>
                          <a:lnTo>
                            <a:pt x="95" y="246"/>
                          </a:lnTo>
                          <a:lnTo>
                            <a:pt x="31" y="164"/>
                          </a:lnTo>
                          <a:lnTo>
                            <a:pt x="31" y="123"/>
                          </a:lnTo>
                          <a:lnTo>
                            <a:pt x="0" y="123"/>
                          </a:lnTo>
                          <a:lnTo>
                            <a:pt x="31" y="82"/>
                          </a:lnTo>
                          <a:lnTo>
                            <a:pt x="63" y="82"/>
                          </a:lnTo>
                          <a:lnTo>
                            <a:pt x="63" y="42"/>
                          </a:lnTo>
                          <a:lnTo>
                            <a:pt x="95" y="42"/>
                          </a:lnTo>
                          <a:lnTo>
                            <a:pt x="95" y="0"/>
                          </a:lnTo>
                          <a:lnTo>
                            <a:pt x="128" y="0"/>
                          </a:lnTo>
                          <a:lnTo>
                            <a:pt x="257" y="82"/>
                          </a:lnTo>
                          <a:lnTo>
                            <a:pt x="385" y="204"/>
                          </a:lnTo>
                          <a:lnTo>
                            <a:pt x="418" y="246"/>
                          </a:lnTo>
                          <a:lnTo>
                            <a:pt x="514" y="370"/>
                          </a:lnTo>
                          <a:lnTo>
                            <a:pt x="610" y="409"/>
                          </a:lnTo>
                          <a:lnTo>
                            <a:pt x="803" y="492"/>
                          </a:lnTo>
                          <a:lnTo>
                            <a:pt x="771" y="614"/>
                          </a:lnTo>
                          <a:lnTo>
                            <a:pt x="771" y="737"/>
                          </a:lnTo>
                          <a:lnTo>
                            <a:pt x="771" y="778"/>
                          </a:lnTo>
                          <a:lnTo>
                            <a:pt x="771" y="820"/>
                          </a:lnTo>
                          <a:lnTo>
                            <a:pt x="706" y="778"/>
                          </a:lnTo>
                          <a:lnTo>
                            <a:pt x="675" y="778"/>
                          </a:lnTo>
                          <a:lnTo>
                            <a:pt x="642" y="778"/>
                          </a:lnTo>
                          <a:lnTo>
                            <a:pt x="578" y="778"/>
                          </a:lnTo>
                          <a:lnTo>
                            <a:pt x="546" y="778"/>
                          </a:lnTo>
                          <a:lnTo>
                            <a:pt x="514" y="778"/>
                          </a:lnTo>
                          <a:lnTo>
                            <a:pt x="481" y="820"/>
                          </a:lnTo>
                          <a:lnTo>
                            <a:pt x="449" y="860"/>
                          </a:lnTo>
                          <a:lnTo>
                            <a:pt x="418" y="860"/>
                          </a:lnTo>
                          <a:lnTo>
                            <a:pt x="385" y="90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8" name="Freeform 277"/>
                    <p:cNvSpPr>
                      <a:spLocks/>
                    </p:cNvSpPr>
                    <p:nvPr/>
                  </p:nvSpPr>
                  <p:spPr bwMode="auto">
                    <a:xfrm>
                      <a:off x="1156" y="2360"/>
                      <a:ext cx="207" cy="123"/>
                    </a:xfrm>
                    <a:custGeom>
                      <a:avLst/>
                      <a:gdLst/>
                      <a:ahLst/>
                      <a:cxnLst>
                        <a:cxn ang="0">
                          <a:pos x="417" y="13"/>
                        </a:cxn>
                        <a:cxn ang="0">
                          <a:pos x="424" y="114"/>
                        </a:cxn>
                        <a:cxn ang="0">
                          <a:pos x="515" y="122"/>
                        </a:cxn>
                        <a:cxn ang="0">
                          <a:pos x="547" y="154"/>
                        </a:cxn>
                        <a:cxn ang="0">
                          <a:pos x="585" y="154"/>
                        </a:cxn>
                        <a:cxn ang="0">
                          <a:pos x="552" y="202"/>
                        </a:cxn>
                        <a:cxn ang="0">
                          <a:pos x="517" y="202"/>
                        </a:cxn>
                        <a:cxn ang="0">
                          <a:pos x="517" y="239"/>
                        </a:cxn>
                        <a:cxn ang="0">
                          <a:pos x="491" y="247"/>
                        </a:cxn>
                        <a:cxn ang="0">
                          <a:pos x="494" y="279"/>
                        </a:cxn>
                        <a:cxn ang="0">
                          <a:pos x="454" y="279"/>
                        </a:cxn>
                        <a:cxn ang="0">
                          <a:pos x="454" y="330"/>
                        </a:cxn>
                        <a:cxn ang="0">
                          <a:pos x="424" y="364"/>
                        </a:cxn>
                        <a:cxn ang="0">
                          <a:pos x="427" y="480"/>
                        </a:cxn>
                        <a:cxn ang="0">
                          <a:pos x="387" y="480"/>
                        </a:cxn>
                        <a:cxn ang="0">
                          <a:pos x="390" y="322"/>
                        </a:cxn>
                        <a:cxn ang="0">
                          <a:pos x="356" y="322"/>
                        </a:cxn>
                        <a:cxn ang="0">
                          <a:pos x="325" y="364"/>
                        </a:cxn>
                        <a:cxn ang="0">
                          <a:pos x="325" y="405"/>
                        </a:cxn>
                        <a:cxn ang="0">
                          <a:pos x="272" y="447"/>
                        </a:cxn>
                        <a:cxn ang="0">
                          <a:pos x="30" y="447"/>
                        </a:cxn>
                        <a:cxn ang="0">
                          <a:pos x="0" y="397"/>
                        </a:cxn>
                        <a:cxn ang="0">
                          <a:pos x="0" y="355"/>
                        </a:cxn>
                        <a:cxn ang="0">
                          <a:pos x="70" y="279"/>
                        </a:cxn>
                        <a:cxn ang="0">
                          <a:pos x="101" y="192"/>
                        </a:cxn>
                        <a:cxn ang="0">
                          <a:pos x="101" y="67"/>
                        </a:cxn>
                        <a:cxn ang="0">
                          <a:pos x="128" y="38"/>
                        </a:cxn>
                        <a:cxn ang="0">
                          <a:pos x="168" y="34"/>
                        </a:cxn>
                        <a:cxn ang="0">
                          <a:pos x="198" y="18"/>
                        </a:cxn>
                        <a:cxn ang="0">
                          <a:pos x="208" y="0"/>
                        </a:cxn>
                        <a:cxn ang="0">
                          <a:pos x="226" y="0"/>
                        </a:cxn>
                        <a:cxn ang="0">
                          <a:pos x="228" y="10"/>
                        </a:cxn>
                        <a:cxn ang="0">
                          <a:pos x="251" y="26"/>
                        </a:cxn>
                        <a:cxn ang="0">
                          <a:pos x="272" y="34"/>
                        </a:cxn>
                        <a:cxn ang="0">
                          <a:pos x="310" y="38"/>
                        </a:cxn>
                        <a:cxn ang="0">
                          <a:pos x="335" y="26"/>
                        </a:cxn>
                        <a:cxn ang="0">
                          <a:pos x="370" y="13"/>
                        </a:cxn>
                        <a:cxn ang="0">
                          <a:pos x="400" y="10"/>
                        </a:cxn>
                        <a:cxn ang="0">
                          <a:pos x="417" y="4"/>
                        </a:cxn>
                        <a:cxn ang="0">
                          <a:pos x="417" y="13"/>
                        </a:cxn>
                      </a:cxnLst>
                      <a:rect l="0" t="0" r="r" b="b"/>
                      <a:pathLst>
                        <a:path w="585" h="480">
                          <a:moveTo>
                            <a:pt x="417" y="13"/>
                          </a:moveTo>
                          <a:lnTo>
                            <a:pt x="424" y="114"/>
                          </a:lnTo>
                          <a:lnTo>
                            <a:pt x="515" y="122"/>
                          </a:lnTo>
                          <a:lnTo>
                            <a:pt x="547" y="154"/>
                          </a:lnTo>
                          <a:lnTo>
                            <a:pt x="585" y="154"/>
                          </a:lnTo>
                          <a:lnTo>
                            <a:pt x="552" y="202"/>
                          </a:lnTo>
                          <a:lnTo>
                            <a:pt x="517" y="202"/>
                          </a:lnTo>
                          <a:lnTo>
                            <a:pt x="517" y="239"/>
                          </a:lnTo>
                          <a:lnTo>
                            <a:pt x="491" y="247"/>
                          </a:lnTo>
                          <a:lnTo>
                            <a:pt x="494" y="279"/>
                          </a:lnTo>
                          <a:lnTo>
                            <a:pt x="454" y="279"/>
                          </a:lnTo>
                          <a:lnTo>
                            <a:pt x="454" y="330"/>
                          </a:lnTo>
                          <a:lnTo>
                            <a:pt x="424" y="364"/>
                          </a:lnTo>
                          <a:lnTo>
                            <a:pt x="427" y="480"/>
                          </a:lnTo>
                          <a:lnTo>
                            <a:pt x="387" y="480"/>
                          </a:lnTo>
                          <a:lnTo>
                            <a:pt x="390" y="322"/>
                          </a:lnTo>
                          <a:lnTo>
                            <a:pt x="356" y="322"/>
                          </a:lnTo>
                          <a:lnTo>
                            <a:pt x="325" y="364"/>
                          </a:lnTo>
                          <a:lnTo>
                            <a:pt x="325" y="405"/>
                          </a:lnTo>
                          <a:lnTo>
                            <a:pt x="272" y="447"/>
                          </a:lnTo>
                          <a:lnTo>
                            <a:pt x="30" y="447"/>
                          </a:lnTo>
                          <a:lnTo>
                            <a:pt x="0" y="397"/>
                          </a:lnTo>
                          <a:lnTo>
                            <a:pt x="0" y="355"/>
                          </a:lnTo>
                          <a:lnTo>
                            <a:pt x="70" y="279"/>
                          </a:lnTo>
                          <a:lnTo>
                            <a:pt x="101" y="192"/>
                          </a:lnTo>
                          <a:lnTo>
                            <a:pt x="101" y="67"/>
                          </a:lnTo>
                          <a:lnTo>
                            <a:pt x="128" y="38"/>
                          </a:lnTo>
                          <a:lnTo>
                            <a:pt x="168" y="34"/>
                          </a:lnTo>
                          <a:lnTo>
                            <a:pt x="198" y="18"/>
                          </a:lnTo>
                          <a:lnTo>
                            <a:pt x="208" y="0"/>
                          </a:lnTo>
                          <a:lnTo>
                            <a:pt x="226" y="0"/>
                          </a:lnTo>
                          <a:lnTo>
                            <a:pt x="228" y="10"/>
                          </a:lnTo>
                          <a:lnTo>
                            <a:pt x="251" y="26"/>
                          </a:lnTo>
                          <a:lnTo>
                            <a:pt x="272" y="34"/>
                          </a:lnTo>
                          <a:lnTo>
                            <a:pt x="310" y="38"/>
                          </a:lnTo>
                          <a:lnTo>
                            <a:pt x="335" y="26"/>
                          </a:lnTo>
                          <a:lnTo>
                            <a:pt x="370" y="13"/>
                          </a:lnTo>
                          <a:lnTo>
                            <a:pt x="400" y="10"/>
                          </a:lnTo>
                          <a:lnTo>
                            <a:pt x="417" y="4"/>
                          </a:lnTo>
                          <a:lnTo>
                            <a:pt x="417" y="13"/>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486" name="Group 278"/>
                  <p:cNvGrpSpPr>
                    <a:grpSpLocks/>
                  </p:cNvGrpSpPr>
                  <p:nvPr/>
                </p:nvGrpSpPr>
                <p:grpSpPr bwMode="auto">
                  <a:xfrm>
                    <a:off x="1308" y="1737"/>
                    <a:ext cx="1014" cy="883"/>
                    <a:chOff x="1308" y="1737"/>
                    <a:chExt cx="1014" cy="883"/>
                  </a:xfrm>
                  <a:grpFill/>
                </p:grpSpPr>
                <p:sp>
                  <p:nvSpPr>
                    <p:cNvPr id="487" name="Freeform 279"/>
                    <p:cNvSpPr>
                      <a:spLocks/>
                    </p:cNvSpPr>
                    <p:nvPr/>
                  </p:nvSpPr>
                  <p:spPr bwMode="auto">
                    <a:xfrm>
                      <a:off x="2174" y="1949"/>
                      <a:ext cx="148" cy="167"/>
                    </a:xfrm>
                    <a:custGeom>
                      <a:avLst/>
                      <a:gdLst/>
                      <a:ahLst/>
                      <a:cxnLst>
                        <a:cxn ang="0">
                          <a:pos x="419" y="205"/>
                        </a:cxn>
                        <a:cxn ang="0">
                          <a:pos x="419" y="286"/>
                        </a:cxn>
                        <a:cxn ang="0">
                          <a:pos x="387" y="286"/>
                        </a:cxn>
                        <a:cxn ang="0">
                          <a:pos x="387" y="327"/>
                        </a:cxn>
                        <a:cxn ang="0">
                          <a:pos x="387" y="368"/>
                        </a:cxn>
                        <a:cxn ang="0">
                          <a:pos x="355" y="409"/>
                        </a:cxn>
                        <a:cxn ang="0">
                          <a:pos x="355" y="450"/>
                        </a:cxn>
                        <a:cxn ang="0">
                          <a:pos x="355" y="532"/>
                        </a:cxn>
                        <a:cxn ang="0">
                          <a:pos x="355" y="572"/>
                        </a:cxn>
                        <a:cxn ang="0">
                          <a:pos x="322" y="572"/>
                        </a:cxn>
                        <a:cxn ang="0">
                          <a:pos x="322" y="613"/>
                        </a:cxn>
                        <a:cxn ang="0">
                          <a:pos x="290" y="655"/>
                        </a:cxn>
                        <a:cxn ang="0">
                          <a:pos x="322" y="655"/>
                        </a:cxn>
                        <a:cxn ang="0">
                          <a:pos x="258" y="613"/>
                        </a:cxn>
                        <a:cxn ang="0">
                          <a:pos x="226" y="572"/>
                        </a:cxn>
                        <a:cxn ang="0">
                          <a:pos x="194" y="572"/>
                        </a:cxn>
                        <a:cxn ang="0">
                          <a:pos x="161" y="532"/>
                        </a:cxn>
                        <a:cxn ang="0">
                          <a:pos x="130" y="491"/>
                        </a:cxn>
                        <a:cxn ang="0">
                          <a:pos x="98" y="491"/>
                        </a:cxn>
                        <a:cxn ang="0">
                          <a:pos x="65" y="450"/>
                        </a:cxn>
                        <a:cxn ang="0">
                          <a:pos x="33" y="450"/>
                        </a:cxn>
                        <a:cxn ang="0">
                          <a:pos x="0" y="409"/>
                        </a:cxn>
                        <a:cxn ang="0">
                          <a:pos x="0" y="368"/>
                        </a:cxn>
                        <a:cxn ang="0">
                          <a:pos x="33" y="368"/>
                        </a:cxn>
                        <a:cxn ang="0">
                          <a:pos x="33" y="327"/>
                        </a:cxn>
                        <a:cxn ang="0">
                          <a:pos x="33" y="286"/>
                        </a:cxn>
                        <a:cxn ang="0">
                          <a:pos x="0" y="244"/>
                        </a:cxn>
                        <a:cxn ang="0">
                          <a:pos x="33" y="205"/>
                        </a:cxn>
                        <a:cxn ang="0">
                          <a:pos x="33" y="163"/>
                        </a:cxn>
                        <a:cxn ang="0">
                          <a:pos x="65" y="123"/>
                        </a:cxn>
                        <a:cxn ang="0">
                          <a:pos x="98" y="123"/>
                        </a:cxn>
                        <a:cxn ang="0">
                          <a:pos x="98" y="81"/>
                        </a:cxn>
                        <a:cxn ang="0">
                          <a:pos x="130" y="81"/>
                        </a:cxn>
                        <a:cxn ang="0">
                          <a:pos x="130" y="40"/>
                        </a:cxn>
                        <a:cxn ang="0">
                          <a:pos x="130" y="0"/>
                        </a:cxn>
                        <a:cxn ang="0">
                          <a:pos x="322" y="123"/>
                        </a:cxn>
                        <a:cxn ang="0">
                          <a:pos x="387" y="205"/>
                        </a:cxn>
                        <a:cxn ang="0">
                          <a:pos x="419" y="205"/>
                        </a:cxn>
                      </a:cxnLst>
                      <a:rect l="0" t="0" r="r" b="b"/>
                      <a:pathLst>
                        <a:path w="419" h="655">
                          <a:moveTo>
                            <a:pt x="419" y="205"/>
                          </a:moveTo>
                          <a:lnTo>
                            <a:pt x="419" y="286"/>
                          </a:lnTo>
                          <a:lnTo>
                            <a:pt x="387" y="286"/>
                          </a:lnTo>
                          <a:lnTo>
                            <a:pt x="387" y="327"/>
                          </a:lnTo>
                          <a:lnTo>
                            <a:pt x="387" y="368"/>
                          </a:lnTo>
                          <a:lnTo>
                            <a:pt x="355" y="409"/>
                          </a:lnTo>
                          <a:lnTo>
                            <a:pt x="355" y="450"/>
                          </a:lnTo>
                          <a:lnTo>
                            <a:pt x="355" y="532"/>
                          </a:lnTo>
                          <a:lnTo>
                            <a:pt x="355" y="572"/>
                          </a:lnTo>
                          <a:lnTo>
                            <a:pt x="322" y="572"/>
                          </a:lnTo>
                          <a:lnTo>
                            <a:pt x="322" y="613"/>
                          </a:lnTo>
                          <a:lnTo>
                            <a:pt x="290" y="655"/>
                          </a:lnTo>
                          <a:lnTo>
                            <a:pt x="322" y="655"/>
                          </a:lnTo>
                          <a:lnTo>
                            <a:pt x="258" y="613"/>
                          </a:lnTo>
                          <a:lnTo>
                            <a:pt x="226" y="572"/>
                          </a:lnTo>
                          <a:lnTo>
                            <a:pt x="194" y="572"/>
                          </a:lnTo>
                          <a:lnTo>
                            <a:pt x="161" y="532"/>
                          </a:lnTo>
                          <a:lnTo>
                            <a:pt x="130" y="491"/>
                          </a:lnTo>
                          <a:lnTo>
                            <a:pt x="98" y="491"/>
                          </a:lnTo>
                          <a:lnTo>
                            <a:pt x="65" y="450"/>
                          </a:lnTo>
                          <a:lnTo>
                            <a:pt x="33" y="450"/>
                          </a:lnTo>
                          <a:lnTo>
                            <a:pt x="0" y="409"/>
                          </a:lnTo>
                          <a:lnTo>
                            <a:pt x="0" y="368"/>
                          </a:lnTo>
                          <a:lnTo>
                            <a:pt x="33" y="368"/>
                          </a:lnTo>
                          <a:lnTo>
                            <a:pt x="33" y="327"/>
                          </a:lnTo>
                          <a:lnTo>
                            <a:pt x="33" y="286"/>
                          </a:lnTo>
                          <a:lnTo>
                            <a:pt x="0" y="244"/>
                          </a:lnTo>
                          <a:lnTo>
                            <a:pt x="33" y="205"/>
                          </a:lnTo>
                          <a:lnTo>
                            <a:pt x="33" y="163"/>
                          </a:lnTo>
                          <a:lnTo>
                            <a:pt x="65" y="123"/>
                          </a:lnTo>
                          <a:lnTo>
                            <a:pt x="98" y="123"/>
                          </a:lnTo>
                          <a:lnTo>
                            <a:pt x="98" y="81"/>
                          </a:lnTo>
                          <a:lnTo>
                            <a:pt x="130" y="81"/>
                          </a:lnTo>
                          <a:lnTo>
                            <a:pt x="130" y="40"/>
                          </a:lnTo>
                          <a:lnTo>
                            <a:pt x="130" y="0"/>
                          </a:lnTo>
                          <a:lnTo>
                            <a:pt x="322" y="123"/>
                          </a:lnTo>
                          <a:lnTo>
                            <a:pt x="387" y="205"/>
                          </a:lnTo>
                          <a:lnTo>
                            <a:pt x="419"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88" name="Freeform 280"/>
                    <p:cNvSpPr>
                      <a:spLocks/>
                    </p:cNvSpPr>
                    <p:nvPr/>
                  </p:nvSpPr>
                  <p:spPr bwMode="auto">
                    <a:xfrm>
                      <a:off x="1696" y="1758"/>
                      <a:ext cx="205" cy="231"/>
                    </a:xfrm>
                    <a:custGeom>
                      <a:avLst/>
                      <a:gdLst/>
                      <a:ahLst/>
                      <a:cxnLst>
                        <a:cxn ang="0">
                          <a:pos x="578" y="450"/>
                        </a:cxn>
                        <a:cxn ang="0">
                          <a:pos x="545" y="492"/>
                        </a:cxn>
                        <a:cxn ang="0">
                          <a:pos x="514" y="534"/>
                        </a:cxn>
                        <a:cxn ang="0">
                          <a:pos x="450" y="615"/>
                        </a:cxn>
                        <a:cxn ang="0">
                          <a:pos x="417" y="615"/>
                        </a:cxn>
                        <a:cxn ang="0">
                          <a:pos x="385" y="655"/>
                        </a:cxn>
                        <a:cxn ang="0">
                          <a:pos x="321" y="697"/>
                        </a:cxn>
                        <a:cxn ang="0">
                          <a:pos x="288" y="738"/>
                        </a:cxn>
                        <a:cxn ang="0">
                          <a:pos x="257" y="738"/>
                        </a:cxn>
                        <a:cxn ang="0">
                          <a:pos x="224" y="778"/>
                        </a:cxn>
                        <a:cxn ang="0">
                          <a:pos x="224" y="820"/>
                        </a:cxn>
                        <a:cxn ang="0">
                          <a:pos x="160" y="901"/>
                        </a:cxn>
                        <a:cxn ang="0">
                          <a:pos x="160" y="861"/>
                        </a:cxn>
                        <a:cxn ang="0">
                          <a:pos x="128" y="820"/>
                        </a:cxn>
                        <a:cxn ang="0">
                          <a:pos x="96" y="820"/>
                        </a:cxn>
                        <a:cxn ang="0">
                          <a:pos x="64" y="820"/>
                        </a:cxn>
                        <a:cxn ang="0">
                          <a:pos x="31" y="820"/>
                        </a:cxn>
                        <a:cxn ang="0">
                          <a:pos x="0" y="820"/>
                        </a:cxn>
                        <a:cxn ang="0">
                          <a:pos x="31" y="738"/>
                        </a:cxn>
                        <a:cxn ang="0">
                          <a:pos x="64" y="697"/>
                        </a:cxn>
                        <a:cxn ang="0">
                          <a:pos x="96" y="655"/>
                        </a:cxn>
                        <a:cxn ang="0">
                          <a:pos x="96" y="615"/>
                        </a:cxn>
                        <a:cxn ang="0">
                          <a:pos x="128" y="573"/>
                        </a:cxn>
                        <a:cxn ang="0">
                          <a:pos x="160" y="534"/>
                        </a:cxn>
                        <a:cxn ang="0">
                          <a:pos x="160" y="492"/>
                        </a:cxn>
                        <a:cxn ang="0">
                          <a:pos x="160" y="450"/>
                        </a:cxn>
                        <a:cxn ang="0">
                          <a:pos x="160" y="410"/>
                        </a:cxn>
                        <a:cxn ang="0">
                          <a:pos x="160" y="369"/>
                        </a:cxn>
                        <a:cxn ang="0">
                          <a:pos x="192" y="328"/>
                        </a:cxn>
                        <a:cxn ang="0">
                          <a:pos x="192" y="287"/>
                        </a:cxn>
                        <a:cxn ang="0">
                          <a:pos x="224" y="287"/>
                        </a:cxn>
                        <a:cxn ang="0">
                          <a:pos x="224" y="245"/>
                        </a:cxn>
                        <a:cxn ang="0">
                          <a:pos x="224" y="206"/>
                        </a:cxn>
                        <a:cxn ang="0">
                          <a:pos x="257" y="164"/>
                        </a:cxn>
                        <a:cxn ang="0">
                          <a:pos x="288" y="164"/>
                        </a:cxn>
                        <a:cxn ang="0">
                          <a:pos x="288" y="123"/>
                        </a:cxn>
                        <a:cxn ang="0">
                          <a:pos x="321" y="82"/>
                        </a:cxn>
                        <a:cxn ang="0">
                          <a:pos x="354" y="42"/>
                        </a:cxn>
                        <a:cxn ang="0">
                          <a:pos x="354" y="0"/>
                        </a:cxn>
                        <a:cxn ang="0">
                          <a:pos x="354" y="82"/>
                        </a:cxn>
                        <a:cxn ang="0">
                          <a:pos x="354" y="123"/>
                        </a:cxn>
                        <a:cxn ang="0">
                          <a:pos x="385" y="164"/>
                        </a:cxn>
                        <a:cxn ang="0">
                          <a:pos x="417" y="245"/>
                        </a:cxn>
                        <a:cxn ang="0">
                          <a:pos x="450" y="287"/>
                        </a:cxn>
                        <a:cxn ang="0">
                          <a:pos x="482" y="328"/>
                        </a:cxn>
                        <a:cxn ang="0">
                          <a:pos x="514" y="369"/>
                        </a:cxn>
                        <a:cxn ang="0">
                          <a:pos x="514" y="410"/>
                        </a:cxn>
                        <a:cxn ang="0">
                          <a:pos x="545" y="410"/>
                        </a:cxn>
                        <a:cxn ang="0">
                          <a:pos x="578" y="410"/>
                        </a:cxn>
                        <a:cxn ang="0">
                          <a:pos x="578" y="450"/>
                        </a:cxn>
                      </a:cxnLst>
                      <a:rect l="0" t="0" r="r" b="b"/>
                      <a:pathLst>
                        <a:path w="578" h="901">
                          <a:moveTo>
                            <a:pt x="578" y="450"/>
                          </a:moveTo>
                          <a:lnTo>
                            <a:pt x="545" y="492"/>
                          </a:lnTo>
                          <a:lnTo>
                            <a:pt x="514" y="534"/>
                          </a:lnTo>
                          <a:lnTo>
                            <a:pt x="450" y="615"/>
                          </a:lnTo>
                          <a:lnTo>
                            <a:pt x="417" y="615"/>
                          </a:lnTo>
                          <a:lnTo>
                            <a:pt x="385" y="655"/>
                          </a:lnTo>
                          <a:lnTo>
                            <a:pt x="321" y="697"/>
                          </a:lnTo>
                          <a:lnTo>
                            <a:pt x="288" y="738"/>
                          </a:lnTo>
                          <a:lnTo>
                            <a:pt x="257" y="738"/>
                          </a:lnTo>
                          <a:lnTo>
                            <a:pt x="224" y="778"/>
                          </a:lnTo>
                          <a:lnTo>
                            <a:pt x="224" y="820"/>
                          </a:lnTo>
                          <a:lnTo>
                            <a:pt x="160" y="901"/>
                          </a:lnTo>
                          <a:lnTo>
                            <a:pt x="160" y="861"/>
                          </a:lnTo>
                          <a:lnTo>
                            <a:pt x="128" y="820"/>
                          </a:lnTo>
                          <a:lnTo>
                            <a:pt x="96" y="820"/>
                          </a:lnTo>
                          <a:lnTo>
                            <a:pt x="64" y="820"/>
                          </a:lnTo>
                          <a:lnTo>
                            <a:pt x="31" y="820"/>
                          </a:lnTo>
                          <a:lnTo>
                            <a:pt x="0" y="820"/>
                          </a:lnTo>
                          <a:lnTo>
                            <a:pt x="31" y="738"/>
                          </a:lnTo>
                          <a:lnTo>
                            <a:pt x="64" y="697"/>
                          </a:lnTo>
                          <a:lnTo>
                            <a:pt x="96" y="655"/>
                          </a:lnTo>
                          <a:lnTo>
                            <a:pt x="96" y="615"/>
                          </a:lnTo>
                          <a:lnTo>
                            <a:pt x="128" y="573"/>
                          </a:lnTo>
                          <a:lnTo>
                            <a:pt x="160" y="534"/>
                          </a:lnTo>
                          <a:lnTo>
                            <a:pt x="160" y="492"/>
                          </a:lnTo>
                          <a:lnTo>
                            <a:pt x="160" y="450"/>
                          </a:lnTo>
                          <a:lnTo>
                            <a:pt x="160" y="410"/>
                          </a:lnTo>
                          <a:lnTo>
                            <a:pt x="160" y="369"/>
                          </a:lnTo>
                          <a:lnTo>
                            <a:pt x="192" y="328"/>
                          </a:lnTo>
                          <a:lnTo>
                            <a:pt x="192" y="287"/>
                          </a:lnTo>
                          <a:lnTo>
                            <a:pt x="224" y="287"/>
                          </a:lnTo>
                          <a:lnTo>
                            <a:pt x="224" y="245"/>
                          </a:lnTo>
                          <a:lnTo>
                            <a:pt x="224" y="206"/>
                          </a:lnTo>
                          <a:lnTo>
                            <a:pt x="257" y="164"/>
                          </a:lnTo>
                          <a:lnTo>
                            <a:pt x="288" y="164"/>
                          </a:lnTo>
                          <a:lnTo>
                            <a:pt x="288" y="123"/>
                          </a:lnTo>
                          <a:lnTo>
                            <a:pt x="321" y="82"/>
                          </a:lnTo>
                          <a:lnTo>
                            <a:pt x="354" y="42"/>
                          </a:lnTo>
                          <a:lnTo>
                            <a:pt x="354" y="0"/>
                          </a:lnTo>
                          <a:lnTo>
                            <a:pt x="354" y="82"/>
                          </a:lnTo>
                          <a:lnTo>
                            <a:pt x="354" y="123"/>
                          </a:lnTo>
                          <a:lnTo>
                            <a:pt x="385" y="164"/>
                          </a:lnTo>
                          <a:lnTo>
                            <a:pt x="417" y="245"/>
                          </a:lnTo>
                          <a:lnTo>
                            <a:pt x="450" y="287"/>
                          </a:lnTo>
                          <a:lnTo>
                            <a:pt x="482" y="328"/>
                          </a:lnTo>
                          <a:lnTo>
                            <a:pt x="514" y="369"/>
                          </a:lnTo>
                          <a:lnTo>
                            <a:pt x="514" y="410"/>
                          </a:lnTo>
                          <a:lnTo>
                            <a:pt x="545" y="410"/>
                          </a:lnTo>
                          <a:lnTo>
                            <a:pt x="578" y="410"/>
                          </a:lnTo>
                          <a:lnTo>
                            <a:pt x="578"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89" name="Freeform 281"/>
                    <p:cNvSpPr>
                      <a:spLocks/>
                    </p:cNvSpPr>
                    <p:nvPr/>
                  </p:nvSpPr>
                  <p:spPr bwMode="auto">
                    <a:xfrm>
                      <a:off x="1934" y="1979"/>
                      <a:ext cx="79" cy="74"/>
                    </a:xfrm>
                    <a:custGeom>
                      <a:avLst/>
                      <a:gdLst/>
                      <a:ahLst/>
                      <a:cxnLst>
                        <a:cxn ang="0">
                          <a:pos x="225" y="245"/>
                        </a:cxn>
                        <a:cxn ang="0">
                          <a:pos x="225" y="286"/>
                        </a:cxn>
                        <a:cxn ang="0">
                          <a:pos x="193" y="286"/>
                        </a:cxn>
                        <a:cxn ang="0">
                          <a:pos x="161" y="286"/>
                        </a:cxn>
                        <a:cxn ang="0">
                          <a:pos x="128" y="286"/>
                        </a:cxn>
                        <a:cxn ang="0">
                          <a:pos x="97" y="286"/>
                        </a:cxn>
                        <a:cxn ang="0">
                          <a:pos x="64" y="286"/>
                        </a:cxn>
                        <a:cxn ang="0">
                          <a:pos x="64" y="245"/>
                        </a:cxn>
                        <a:cxn ang="0">
                          <a:pos x="33" y="205"/>
                        </a:cxn>
                        <a:cxn ang="0">
                          <a:pos x="33" y="164"/>
                        </a:cxn>
                        <a:cxn ang="0">
                          <a:pos x="33" y="122"/>
                        </a:cxn>
                        <a:cxn ang="0">
                          <a:pos x="33" y="83"/>
                        </a:cxn>
                        <a:cxn ang="0">
                          <a:pos x="0" y="41"/>
                        </a:cxn>
                        <a:cxn ang="0">
                          <a:pos x="0" y="0"/>
                        </a:cxn>
                        <a:cxn ang="0">
                          <a:pos x="33" y="0"/>
                        </a:cxn>
                        <a:cxn ang="0">
                          <a:pos x="64" y="41"/>
                        </a:cxn>
                        <a:cxn ang="0">
                          <a:pos x="97" y="41"/>
                        </a:cxn>
                        <a:cxn ang="0">
                          <a:pos x="97" y="83"/>
                        </a:cxn>
                        <a:cxn ang="0">
                          <a:pos x="128" y="83"/>
                        </a:cxn>
                        <a:cxn ang="0">
                          <a:pos x="128" y="122"/>
                        </a:cxn>
                        <a:cxn ang="0">
                          <a:pos x="161" y="122"/>
                        </a:cxn>
                        <a:cxn ang="0">
                          <a:pos x="161" y="164"/>
                        </a:cxn>
                        <a:cxn ang="0">
                          <a:pos x="193" y="205"/>
                        </a:cxn>
                        <a:cxn ang="0">
                          <a:pos x="225" y="205"/>
                        </a:cxn>
                        <a:cxn ang="0">
                          <a:pos x="225" y="245"/>
                        </a:cxn>
                      </a:cxnLst>
                      <a:rect l="0" t="0" r="r" b="b"/>
                      <a:pathLst>
                        <a:path w="225" h="286">
                          <a:moveTo>
                            <a:pt x="225" y="245"/>
                          </a:moveTo>
                          <a:lnTo>
                            <a:pt x="225" y="286"/>
                          </a:lnTo>
                          <a:lnTo>
                            <a:pt x="193" y="286"/>
                          </a:lnTo>
                          <a:lnTo>
                            <a:pt x="161" y="286"/>
                          </a:lnTo>
                          <a:lnTo>
                            <a:pt x="128" y="286"/>
                          </a:lnTo>
                          <a:lnTo>
                            <a:pt x="97" y="286"/>
                          </a:lnTo>
                          <a:lnTo>
                            <a:pt x="64" y="286"/>
                          </a:lnTo>
                          <a:lnTo>
                            <a:pt x="64" y="245"/>
                          </a:lnTo>
                          <a:lnTo>
                            <a:pt x="33" y="205"/>
                          </a:lnTo>
                          <a:lnTo>
                            <a:pt x="33" y="164"/>
                          </a:lnTo>
                          <a:lnTo>
                            <a:pt x="33" y="122"/>
                          </a:lnTo>
                          <a:lnTo>
                            <a:pt x="33" y="83"/>
                          </a:lnTo>
                          <a:lnTo>
                            <a:pt x="0" y="41"/>
                          </a:lnTo>
                          <a:lnTo>
                            <a:pt x="0" y="0"/>
                          </a:lnTo>
                          <a:lnTo>
                            <a:pt x="33" y="0"/>
                          </a:lnTo>
                          <a:lnTo>
                            <a:pt x="64" y="41"/>
                          </a:lnTo>
                          <a:lnTo>
                            <a:pt x="97" y="41"/>
                          </a:lnTo>
                          <a:lnTo>
                            <a:pt x="97" y="83"/>
                          </a:lnTo>
                          <a:lnTo>
                            <a:pt x="128" y="83"/>
                          </a:lnTo>
                          <a:lnTo>
                            <a:pt x="128" y="122"/>
                          </a:lnTo>
                          <a:lnTo>
                            <a:pt x="161" y="122"/>
                          </a:lnTo>
                          <a:lnTo>
                            <a:pt x="161" y="164"/>
                          </a:lnTo>
                          <a:lnTo>
                            <a:pt x="193" y="205"/>
                          </a:lnTo>
                          <a:lnTo>
                            <a:pt x="225" y="205"/>
                          </a:lnTo>
                          <a:lnTo>
                            <a:pt x="225" y="24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0" name="Freeform 282"/>
                    <p:cNvSpPr>
                      <a:spLocks/>
                    </p:cNvSpPr>
                    <p:nvPr/>
                  </p:nvSpPr>
                  <p:spPr bwMode="auto">
                    <a:xfrm>
                      <a:off x="1877" y="1737"/>
                      <a:ext cx="182" cy="211"/>
                    </a:xfrm>
                    <a:custGeom>
                      <a:avLst/>
                      <a:gdLst/>
                      <a:ahLst/>
                      <a:cxnLst>
                        <a:cxn ang="0">
                          <a:pos x="321" y="736"/>
                        </a:cxn>
                        <a:cxn ang="0">
                          <a:pos x="321" y="696"/>
                        </a:cxn>
                        <a:cxn ang="0">
                          <a:pos x="321" y="655"/>
                        </a:cxn>
                        <a:cxn ang="0">
                          <a:pos x="353" y="655"/>
                        </a:cxn>
                        <a:cxn ang="0">
                          <a:pos x="353" y="615"/>
                        </a:cxn>
                        <a:cxn ang="0">
                          <a:pos x="385" y="573"/>
                        </a:cxn>
                        <a:cxn ang="0">
                          <a:pos x="385" y="531"/>
                        </a:cxn>
                        <a:cxn ang="0">
                          <a:pos x="353" y="492"/>
                        </a:cxn>
                        <a:cxn ang="0">
                          <a:pos x="321" y="492"/>
                        </a:cxn>
                        <a:cxn ang="0">
                          <a:pos x="321" y="531"/>
                        </a:cxn>
                        <a:cxn ang="0">
                          <a:pos x="288" y="531"/>
                        </a:cxn>
                        <a:cxn ang="0">
                          <a:pos x="257" y="531"/>
                        </a:cxn>
                        <a:cxn ang="0">
                          <a:pos x="224" y="531"/>
                        </a:cxn>
                        <a:cxn ang="0">
                          <a:pos x="224" y="573"/>
                        </a:cxn>
                        <a:cxn ang="0">
                          <a:pos x="192" y="573"/>
                        </a:cxn>
                        <a:cxn ang="0">
                          <a:pos x="160" y="615"/>
                        </a:cxn>
                        <a:cxn ang="0">
                          <a:pos x="128" y="573"/>
                        </a:cxn>
                        <a:cxn ang="0">
                          <a:pos x="96" y="573"/>
                        </a:cxn>
                        <a:cxn ang="0">
                          <a:pos x="96" y="531"/>
                        </a:cxn>
                        <a:cxn ang="0">
                          <a:pos x="63" y="531"/>
                        </a:cxn>
                        <a:cxn ang="0">
                          <a:pos x="63" y="492"/>
                        </a:cxn>
                        <a:cxn ang="0">
                          <a:pos x="31" y="492"/>
                        </a:cxn>
                        <a:cxn ang="0">
                          <a:pos x="0" y="492"/>
                        </a:cxn>
                        <a:cxn ang="0">
                          <a:pos x="31" y="450"/>
                        </a:cxn>
                        <a:cxn ang="0">
                          <a:pos x="63" y="409"/>
                        </a:cxn>
                        <a:cxn ang="0">
                          <a:pos x="96" y="368"/>
                        </a:cxn>
                        <a:cxn ang="0">
                          <a:pos x="128" y="368"/>
                        </a:cxn>
                        <a:cxn ang="0">
                          <a:pos x="160" y="368"/>
                        </a:cxn>
                        <a:cxn ang="0">
                          <a:pos x="160" y="327"/>
                        </a:cxn>
                        <a:cxn ang="0">
                          <a:pos x="192" y="327"/>
                        </a:cxn>
                        <a:cxn ang="0">
                          <a:pos x="224" y="287"/>
                        </a:cxn>
                        <a:cxn ang="0">
                          <a:pos x="257" y="287"/>
                        </a:cxn>
                        <a:cxn ang="0">
                          <a:pos x="288" y="245"/>
                        </a:cxn>
                        <a:cxn ang="0">
                          <a:pos x="288" y="204"/>
                        </a:cxn>
                        <a:cxn ang="0">
                          <a:pos x="321" y="164"/>
                        </a:cxn>
                        <a:cxn ang="0">
                          <a:pos x="353" y="123"/>
                        </a:cxn>
                        <a:cxn ang="0">
                          <a:pos x="385" y="123"/>
                        </a:cxn>
                        <a:cxn ang="0">
                          <a:pos x="417" y="81"/>
                        </a:cxn>
                        <a:cxn ang="0">
                          <a:pos x="450" y="40"/>
                        </a:cxn>
                        <a:cxn ang="0">
                          <a:pos x="450" y="0"/>
                        </a:cxn>
                        <a:cxn ang="0">
                          <a:pos x="450" y="40"/>
                        </a:cxn>
                        <a:cxn ang="0">
                          <a:pos x="481" y="40"/>
                        </a:cxn>
                        <a:cxn ang="0">
                          <a:pos x="514" y="40"/>
                        </a:cxn>
                        <a:cxn ang="0">
                          <a:pos x="481" y="492"/>
                        </a:cxn>
                        <a:cxn ang="0">
                          <a:pos x="481" y="531"/>
                        </a:cxn>
                        <a:cxn ang="0">
                          <a:pos x="450" y="696"/>
                        </a:cxn>
                        <a:cxn ang="0">
                          <a:pos x="450" y="736"/>
                        </a:cxn>
                        <a:cxn ang="0">
                          <a:pos x="417" y="736"/>
                        </a:cxn>
                        <a:cxn ang="0">
                          <a:pos x="417" y="778"/>
                        </a:cxn>
                        <a:cxn ang="0">
                          <a:pos x="417" y="820"/>
                        </a:cxn>
                        <a:cxn ang="0">
                          <a:pos x="353" y="736"/>
                        </a:cxn>
                        <a:cxn ang="0">
                          <a:pos x="321" y="736"/>
                        </a:cxn>
                      </a:cxnLst>
                      <a:rect l="0" t="0" r="r" b="b"/>
                      <a:pathLst>
                        <a:path w="514" h="820">
                          <a:moveTo>
                            <a:pt x="321" y="736"/>
                          </a:moveTo>
                          <a:lnTo>
                            <a:pt x="321" y="696"/>
                          </a:lnTo>
                          <a:lnTo>
                            <a:pt x="321" y="655"/>
                          </a:lnTo>
                          <a:lnTo>
                            <a:pt x="353" y="655"/>
                          </a:lnTo>
                          <a:lnTo>
                            <a:pt x="353" y="615"/>
                          </a:lnTo>
                          <a:lnTo>
                            <a:pt x="385" y="573"/>
                          </a:lnTo>
                          <a:lnTo>
                            <a:pt x="385" y="531"/>
                          </a:lnTo>
                          <a:lnTo>
                            <a:pt x="353" y="492"/>
                          </a:lnTo>
                          <a:lnTo>
                            <a:pt x="321" y="492"/>
                          </a:lnTo>
                          <a:lnTo>
                            <a:pt x="321" y="531"/>
                          </a:lnTo>
                          <a:lnTo>
                            <a:pt x="288" y="531"/>
                          </a:lnTo>
                          <a:lnTo>
                            <a:pt x="257" y="531"/>
                          </a:lnTo>
                          <a:lnTo>
                            <a:pt x="224" y="531"/>
                          </a:lnTo>
                          <a:lnTo>
                            <a:pt x="224" y="573"/>
                          </a:lnTo>
                          <a:lnTo>
                            <a:pt x="192" y="573"/>
                          </a:lnTo>
                          <a:lnTo>
                            <a:pt x="160" y="615"/>
                          </a:lnTo>
                          <a:lnTo>
                            <a:pt x="128" y="573"/>
                          </a:lnTo>
                          <a:lnTo>
                            <a:pt x="96" y="573"/>
                          </a:lnTo>
                          <a:lnTo>
                            <a:pt x="96" y="531"/>
                          </a:lnTo>
                          <a:lnTo>
                            <a:pt x="63" y="531"/>
                          </a:lnTo>
                          <a:lnTo>
                            <a:pt x="63" y="492"/>
                          </a:lnTo>
                          <a:lnTo>
                            <a:pt x="31" y="492"/>
                          </a:lnTo>
                          <a:lnTo>
                            <a:pt x="0" y="492"/>
                          </a:lnTo>
                          <a:lnTo>
                            <a:pt x="31" y="450"/>
                          </a:lnTo>
                          <a:lnTo>
                            <a:pt x="63" y="409"/>
                          </a:lnTo>
                          <a:lnTo>
                            <a:pt x="96" y="368"/>
                          </a:lnTo>
                          <a:lnTo>
                            <a:pt x="128" y="368"/>
                          </a:lnTo>
                          <a:lnTo>
                            <a:pt x="160" y="368"/>
                          </a:lnTo>
                          <a:lnTo>
                            <a:pt x="160" y="327"/>
                          </a:lnTo>
                          <a:lnTo>
                            <a:pt x="192" y="327"/>
                          </a:lnTo>
                          <a:lnTo>
                            <a:pt x="224" y="287"/>
                          </a:lnTo>
                          <a:lnTo>
                            <a:pt x="257" y="287"/>
                          </a:lnTo>
                          <a:lnTo>
                            <a:pt x="288" y="245"/>
                          </a:lnTo>
                          <a:lnTo>
                            <a:pt x="288" y="204"/>
                          </a:lnTo>
                          <a:lnTo>
                            <a:pt x="321" y="164"/>
                          </a:lnTo>
                          <a:lnTo>
                            <a:pt x="353" y="123"/>
                          </a:lnTo>
                          <a:lnTo>
                            <a:pt x="385" y="123"/>
                          </a:lnTo>
                          <a:lnTo>
                            <a:pt x="417" y="81"/>
                          </a:lnTo>
                          <a:lnTo>
                            <a:pt x="450" y="40"/>
                          </a:lnTo>
                          <a:lnTo>
                            <a:pt x="450" y="0"/>
                          </a:lnTo>
                          <a:lnTo>
                            <a:pt x="450" y="40"/>
                          </a:lnTo>
                          <a:lnTo>
                            <a:pt x="481" y="40"/>
                          </a:lnTo>
                          <a:lnTo>
                            <a:pt x="514" y="40"/>
                          </a:lnTo>
                          <a:lnTo>
                            <a:pt x="481" y="492"/>
                          </a:lnTo>
                          <a:lnTo>
                            <a:pt x="481" y="531"/>
                          </a:lnTo>
                          <a:lnTo>
                            <a:pt x="450" y="696"/>
                          </a:lnTo>
                          <a:lnTo>
                            <a:pt x="450" y="736"/>
                          </a:lnTo>
                          <a:lnTo>
                            <a:pt x="417" y="736"/>
                          </a:lnTo>
                          <a:lnTo>
                            <a:pt x="417" y="778"/>
                          </a:lnTo>
                          <a:lnTo>
                            <a:pt x="417" y="820"/>
                          </a:lnTo>
                          <a:lnTo>
                            <a:pt x="353" y="736"/>
                          </a:lnTo>
                          <a:lnTo>
                            <a:pt x="321" y="73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1" name="Freeform 283"/>
                    <p:cNvSpPr>
                      <a:spLocks/>
                    </p:cNvSpPr>
                    <p:nvPr/>
                  </p:nvSpPr>
                  <p:spPr bwMode="auto">
                    <a:xfrm>
                      <a:off x="2036" y="2316"/>
                      <a:ext cx="148" cy="106"/>
                    </a:xfrm>
                    <a:custGeom>
                      <a:avLst/>
                      <a:gdLst/>
                      <a:ahLst/>
                      <a:cxnLst>
                        <a:cxn ang="0">
                          <a:pos x="386" y="0"/>
                        </a:cxn>
                        <a:cxn ang="0">
                          <a:pos x="353" y="0"/>
                        </a:cxn>
                        <a:cxn ang="0">
                          <a:pos x="353" y="40"/>
                        </a:cxn>
                        <a:cxn ang="0">
                          <a:pos x="322" y="40"/>
                        </a:cxn>
                        <a:cxn ang="0">
                          <a:pos x="289" y="40"/>
                        </a:cxn>
                        <a:cxn ang="0">
                          <a:pos x="258" y="82"/>
                        </a:cxn>
                        <a:cxn ang="0">
                          <a:pos x="225" y="82"/>
                        </a:cxn>
                        <a:cxn ang="0">
                          <a:pos x="193" y="124"/>
                        </a:cxn>
                        <a:cxn ang="0">
                          <a:pos x="161" y="124"/>
                        </a:cxn>
                        <a:cxn ang="0">
                          <a:pos x="129" y="163"/>
                        </a:cxn>
                        <a:cxn ang="0">
                          <a:pos x="65" y="124"/>
                        </a:cxn>
                        <a:cxn ang="0">
                          <a:pos x="0" y="124"/>
                        </a:cxn>
                        <a:cxn ang="0">
                          <a:pos x="0" y="205"/>
                        </a:cxn>
                        <a:cxn ang="0">
                          <a:pos x="0" y="286"/>
                        </a:cxn>
                        <a:cxn ang="0">
                          <a:pos x="32" y="328"/>
                        </a:cxn>
                        <a:cxn ang="0">
                          <a:pos x="32" y="368"/>
                        </a:cxn>
                        <a:cxn ang="0">
                          <a:pos x="65" y="368"/>
                        </a:cxn>
                        <a:cxn ang="0">
                          <a:pos x="96" y="368"/>
                        </a:cxn>
                        <a:cxn ang="0">
                          <a:pos x="129" y="368"/>
                        </a:cxn>
                        <a:cxn ang="0">
                          <a:pos x="161" y="368"/>
                        </a:cxn>
                        <a:cxn ang="0">
                          <a:pos x="193" y="368"/>
                        </a:cxn>
                        <a:cxn ang="0">
                          <a:pos x="193" y="410"/>
                        </a:cxn>
                        <a:cxn ang="0">
                          <a:pos x="225" y="368"/>
                        </a:cxn>
                        <a:cxn ang="0">
                          <a:pos x="258" y="368"/>
                        </a:cxn>
                        <a:cxn ang="0">
                          <a:pos x="289" y="328"/>
                        </a:cxn>
                        <a:cxn ang="0">
                          <a:pos x="289" y="286"/>
                        </a:cxn>
                        <a:cxn ang="0">
                          <a:pos x="322" y="286"/>
                        </a:cxn>
                        <a:cxn ang="0">
                          <a:pos x="353" y="245"/>
                        </a:cxn>
                        <a:cxn ang="0">
                          <a:pos x="386" y="205"/>
                        </a:cxn>
                        <a:cxn ang="0">
                          <a:pos x="419" y="163"/>
                        </a:cxn>
                        <a:cxn ang="0">
                          <a:pos x="419" y="124"/>
                        </a:cxn>
                        <a:cxn ang="0">
                          <a:pos x="419" y="82"/>
                        </a:cxn>
                        <a:cxn ang="0">
                          <a:pos x="386" y="40"/>
                        </a:cxn>
                        <a:cxn ang="0">
                          <a:pos x="386" y="0"/>
                        </a:cxn>
                      </a:cxnLst>
                      <a:rect l="0" t="0" r="r" b="b"/>
                      <a:pathLst>
                        <a:path w="419" h="410">
                          <a:moveTo>
                            <a:pt x="386" y="0"/>
                          </a:moveTo>
                          <a:lnTo>
                            <a:pt x="353" y="0"/>
                          </a:lnTo>
                          <a:lnTo>
                            <a:pt x="353" y="40"/>
                          </a:lnTo>
                          <a:lnTo>
                            <a:pt x="322" y="40"/>
                          </a:lnTo>
                          <a:lnTo>
                            <a:pt x="289" y="40"/>
                          </a:lnTo>
                          <a:lnTo>
                            <a:pt x="258" y="82"/>
                          </a:lnTo>
                          <a:lnTo>
                            <a:pt x="225" y="82"/>
                          </a:lnTo>
                          <a:lnTo>
                            <a:pt x="193" y="124"/>
                          </a:lnTo>
                          <a:lnTo>
                            <a:pt x="161" y="124"/>
                          </a:lnTo>
                          <a:lnTo>
                            <a:pt x="129" y="163"/>
                          </a:lnTo>
                          <a:lnTo>
                            <a:pt x="65" y="124"/>
                          </a:lnTo>
                          <a:lnTo>
                            <a:pt x="0" y="124"/>
                          </a:lnTo>
                          <a:lnTo>
                            <a:pt x="0" y="205"/>
                          </a:lnTo>
                          <a:lnTo>
                            <a:pt x="0" y="286"/>
                          </a:lnTo>
                          <a:lnTo>
                            <a:pt x="32" y="328"/>
                          </a:lnTo>
                          <a:lnTo>
                            <a:pt x="32" y="368"/>
                          </a:lnTo>
                          <a:lnTo>
                            <a:pt x="65" y="368"/>
                          </a:lnTo>
                          <a:lnTo>
                            <a:pt x="96" y="368"/>
                          </a:lnTo>
                          <a:lnTo>
                            <a:pt x="129" y="368"/>
                          </a:lnTo>
                          <a:lnTo>
                            <a:pt x="161" y="368"/>
                          </a:lnTo>
                          <a:lnTo>
                            <a:pt x="193" y="368"/>
                          </a:lnTo>
                          <a:lnTo>
                            <a:pt x="193" y="410"/>
                          </a:lnTo>
                          <a:lnTo>
                            <a:pt x="225" y="368"/>
                          </a:lnTo>
                          <a:lnTo>
                            <a:pt x="258" y="368"/>
                          </a:lnTo>
                          <a:lnTo>
                            <a:pt x="289" y="328"/>
                          </a:lnTo>
                          <a:lnTo>
                            <a:pt x="289" y="286"/>
                          </a:lnTo>
                          <a:lnTo>
                            <a:pt x="322" y="286"/>
                          </a:lnTo>
                          <a:lnTo>
                            <a:pt x="353" y="245"/>
                          </a:lnTo>
                          <a:lnTo>
                            <a:pt x="386" y="205"/>
                          </a:lnTo>
                          <a:lnTo>
                            <a:pt x="419" y="163"/>
                          </a:lnTo>
                          <a:lnTo>
                            <a:pt x="419" y="124"/>
                          </a:lnTo>
                          <a:lnTo>
                            <a:pt x="419" y="82"/>
                          </a:lnTo>
                          <a:lnTo>
                            <a:pt x="386" y="40"/>
                          </a:lnTo>
                          <a:lnTo>
                            <a:pt x="386"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2" name="Freeform 284"/>
                    <p:cNvSpPr>
                      <a:spLocks/>
                    </p:cNvSpPr>
                    <p:nvPr/>
                  </p:nvSpPr>
                  <p:spPr bwMode="auto">
                    <a:xfrm>
                      <a:off x="1775" y="2326"/>
                      <a:ext cx="159" cy="96"/>
                    </a:xfrm>
                    <a:custGeom>
                      <a:avLst/>
                      <a:gdLst/>
                      <a:ahLst/>
                      <a:cxnLst>
                        <a:cxn ang="0">
                          <a:pos x="449" y="42"/>
                        </a:cxn>
                        <a:cxn ang="0">
                          <a:pos x="449" y="84"/>
                        </a:cxn>
                        <a:cxn ang="0">
                          <a:pos x="418" y="124"/>
                        </a:cxn>
                        <a:cxn ang="0">
                          <a:pos x="418" y="165"/>
                        </a:cxn>
                        <a:cxn ang="0">
                          <a:pos x="386" y="165"/>
                        </a:cxn>
                        <a:cxn ang="0">
                          <a:pos x="386" y="205"/>
                        </a:cxn>
                        <a:cxn ang="0">
                          <a:pos x="353" y="205"/>
                        </a:cxn>
                        <a:cxn ang="0">
                          <a:pos x="320" y="247"/>
                        </a:cxn>
                        <a:cxn ang="0">
                          <a:pos x="290" y="247"/>
                        </a:cxn>
                        <a:cxn ang="0">
                          <a:pos x="257" y="247"/>
                        </a:cxn>
                        <a:cxn ang="0">
                          <a:pos x="225" y="247"/>
                        </a:cxn>
                        <a:cxn ang="0">
                          <a:pos x="225" y="289"/>
                        </a:cxn>
                        <a:cxn ang="0">
                          <a:pos x="192" y="289"/>
                        </a:cxn>
                        <a:cxn ang="0">
                          <a:pos x="160" y="289"/>
                        </a:cxn>
                        <a:cxn ang="0">
                          <a:pos x="129" y="247"/>
                        </a:cxn>
                        <a:cxn ang="0">
                          <a:pos x="96" y="247"/>
                        </a:cxn>
                        <a:cxn ang="0">
                          <a:pos x="63" y="289"/>
                        </a:cxn>
                        <a:cxn ang="0">
                          <a:pos x="32" y="328"/>
                        </a:cxn>
                        <a:cxn ang="0">
                          <a:pos x="32" y="370"/>
                        </a:cxn>
                        <a:cxn ang="0">
                          <a:pos x="0" y="370"/>
                        </a:cxn>
                        <a:cxn ang="0">
                          <a:pos x="0" y="328"/>
                        </a:cxn>
                        <a:cxn ang="0">
                          <a:pos x="0" y="289"/>
                        </a:cxn>
                        <a:cxn ang="0">
                          <a:pos x="32" y="289"/>
                        </a:cxn>
                        <a:cxn ang="0">
                          <a:pos x="32" y="247"/>
                        </a:cxn>
                        <a:cxn ang="0">
                          <a:pos x="32" y="205"/>
                        </a:cxn>
                        <a:cxn ang="0">
                          <a:pos x="63" y="165"/>
                        </a:cxn>
                        <a:cxn ang="0">
                          <a:pos x="63" y="124"/>
                        </a:cxn>
                        <a:cxn ang="0">
                          <a:pos x="63" y="84"/>
                        </a:cxn>
                        <a:cxn ang="0">
                          <a:pos x="63" y="42"/>
                        </a:cxn>
                        <a:cxn ang="0">
                          <a:pos x="63" y="0"/>
                        </a:cxn>
                        <a:cxn ang="0">
                          <a:pos x="96" y="0"/>
                        </a:cxn>
                        <a:cxn ang="0">
                          <a:pos x="129" y="0"/>
                        </a:cxn>
                        <a:cxn ang="0">
                          <a:pos x="160" y="0"/>
                        </a:cxn>
                        <a:cxn ang="0">
                          <a:pos x="225" y="0"/>
                        </a:cxn>
                        <a:cxn ang="0">
                          <a:pos x="290" y="0"/>
                        </a:cxn>
                        <a:cxn ang="0">
                          <a:pos x="353" y="42"/>
                        </a:cxn>
                        <a:cxn ang="0">
                          <a:pos x="386" y="42"/>
                        </a:cxn>
                        <a:cxn ang="0">
                          <a:pos x="418" y="42"/>
                        </a:cxn>
                        <a:cxn ang="0">
                          <a:pos x="449" y="42"/>
                        </a:cxn>
                      </a:cxnLst>
                      <a:rect l="0" t="0" r="r" b="b"/>
                      <a:pathLst>
                        <a:path w="449" h="370">
                          <a:moveTo>
                            <a:pt x="449" y="42"/>
                          </a:moveTo>
                          <a:lnTo>
                            <a:pt x="449" y="84"/>
                          </a:lnTo>
                          <a:lnTo>
                            <a:pt x="418" y="124"/>
                          </a:lnTo>
                          <a:lnTo>
                            <a:pt x="418" y="165"/>
                          </a:lnTo>
                          <a:lnTo>
                            <a:pt x="386" y="165"/>
                          </a:lnTo>
                          <a:lnTo>
                            <a:pt x="386" y="205"/>
                          </a:lnTo>
                          <a:lnTo>
                            <a:pt x="353" y="205"/>
                          </a:lnTo>
                          <a:lnTo>
                            <a:pt x="320" y="247"/>
                          </a:lnTo>
                          <a:lnTo>
                            <a:pt x="290" y="247"/>
                          </a:lnTo>
                          <a:lnTo>
                            <a:pt x="257" y="247"/>
                          </a:lnTo>
                          <a:lnTo>
                            <a:pt x="225" y="247"/>
                          </a:lnTo>
                          <a:lnTo>
                            <a:pt x="225" y="289"/>
                          </a:lnTo>
                          <a:lnTo>
                            <a:pt x="192" y="289"/>
                          </a:lnTo>
                          <a:lnTo>
                            <a:pt x="160" y="289"/>
                          </a:lnTo>
                          <a:lnTo>
                            <a:pt x="129" y="247"/>
                          </a:lnTo>
                          <a:lnTo>
                            <a:pt x="96" y="247"/>
                          </a:lnTo>
                          <a:lnTo>
                            <a:pt x="63" y="289"/>
                          </a:lnTo>
                          <a:lnTo>
                            <a:pt x="32" y="328"/>
                          </a:lnTo>
                          <a:lnTo>
                            <a:pt x="32" y="370"/>
                          </a:lnTo>
                          <a:lnTo>
                            <a:pt x="0" y="370"/>
                          </a:lnTo>
                          <a:lnTo>
                            <a:pt x="0" y="328"/>
                          </a:lnTo>
                          <a:lnTo>
                            <a:pt x="0" y="289"/>
                          </a:lnTo>
                          <a:lnTo>
                            <a:pt x="32" y="289"/>
                          </a:lnTo>
                          <a:lnTo>
                            <a:pt x="32" y="247"/>
                          </a:lnTo>
                          <a:lnTo>
                            <a:pt x="32" y="205"/>
                          </a:lnTo>
                          <a:lnTo>
                            <a:pt x="63" y="165"/>
                          </a:lnTo>
                          <a:lnTo>
                            <a:pt x="63" y="124"/>
                          </a:lnTo>
                          <a:lnTo>
                            <a:pt x="63" y="84"/>
                          </a:lnTo>
                          <a:lnTo>
                            <a:pt x="63" y="42"/>
                          </a:lnTo>
                          <a:lnTo>
                            <a:pt x="63" y="0"/>
                          </a:lnTo>
                          <a:lnTo>
                            <a:pt x="96" y="0"/>
                          </a:lnTo>
                          <a:lnTo>
                            <a:pt x="129" y="0"/>
                          </a:lnTo>
                          <a:lnTo>
                            <a:pt x="160" y="0"/>
                          </a:lnTo>
                          <a:lnTo>
                            <a:pt x="225" y="0"/>
                          </a:lnTo>
                          <a:lnTo>
                            <a:pt x="290" y="0"/>
                          </a:lnTo>
                          <a:lnTo>
                            <a:pt x="353" y="42"/>
                          </a:lnTo>
                          <a:lnTo>
                            <a:pt x="386" y="42"/>
                          </a:lnTo>
                          <a:lnTo>
                            <a:pt x="418" y="42"/>
                          </a:lnTo>
                          <a:lnTo>
                            <a:pt x="449" y="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3" name="Freeform 285"/>
                    <p:cNvSpPr>
                      <a:spLocks/>
                    </p:cNvSpPr>
                    <p:nvPr/>
                  </p:nvSpPr>
                  <p:spPr bwMode="auto">
                    <a:xfrm>
                      <a:off x="1821" y="2044"/>
                      <a:ext cx="273" cy="242"/>
                    </a:xfrm>
                    <a:custGeom>
                      <a:avLst/>
                      <a:gdLst/>
                      <a:ahLst/>
                      <a:cxnLst>
                        <a:cxn ang="0">
                          <a:pos x="610" y="738"/>
                        </a:cxn>
                        <a:cxn ang="0">
                          <a:pos x="546" y="738"/>
                        </a:cxn>
                        <a:cxn ang="0">
                          <a:pos x="481" y="778"/>
                        </a:cxn>
                        <a:cxn ang="0">
                          <a:pos x="449" y="738"/>
                        </a:cxn>
                        <a:cxn ang="0">
                          <a:pos x="385" y="738"/>
                        </a:cxn>
                        <a:cxn ang="0">
                          <a:pos x="320" y="820"/>
                        </a:cxn>
                        <a:cxn ang="0">
                          <a:pos x="257" y="862"/>
                        </a:cxn>
                        <a:cxn ang="0">
                          <a:pos x="224" y="901"/>
                        </a:cxn>
                        <a:cxn ang="0">
                          <a:pos x="191" y="943"/>
                        </a:cxn>
                        <a:cxn ang="0">
                          <a:pos x="161" y="901"/>
                        </a:cxn>
                        <a:cxn ang="0">
                          <a:pos x="128" y="862"/>
                        </a:cxn>
                        <a:cxn ang="0">
                          <a:pos x="63" y="820"/>
                        </a:cxn>
                        <a:cxn ang="0">
                          <a:pos x="0" y="778"/>
                        </a:cxn>
                        <a:cxn ang="0">
                          <a:pos x="31" y="534"/>
                        </a:cxn>
                        <a:cxn ang="0">
                          <a:pos x="96" y="492"/>
                        </a:cxn>
                        <a:cxn ang="0">
                          <a:pos x="128" y="411"/>
                        </a:cxn>
                        <a:cxn ang="0">
                          <a:pos x="191" y="370"/>
                        </a:cxn>
                        <a:cxn ang="0">
                          <a:pos x="257" y="287"/>
                        </a:cxn>
                        <a:cxn ang="0">
                          <a:pos x="320" y="246"/>
                        </a:cxn>
                        <a:cxn ang="0">
                          <a:pos x="353" y="165"/>
                        </a:cxn>
                        <a:cxn ang="0">
                          <a:pos x="385" y="123"/>
                        </a:cxn>
                        <a:cxn ang="0">
                          <a:pos x="418" y="84"/>
                        </a:cxn>
                        <a:cxn ang="0">
                          <a:pos x="449" y="42"/>
                        </a:cxn>
                        <a:cxn ang="0">
                          <a:pos x="514" y="42"/>
                        </a:cxn>
                        <a:cxn ang="0">
                          <a:pos x="546" y="0"/>
                        </a:cxn>
                        <a:cxn ang="0">
                          <a:pos x="578" y="123"/>
                        </a:cxn>
                        <a:cxn ang="0">
                          <a:pos x="642" y="123"/>
                        </a:cxn>
                        <a:cxn ang="0">
                          <a:pos x="675" y="205"/>
                        </a:cxn>
                        <a:cxn ang="0">
                          <a:pos x="675" y="287"/>
                        </a:cxn>
                        <a:cxn ang="0">
                          <a:pos x="707" y="328"/>
                        </a:cxn>
                        <a:cxn ang="0">
                          <a:pos x="739" y="370"/>
                        </a:cxn>
                        <a:cxn ang="0">
                          <a:pos x="771" y="411"/>
                        </a:cxn>
                        <a:cxn ang="0">
                          <a:pos x="739" y="492"/>
                        </a:cxn>
                        <a:cxn ang="0">
                          <a:pos x="707" y="534"/>
                        </a:cxn>
                        <a:cxn ang="0">
                          <a:pos x="675" y="615"/>
                        </a:cxn>
                        <a:cxn ang="0">
                          <a:pos x="642" y="656"/>
                        </a:cxn>
                      </a:cxnLst>
                      <a:rect l="0" t="0" r="r" b="b"/>
                      <a:pathLst>
                        <a:path w="771" h="943">
                          <a:moveTo>
                            <a:pt x="642" y="697"/>
                          </a:moveTo>
                          <a:lnTo>
                            <a:pt x="610" y="738"/>
                          </a:lnTo>
                          <a:lnTo>
                            <a:pt x="578" y="738"/>
                          </a:lnTo>
                          <a:lnTo>
                            <a:pt x="546" y="738"/>
                          </a:lnTo>
                          <a:lnTo>
                            <a:pt x="514" y="778"/>
                          </a:lnTo>
                          <a:lnTo>
                            <a:pt x="481" y="778"/>
                          </a:lnTo>
                          <a:lnTo>
                            <a:pt x="449" y="778"/>
                          </a:lnTo>
                          <a:lnTo>
                            <a:pt x="449" y="738"/>
                          </a:lnTo>
                          <a:lnTo>
                            <a:pt x="418" y="738"/>
                          </a:lnTo>
                          <a:lnTo>
                            <a:pt x="385" y="738"/>
                          </a:lnTo>
                          <a:lnTo>
                            <a:pt x="353" y="778"/>
                          </a:lnTo>
                          <a:lnTo>
                            <a:pt x="320" y="820"/>
                          </a:lnTo>
                          <a:lnTo>
                            <a:pt x="289" y="820"/>
                          </a:lnTo>
                          <a:lnTo>
                            <a:pt x="257" y="862"/>
                          </a:lnTo>
                          <a:lnTo>
                            <a:pt x="257" y="901"/>
                          </a:lnTo>
                          <a:lnTo>
                            <a:pt x="224" y="901"/>
                          </a:lnTo>
                          <a:lnTo>
                            <a:pt x="191" y="901"/>
                          </a:lnTo>
                          <a:lnTo>
                            <a:pt x="191" y="943"/>
                          </a:lnTo>
                          <a:lnTo>
                            <a:pt x="161" y="943"/>
                          </a:lnTo>
                          <a:lnTo>
                            <a:pt x="161" y="901"/>
                          </a:lnTo>
                          <a:lnTo>
                            <a:pt x="128" y="901"/>
                          </a:lnTo>
                          <a:lnTo>
                            <a:pt x="128" y="862"/>
                          </a:lnTo>
                          <a:lnTo>
                            <a:pt x="96" y="820"/>
                          </a:lnTo>
                          <a:lnTo>
                            <a:pt x="63" y="820"/>
                          </a:lnTo>
                          <a:lnTo>
                            <a:pt x="31" y="820"/>
                          </a:lnTo>
                          <a:lnTo>
                            <a:pt x="0" y="778"/>
                          </a:lnTo>
                          <a:lnTo>
                            <a:pt x="0" y="656"/>
                          </a:lnTo>
                          <a:lnTo>
                            <a:pt x="31" y="534"/>
                          </a:lnTo>
                          <a:lnTo>
                            <a:pt x="63" y="492"/>
                          </a:lnTo>
                          <a:lnTo>
                            <a:pt x="96" y="492"/>
                          </a:lnTo>
                          <a:lnTo>
                            <a:pt x="96" y="451"/>
                          </a:lnTo>
                          <a:lnTo>
                            <a:pt x="128" y="411"/>
                          </a:lnTo>
                          <a:lnTo>
                            <a:pt x="161" y="370"/>
                          </a:lnTo>
                          <a:lnTo>
                            <a:pt x="191" y="370"/>
                          </a:lnTo>
                          <a:lnTo>
                            <a:pt x="224" y="328"/>
                          </a:lnTo>
                          <a:lnTo>
                            <a:pt x="257" y="287"/>
                          </a:lnTo>
                          <a:lnTo>
                            <a:pt x="289" y="246"/>
                          </a:lnTo>
                          <a:lnTo>
                            <a:pt x="320" y="246"/>
                          </a:lnTo>
                          <a:lnTo>
                            <a:pt x="353" y="205"/>
                          </a:lnTo>
                          <a:lnTo>
                            <a:pt x="353" y="165"/>
                          </a:lnTo>
                          <a:lnTo>
                            <a:pt x="385" y="165"/>
                          </a:lnTo>
                          <a:lnTo>
                            <a:pt x="385" y="123"/>
                          </a:lnTo>
                          <a:lnTo>
                            <a:pt x="418" y="123"/>
                          </a:lnTo>
                          <a:lnTo>
                            <a:pt x="418" y="84"/>
                          </a:lnTo>
                          <a:lnTo>
                            <a:pt x="418" y="42"/>
                          </a:lnTo>
                          <a:lnTo>
                            <a:pt x="449" y="42"/>
                          </a:lnTo>
                          <a:lnTo>
                            <a:pt x="481" y="42"/>
                          </a:lnTo>
                          <a:lnTo>
                            <a:pt x="514" y="42"/>
                          </a:lnTo>
                          <a:lnTo>
                            <a:pt x="546" y="42"/>
                          </a:lnTo>
                          <a:lnTo>
                            <a:pt x="546" y="0"/>
                          </a:lnTo>
                          <a:lnTo>
                            <a:pt x="578" y="84"/>
                          </a:lnTo>
                          <a:lnTo>
                            <a:pt x="578" y="123"/>
                          </a:lnTo>
                          <a:lnTo>
                            <a:pt x="610" y="123"/>
                          </a:lnTo>
                          <a:lnTo>
                            <a:pt x="642" y="123"/>
                          </a:lnTo>
                          <a:lnTo>
                            <a:pt x="642" y="165"/>
                          </a:lnTo>
                          <a:lnTo>
                            <a:pt x="675" y="205"/>
                          </a:lnTo>
                          <a:lnTo>
                            <a:pt x="675" y="246"/>
                          </a:lnTo>
                          <a:lnTo>
                            <a:pt x="675" y="287"/>
                          </a:lnTo>
                          <a:lnTo>
                            <a:pt x="707" y="287"/>
                          </a:lnTo>
                          <a:lnTo>
                            <a:pt x="707" y="328"/>
                          </a:lnTo>
                          <a:lnTo>
                            <a:pt x="739" y="328"/>
                          </a:lnTo>
                          <a:lnTo>
                            <a:pt x="739" y="370"/>
                          </a:lnTo>
                          <a:lnTo>
                            <a:pt x="771" y="370"/>
                          </a:lnTo>
                          <a:lnTo>
                            <a:pt x="771" y="411"/>
                          </a:lnTo>
                          <a:lnTo>
                            <a:pt x="771" y="451"/>
                          </a:lnTo>
                          <a:lnTo>
                            <a:pt x="739" y="492"/>
                          </a:lnTo>
                          <a:lnTo>
                            <a:pt x="739" y="534"/>
                          </a:lnTo>
                          <a:lnTo>
                            <a:pt x="707" y="534"/>
                          </a:lnTo>
                          <a:lnTo>
                            <a:pt x="707" y="573"/>
                          </a:lnTo>
                          <a:lnTo>
                            <a:pt x="675" y="615"/>
                          </a:lnTo>
                          <a:lnTo>
                            <a:pt x="675" y="656"/>
                          </a:lnTo>
                          <a:lnTo>
                            <a:pt x="642" y="656"/>
                          </a:lnTo>
                          <a:lnTo>
                            <a:pt x="642"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4" name="Freeform 286"/>
                    <p:cNvSpPr>
                      <a:spLocks/>
                    </p:cNvSpPr>
                    <p:nvPr/>
                  </p:nvSpPr>
                  <p:spPr bwMode="auto">
                    <a:xfrm>
                      <a:off x="1683" y="2011"/>
                      <a:ext cx="183" cy="168"/>
                    </a:xfrm>
                    <a:custGeom>
                      <a:avLst/>
                      <a:gdLst/>
                      <a:ahLst/>
                      <a:cxnLst>
                        <a:cxn ang="0">
                          <a:pos x="514" y="534"/>
                        </a:cxn>
                        <a:cxn ang="0">
                          <a:pos x="482" y="574"/>
                        </a:cxn>
                        <a:cxn ang="0">
                          <a:pos x="482" y="615"/>
                        </a:cxn>
                        <a:cxn ang="0">
                          <a:pos x="450" y="615"/>
                        </a:cxn>
                        <a:cxn ang="0">
                          <a:pos x="418" y="656"/>
                        </a:cxn>
                        <a:cxn ang="0">
                          <a:pos x="224" y="574"/>
                        </a:cxn>
                        <a:cxn ang="0">
                          <a:pos x="129" y="534"/>
                        </a:cxn>
                        <a:cxn ang="0">
                          <a:pos x="32" y="411"/>
                        </a:cxn>
                        <a:cxn ang="0">
                          <a:pos x="0" y="369"/>
                        </a:cxn>
                        <a:cxn ang="0">
                          <a:pos x="0" y="328"/>
                        </a:cxn>
                        <a:cxn ang="0">
                          <a:pos x="0" y="287"/>
                        </a:cxn>
                        <a:cxn ang="0">
                          <a:pos x="0" y="247"/>
                        </a:cxn>
                        <a:cxn ang="0">
                          <a:pos x="0" y="206"/>
                        </a:cxn>
                        <a:cxn ang="0">
                          <a:pos x="32" y="206"/>
                        </a:cxn>
                        <a:cxn ang="0">
                          <a:pos x="63" y="206"/>
                        </a:cxn>
                        <a:cxn ang="0">
                          <a:pos x="63" y="164"/>
                        </a:cxn>
                        <a:cxn ang="0">
                          <a:pos x="63" y="123"/>
                        </a:cxn>
                        <a:cxn ang="0">
                          <a:pos x="96" y="123"/>
                        </a:cxn>
                        <a:cxn ang="0">
                          <a:pos x="96" y="83"/>
                        </a:cxn>
                        <a:cxn ang="0">
                          <a:pos x="129" y="83"/>
                        </a:cxn>
                        <a:cxn ang="0">
                          <a:pos x="129" y="42"/>
                        </a:cxn>
                        <a:cxn ang="0">
                          <a:pos x="160" y="42"/>
                        </a:cxn>
                        <a:cxn ang="0">
                          <a:pos x="160" y="0"/>
                        </a:cxn>
                        <a:cxn ang="0">
                          <a:pos x="192" y="0"/>
                        </a:cxn>
                        <a:cxn ang="0">
                          <a:pos x="192" y="42"/>
                        </a:cxn>
                        <a:cxn ang="0">
                          <a:pos x="224" y="83"/>
                        </a:cxn>
                        <a:cxn ang="0">
                          <a:pos x="224" y="123"/>
                        </a:cxn>
                        <a:cxn ang="0">
                          <a:pos x="257" y="164"/>
                        </a:cxn>
                        <a:cxn ang="0">
                          <a:pos x="289" y="164"/>
                        </a:cxn>
                        <a:cxn ang="0">
                          <a:pos x="289" y="206"/>
                        </a:cxn>
                        <a:cxn ang="0">
                          <a:pos x="321" y="206"/>
                        </a:cxn>
                        <a:cxn ang="0">
                          <a:pos x="353" y="206"/>
                        </a:cxn>
                        <a:cxn ang="0">
                          <a:pos x="353" y="247"/>
                        </a:cxn>
                        <a:cxn ang="0">
                          <a:pos x="386" y="247"/>
                        </a:cxn>
                        <a:cxn ang="0">
                          <a:pos x="386" y="287"/>
                        </a:cxn>
                        <a:cxn ang="0">
                          <a:pos x="386" y="328"/>
                        </a:cxn>
                        <a:cxn ang="0">
                          <a:pos x="386" y="369"/>
                        </a:cxn>
                        <a:cxn ang="0">
                          <a:pos x="418" y="411"/>
                        </a:cxn>
                        <a:cxn ang="0">
                          <a:pos x="450" y="450"/>
                        </a:cxn>
                        <a:cxn ang="0">
                          <a:pos x="482" y="492"/>
                        </a:cxn>
                        <a:cxn ang="0">
                          <a:pos x="514" y="534"/>
                        </a:cxn>
                      </a:cxnLst>
                      <a:rect l="0" t="0" r="r" b="b"/>
                      <a:pathLst>
                        <a:path w="514" h="656">
                          <a:moveTo>
                            <a:pt x="514" y="534"/>
                          </a:moveTo>
                          <a:lnTo>
                            <a:pt x="482" y="574"/>
                          </a:lnTo>
                          <a:lnTo>
                            <a:pt x="482" y="615"/>
                          </a:lnTo>
                          <a:lnTo>
                            <a:pt x="450" y="615"/>
                          </a:lnTo>
                          <a:lnTo>
                            <a:pt x="418" y="656"/>
                          </a:lnTo>
                          <a:lnTo>
                            <a:pt x="224" y="574"/>
                          </a:lnTo>
                          <a:lnTo>
                            <a:pt x="129" y="534"/>
                          </a:lnTo>
                          <a:lnTo>
                            <a:pt x="32" y="411"/>
                          </a:lnTo>
                          <a:lnTo>
                            <a:pt x="0" y="369"/>
                          </a:lnTo>
                          <a:lnTo>
                            <a:pt x="0" y="328"/>
                          </a:lnTo>
                          <a:lnTo>
                            <a:pt x="0" y="287"/>
                          </a:lnTo>
                          <a:lnTo>
                            <a:pt x="0" y="247"/>
                          </a:lnTo>
                          <a:lnTo>
                            <a:pt x="0" y="206"/>
                          </a:lnTo>
                          <a:lnTo>
                            <a:pt x="32" y="206"/>
                          </a:lnTo>
                          <a:lnTo>
                            <a:pt x="63" y="206"/>
                          </a:lnTo>
                          <a:lnTo>
                            <a:pt x="63" y="164"/>
                          </a:lnTo>
                          <a:lnTo>
                            <a:pt x="63" y="123"/>
                          </a:lnTo>
                          <a:lnTo>
                            <a:pt x="96" y="123"/>
                          </a:lnTo>
                          <a:lnTo>
                            <a:pt x="96" y="83"/>
                          </a:lnTo>
                          <a:lnTo>
                            <a:pt x="129" y="83"/>
                          </a:lnTo>
                          <a:lnTo>
                            <a:pt x="129" y="42"/>
                          </a:lnTo>
                          <a:lnTo>
                            <a:pt x="160" y="42"/>
                          </a:lnTo>
                          <a:lnTo>
                            <a:pt x="160" y="0"/>
                          </a:lnTo>
                          <a:lnTo>
                            <a:pt x="192" y="0"/>
                          </a:lnTo>
                          <a:lnTo>
                            <a:pt x="192" y="42"/>
                          </a:lnTo>
                          <a:lnTo>
                            <a:pt x="224" y="83"/>
                          </a:lnTo>
                          <a:lnTo>
                            <a:pt x="224" y="123"/>
                          </a:lnTo>
                          <a:lnTo>
                            <a:pt x="257" y="164"/>
                          </a:lnTo>
                          <a:lnTo>
                            <a:pt x="289" y="164"/>
                          </a:lnTo>
                          <a:lnTo>
                            <a:pt x="289" y="206"/>
                          </a:lnTo>
                          <a:lnTo>
                            <a:pt x="321" y="206"/>
                          </a:lnTo>
                          <a:lnTo>
                            <a:pt x="353" y="206"/>
                          </a:lnTo>
                          <a:lnTo>
                            <a:pt x="353" y="247"/>
                          </a:lnTo>
                          <a:lnTo>
                            <a:pt x="386" y="247"/>
                          </a:lnTo>
                          <a:lnTo>
                            <a:pt x="386" y="287"/>
                          </a:lnTo>
                          <a:lnTo>
                            <a:pt x="386" y="328"/>
                          </a:lnTo>
                          <a:lnTo>
                            <a:pt x="386" y="369"/>
                          </a:lnTo>
                          <a:lnTo>
                            <a:pt x="418" y="411"/>
                          </a:lnTo>
                          <a:lnTo>
                            <a:pt x="450" y="450"/>
                          </a:lnTo>
                          <a:lnTo>
                            <a:pt x="482" y="492"/>
                          </a:lnTo>
                          <a:lnTo>
                            <a:pt x="514" y="53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5" name="Freeform 287"/>
                    <p:cNvSpPr>
                      <a:spLocks/>
                    </p:cNvSpPr>
                    <p:nvPr/>
                  </p:nvSpPr>
                  <p:spPr bwMode="auto">
                    <a:xfrm>
                      <a:off x="1593" y="1970"/>
                      <a:ext cx="158" cy="136"/>
                    </a:xfrm>
                    <a:custGeom>
                      <a:avLst/>
                      <a:gdLst/>
                      <a:ahLst/>
                      <a:cxnLst>
                        <a:cxn ang="0">
                          <a:pos x="257" y="532"/>
                        </a:cxn>
                        <a:cxn ang="0">
                          <a:pos x="129" y="409"/>
                        </a:cxn>
                        <a:cxn ang="0">
                          <a:pos x="0" y="328"/>
                        </a:cxn>
                        <a:cxn ang="0">
                          <a:pos x="31" y="286"/>
                        </a:cxn>
                        <a:cxn ang="0">
                          <a:pos x="31" y="246"/>
                        </a:cxn>
                        <a:cxn ang="0">
                          <a:pos x="63" y="205"/>
                        </a:cxn>
                        <a:cxn ang="0">
                          <a:pos x="96" y="163"/>
                        </a:cxn>
                        <a:cxn ang="0">
                          <a:pos x="129" y="163"/>
                        </a:cxn>
                        <a:cxn ang="0">
                          <a:pos x="159" y="123"/>
                        </a:cxn>
                        <a:cxn ang="0">
                          <a:pos x="192" y="123"/>
                        </a:cxn>
                        <a:cxn ang="0">
                          <a:pos x="192" y="81"/>
                        </a:cxn>
                        <a:cxn ang="0">
                          <a:pos x="224" y="81"/>
                        </a:cxn>
                        <a:cxn ang="0">
                          <a:pos x="257" y="42"/>
                        </a:cxn>
                        <a:cxn ang="0">
                          <a:pos x="289" y="0"/>
                        </a:cxn>
                        <a:cxn ang="0">
                          <a:pos x="320" y="0"/>
                        </a:cxn>
                        <a:cxn ang="0">
                          <a:pos x="353" y="0"/>
                        </a:cxn>
                        <a:cxn ang="0">
                          <a:pos x="386" y="0"/>
                        </a:cxn>
                        <a:cxn ang="0">
                          <a:pos x="417" y="0"/>
                        </a:cxn>
                        <a:cxn ang="0">
                          <a:pos x="449" y="42"/>
                        </a:cxn>
                        <a:cxn ang="0">
                          <a:pos x="449" y="81"/>
                        </a:cxn>
                        <a:cxn ang="0">
                          <a:pos x="449" y="163"/>
                        </a:cxn>
                        <a:cxn ang="0">
                          <a:pos x="417" y="163"/>
                        </a:cxn>
                        <a:cxn ang="0">
                          <a:pos x="417" y="205"/>
                        </a:cxn>
                        <a:cxn ang="0">
                          <a:pos x="386" y="205"/>
                        </a:cxn>
                        <a:cxn ang="0">
                          <a:pos x="386" y="246"/>
                        </a:cxn>
                        <a:cxn ang="0">
                          <a:pos x="353" y="246"/>
                        </a:cxn>
                        <a:cxn ang="0">
                          <a:pos x="353" y="286"/>
                        </a:cxn>
                        <a:cxn ang="0">
                          <a:pos x="320" y="286"/>
                        </a:cxn>
                        <a:cxn ang="0">
                          <a:pos x="320" y="328"/>
                        </a:cxn>
                        <a:cxn ang="0">
                          <a:pos x="320" y="369"/>
                        </a:cxn>
                        <a:cxn ang="0">
                          <a:pos x="289" y="369"/>
                        </a:cxn>
                        <a:cxn ang="0">
                          <a:pos x="257" y="369"/>
                        </a:cxn>
                        <a:cxn ang="0">
                          <a:pos x="257" y="409"/>
                        </a:cxn>
                        <a:cxn ang="0">
                          <a:pos x="257" y="451"/>
                        </a:cxn>
                        <a:cxn ang="0">
                          <a:pos x="257" y="491"/>
                        </a:cxn>
                        <a:cxn ang="0">
                          <a:pos x="257" y="532"/>
                        </a:cxn>
                      </a:cxnLst>
                      <a:rect l="0" t="0" r="r" b="b"/>
                      <a:pathLst>
                        <a:path w="449" h="532">
                          <a:moveTo>
                            <a:pt x="257" y="532"/>
                          </a:moveTo>
                          <a:lnTo>
                            <a:pt x="129" y="409"/>
                          </a:lnTo>
                          <a:lnTo>
                            <a:pt x="0" y="328"/>
                          </a:lnTo>
                          <a:lnTo>
                            <a:pt x="31" y="286"/>
                          </a:lnTo>
                          <a:lnTo>
                            <a:pt x="31" y="246"/>
                          </a:lnTo>
                          <a:lnTo>
                            <a:pt x="63" y="205"/>
                          </a:lnTo>
                          <a:lnTo>
                            <a:pt x="96" y="163"/>
                          </a:lnTo>
                          <a:lnTo>
                            <a:pt x="129" y="163"/>
                          </a:lnTo>
                          <a:lnTo>
                            <a:pt x="159" y="123"/>
                          </a:lnTo>
                          <a:lnTo>
                            <a:pt x="192" y="123"/>
                          </a:lnTo>
                          <a:lnTo>
                            <a:pt x="192" y="81"/>
                          </a:lnTo>
                          <a:lnTo>
                            <a:pt x="224" y="81"/>
                          </a:lnTo>
                          <a:lnTo>
                            <a:pt x="257" y="42"/>
                          </a:lnTo>
                          <a:lnTo>
                            <a:pt x="289" y="0"/>
                          </a:lnTo>
                          <a:lnTo>
                            <a:pt x="320" y="0"/>
                          </a:lnTo>
                          <a:lnTo>
                            <a:pt x="353" y="0"/>
                          </a:lnTo>
                          <a:lnTo>
                            <a:pt x="386" y="0"/>
                          </a:lnTo>
                          <a:lnTo>
                            <a:pt x="417" y="0"/>
                          </a:lnTo>
                          <a:lnTo>
                            <a:pt x="449" y="42"/>
                          </a:lnTo>
                          <a:lnTo>
                            <a:pt x="449" y="81"/>
                          </a:lnTo>
                          <a:lnTo>
                            <a:pt x="449" y="163"/>
                          </a:lnTo>
                          <a:lnTo>
                            <a:pt x="417" y="163"/>
                          </a:lnTo>
                          <a:lnTo>
                            <a:pt x="417" y="205"/>
                          </a:lnTo>
                          <a:lnTo>
                            <a:pt x="386" y="205"/>
                          </a:lnTo>
                          <a:lnTo>
                            <a:pt x="386" y="246"/>
                          </a:lnTo>
                          <a:lnTo>
                            <a:pt x="353" y="246"/>
                          </a:lnTo>
                          <a:lnTo>
                            <a:pt x="353" y="286"/>
                          </a:lnTo>
                          <a:lnTo>
                            <a:pt x="320" y="286"/>
                          </a:lnTo>
                          <a:lnTo>
                            <a:pt x="320" y="328"/>
                          </a:lnTo>
                          <a:lnTo>
                            <a:pt x="320" y="369"/>
                          </a:lnTo>
                          <a:lnTo>
                            <a:pt x="289" y="369"/>
                          </a:lnTo>
                          <a:lnTo>
                            <a:pt x="257" y="369"/>
                          </a:lnTo>
                          <a:lnTo>
                            <a:pt x="257" y="409"/>
                          </a:lnTo>
                          <a:lnTo>
                            <a:pt x="257" y="451"/>
                          </a:lnTo>
                          <a:lnTo>
                            <a:pt x="257" y="491"/>
                          </a:lnTo>
                          <a:lnTo>
                            <a:pt x="257" y="53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6" name="Freeform 288"/>
                    <p:cNvSpPr>
                      <a:spLocks/>
                    </p:cNvSpPr>
                    <p:nvPr/>
                  </p:nvSpPr>
                  <p:spPr bwMode="auto">
                    <a:xfrm>
                      <a:off x="2127" y="2137"/>
                      <a:ext cx="125" cy="168"/>
                    </a:xfrm>
                    <a:custGeom>
                      <a:avLst/>
                      <a:gdLst/>
                      <a:ahLst/>
                      <a:cxnLst>
                        <a:cxn ang="0">
                          <a:pos x="97" y="655"/>
                        </a:cxn>
                        <a:cxn ang="0">
                          <a:pos x="97" y="614"/>
                        </a:cxn>
                        <a:cxn ang="0">
                          <a:pos x="97" y="574"/>
                        </a:cxn>
                        <a:cxn ang="0">
                          <a:pos x="97" y="533"/>
                        </a:cxn>
                        <a:cxn ang="0">
                          <a:pos x="128" y="533"/>
                        </a:cxn>
                        <a:cxn ang="0">
                          <a:pos x="128" y="492"/>
                        </a:cxn>
                        <a:cxn ang="0">
                          <a:pos x="161" y="492"/>
                        </a:cxn>
                        <a:cxn ang="0">
                          <a:pos x="193" y="492"/>
                        </a:cxn>
                        <a:cxn ang="0">
                          <a:pos x="226" y="492"/>
                        </a:cxn>
                        <a:cxn ang="0">
                          <a:pos x="257" y="492"/>
                        </a:cxn>
                        <a:cxn ang="0">
                          <a:pos x="289" y="492"/>
                        </a:cxn>
                        <a:cxn ang="0">
                          <a:pos x="289" y="450"/>
                        </a:cxn>
                        <a:cxn ang="0">
                          <a:pos x="322" y="450"/>
                        </a:cxn>
                        <a:cxn ang="0">
                          <a:pos x="322" y="409"/>
                        </a:cxn>
                        <a:cxn ang="0">
                          <a:pos x="322" y="369"/>
                        </a:cxn>
                        <a:cxn ang="0">
                          <a:pos x="322" y="328"/>
                        </a:cxn>
                        <a:cxn ang="0">
                          <a:pos x="354" y="286"/>
                        </a:cxn>
                        <a:cxn ang="0">
                          <a:pos x="354" y="247"/>
                        </a:cxn>
                        <a:cxn ang="0">
                          <a:pos x="354" y="205"/>
                        </a:cxn>
                        <a:cxn ang="0">
                          <a:pos x="354" y="164"/>
                        </a:cxn>
                        <a:cxn ang="0">
                          <a:pos x="354" y="205"/>
                        </a:cxn>
                        <a:cxn ang="0">
                          <a:pos x="322" y="205"/>
                        </a:cxn>
                        <a:cxn ang="0">
                          <a:pos x="289" y="205"/>
                        </a:cxn>
                        <a:cxn ang="0">
                          <a:pos x="257" y="205"/>
                        </a:cxn>
                        <a:cxn ang="0">
                          <a:pos x="226" y="205"/>
                        </a:cxn>
                        <a:cxn ang="0">
                          <a:pos x="226" y="164"/>
                        </a:cxn>
                        <a:cxn ang="0">
                          <a:pos x="226" y="123"/>
                        </a:cxn>
                        <a:cxn ang="0">
                          <a:pos x="193" y="123"/>
                        </a:cxn>
                        <a:cxn ang="0">
                          <a:pos x="193" y="81"/>
                        </a:cxn>
                        <a:cxn ang="0">
                          <a:pos x="161" y="42"/>
                        </a:cxn>
                        <a:cxn ang="0">
                          <a:pos x="128" y="42"/>
                        </a:cxn>
                        <a:cxn ang="0">
                          <a:pos x="128" y="0"/>
                        </a:cxn>
                        <a:cxn ang="0">
                          <a:pos x="97" y="0"/>
                        </a:cxn>
                        <a:cxn ang="0">
                          <a:pos x="97" y="42"/>
                        </a:cxn>
                        <a:cxn ang="0">
                          <a:pos x="65" y="42"/>
                        </a:cxn>
                        <a:cxn ang="0">
                          <a:pos x="32" y="42"/>
                        </a:cxn>
                        <a:cxn ang="0">
                          <a:pos x="32" y="0"/>
                        </a:cxn>
                        <a:cxn ang="0">
                          <a:pos x="32" y="42"/>
                        </a:cxn>
                        <a:cxn ang="0">
                          <a:pos x="32" y="81"/>
                        </a:cxn>
                        <a:cxn ang="0">
                          <a:pos x="32" y="123"/>
                        </a:cxn>
                        <a:cxn ang="0">
                          <a:pos x="32" y="164"/>
                        </a:cxn>
                        <a:cxn ang="0">
                          <a:pos x="65" y="205"/>
                        </a:cxn>
                        <a:cxn ang="0">
                          <a:pos x="65" y="247"/>
                        </a:cxn>
                        <a:cxn ang="0">
                          <a:pos x="65" y="286"/>
                        </a:cxn>
                        <a:cxn ang="0">
                          <a:pos x="32" y="286"/>
                        </a:cxn>
                        <a:cxn ang="0">
                          <a:pos x="32" y="328"/>
                        </a:cxn>
                        <a:cxn ang="0">
                          <a:pos x="32" y="369"/>
                        </a:cxn>
                        <a:cxn ang="0">
                          <a:pos x="0" y="369"/>
                        </a:cxn>
                        <a:cxn ang="0">
                          <a:pos x="0" y="409"/>
                        </a:cxn>
                        <a:cxn ang="0">
                          <a:pos x="0" y="450"/>
                        </a:cxn>
                        <a:cxn ang="0">
                          <a:pos x="32" y="492"/>
                        </a:cxn>
                        <a:cxn ang="0">
                          <a:pos x="32" y="533"/>
                        </a:cxn>
                        <a:cxn ang="0">
                          <a:pos x="32" y="574"/>
                        </a:cxn>
                        <a:cxn ang="0">
                          <a:pos x="32" y="614"/>
                        </a:cxn>
                        <a:cxn ang="0">
                          <a:pos x="65" y="614"/>
                        </a:cxn>
                        <a:cxn ang="0">
                          <a:pos x="65" y="655"/>
                        </a:cxn>
                        <a:cxn ang="0">
                          <a:pos x="97" y="655"/>
                        </a:cxn>
                      </a:cxnLst>
                      <a:rect l="0" t="0" r="r" b="b"/>
                      <a:pathLst>
                        <a:path w="354" h="655">
                          <a:moveTo>
                            <a:pt x="97" y="655"/>
                          </a:moveTo>
                          <a:lnTo>
                            <a:pt x="97" y="614"/>
                          </a:lnTo>
                          <a:lnTo>
                            <a:pt x="97" y="574"/>
                          </a:lnTo>
                          <a:lnTo>
                            <a:pt x="97" y="533"/>
                          </a:lnTo>
                          <a:lnTo>
                            <a:pt x="128" y="533"/>
                          </a:lnTo>
                          <a:lnTo>
                            <a:pt x="128" y="492"/>
                          </a:lnTo>
                          <a:lnTo>
                            <a:pt x="161" y="492"/>
                          </a:lnTo>
                          <a:lnTo>
                            <a:pt x="193" y="492"/>
                          </a:lnTo>
                          <a:lnTo>
                            <a:pt x="226" y="492"/>
                          </a:lnTo>
                          <a:lnTo>
                            <a:pt x="257" y="492"/>
                          </a:lnTo>
                          <a:lnTo>
                            <a:pt x="289" y="492"/>
                          </a:lnTo>
                          <a:lnTo>
                            <a:pt x="289" y="450"/>
                          </a:lnTo>
                          <a:lnTo>
                            <a:pt x="322" y="450"/>
                          </a:lnTo>
                          <a:lnTo>
                            <a:pt x="322" y="409"/>
                          </a:lnTo>
                          <a:lnTo>
                            <a:pt x="322" y="369"/>
                          </a:lnTo>
                          <a:lnTo>
                            <a:pt x="322" y="328"/>
                          </a:lnTo>
                          <a:lnTo>
                            <a:pt x="354" y="286"/>
                          </a:lnTo>
                          <a:lnTo>
                            <a:pt x="354" y="247"/>
                          </a:lnTo>
                          <a:lnTo>
                            <a:pt x="354" y="205"/>
                          </a:lnTo>
                          <a:lnTo>
                            <a:pt x="354" y="164"/>
                          </a:lnTo>
                          <a:lnTo>
                            <a:pt x="354" y="205"/>
                          </a:lnTo>
                          <a:lnTo>
                            <a:pt x="322" y="205"/>
                          </a:lnTo>
                          <a:lnTo>
                            <a:pt x="289" y="205"/>
                          </a:lnTo>
                          <a:lnTo>
                            <a:pt x="257" y="205"/>
                          </a:lnTo>
                          <a:lnTo>
                            <a:pt x="226" y="205"/>
                          </a:lnTo>
                          <a:lnTo>
                            <a:pt x="226" y="164"/>
                          </a:lnTo>
                          <a:lnTo>
                            <a:pt x="226" y="123"/>
                          </a:lnTo>
                          <a:lnTo>
                            <a:pt x="193" y="123"/>
                          </a:lnTo>
                          <a:lnTo>
                            <a:pt x="193" y="81"/>
                          </a:lnTo>
                          <a:lnTo>
                            <a:pt x="161" y="42"/>
                          </a:lnTo>
                          <a:lnTo>
                            <a:pt x="128" y="42"/>
                          </a:lnTo>
                          <a:lnTo>
                            <a:pt x="128" y="0"/>
                          </a:lnTo>
                          <a:lnTo>
                            <a:pt x="97" y="0"/>
                          </a:lnTo>
                          <a:lnTo>
                            <a:pt x="97" y="42"/>
                          </a:lnTo>
                          <a:lnTo>
                            <a:pt x="65" y="42"/>
                          </a:lnTo>
                          <a:lnTo>
                            <a:pt x="32" y="42"/>
                          </a:lnTo>
                          <a:lnTo>
                            <a:pt x="32" y="0"/>
                          </a:lnTo>
                          <a:lnTo>
                            <a:pt x="32" y="42"/>
                          </a:lnTo>
                          <a:lnTo>
                            <a:pt x="32" y="81"/>
                          </a:lnTo>
                          <a:lnTo>
                            <a:pt x="32" y="123"/>
                          </a:lnTo>
                          <a:lnTo>
                            <a:pt x="32" y="164"/>
                          </a:lnTo>
                          <a:lnTo>
                            <a:pt x="65" y="205"/>
                          </a:lnTo>
                          <a:lnTo>
                            <a:pt x="65" y="247"/>
                          </a:lnTo>
                          <a:lnTo>
                            <a:pt x="65" y="286"/>
                          </a:lnTo>
                          <a:lnTo>
                            <a:pt x="32" y="286"/>
                          </a:lnTo>
                          <a:lnTo>
                            <a:pt x="32" y="328"/>
                          </a:lnTo>
                          <a:lnTo>
                            <a:pt x="32" y="369"/>
                          </a:lnTo>
                          <a:lnTo>
                            <a:pt x="0" y="369"/>
                          </a:lnTo>
                          <a:lnTo>
                            <a:pt x="0" y="409"/>
                          </a:lnTo>
                          <a:lnTo>
                            <a:pt x="0" y="450"/>
                          </a:lnTo>
                          <a:lnTo>
                            <a:pt x="32" y="492"/>
                          </a:lnTo>
                          <a:lnTo>
                            <a:pt x="32" y="533"/>
                          </a:lnTo>
                          <a:lnTo>
                            <a:pt x="32" y="574"/>
                          </a:lnTo>
                          <a:lnTo>
                            <a:pt x="32" y="614"/>
                          </a:lnTo>
                          <a:lnTo>
                            <a:pt x="65" y="614"/>
                          </a:lnTo>
                          <a:lnTo>
                            <a:pt x="65" y="655"/>
                          </a:lnTo>
                          <a:lnTo>
                            <a:pt x="97"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7" name="Freeform 289"/>
                    <p:cNvSpPr>
                      <a:spLocks/>
                    </p:cNvSpPr>
                    <p:nvPr/>
                  </p:nvSpPr>
                  <p:spPr bwMode="auto">
                    <a:xfrm>
                      <a:off x="1399" y="2295"/>
                      <a:ext cx="182" cy="117"/>
                    </a:xfrm>
                    <a:custGeom>
                      <a:avLst/>
                      <a:gdLst/>
                      <a:ahLst/>
                      <a:cxnLst>
                        <a:cxn ang="0">
                          <a:pos x="514" y="206"/>
                        </a:cxn>
                        <a:cxn ang="0">
                          <a:pos x="450" y="206"/>
                        </a:cxn>
                        <a:cxn ang="0">
                          <a:pos x="386" y="247"/>
                        </a:cxn>
                        <a:cxn ang="0">
                          <a:pos x="353" y="247"/>
                        </a:cxn>
                        <a:cxn ang="0">
                          <a:pos x="322" y="247"/>
                        </a:cxn>
                        <a:cxn ang="0">
                          <a:pos x="290" y="247"/>
                        </a:cxn>
                        <a:cxn ang="0">
                          <a:pos x="257" y="288"/>
                        </a:cxn>
                        <a:cxn ang="0">
                          <a:pos x="257" y="328"/>
                        </a:cxn>
                        <a:cxn ang="0">
                          <a:pos x="225" y="411"/>
                        </a:cxn>
                        <a:cxn ang="0">
                          <a:pos x="225" y="451"/>
                        </a:cxn>
                        <a:cxn ang="0">
                          <a:pos x="192" y="451"/>
                        </a:cxn>
                        <a:cxn ang="0">
                          <a:pos x="162" y="451"/>
                        </a:cxn>
                        <a:cxn ang="0">
                          <a:pos x="129" y="451"/>
                        </a:cxn>
                        <a:cxn ang="0">
                          <a:pos x="96" y="411"/>
                        </a:cxn>
                        <a:cxn ang="0">
                          <a:pos x="64" y="411"/>
                        </a:cxn>
                        <a:cxn ang="0">
                          <a:pos x="64" y="369"/>
                        </a:cxn>
                        <a:cxn ang="0">
                          <a:pos x="33" y="369"/>
                        </a:cxn>
                        <a:cxn ang="0">
                          <a:pos x="33" y="328"/>
                        </a:cxn>
                        <a:cxn ang="0">
                          <a:pos x="0" y="288"/>
                        </a:cxn>
                        <a:cxn ang="0">
                          <a:pos x="33" y="247"/>
                        </a:cxn>
                        <a:cxn ang="0">
                          <a:pos x="64" y="206"/>
                        </a:cxn>
                        <a:cxn ang="0">
                          <a:pos x="96" y="165"/>
                        </a:cxn>
                        <a:cxn ang="0">
                          <a:pos x="96" y="124"/>
                        </a:cxn>
                        <a:cxn ang="0">
                          <a:pos x="96" y="83"/>
                        </a:cxn>
                        <a:cxn ang="0">
                          <a:pos x="129" y="83"/>
                        </a:cxn>
                        <a:cxn ang="0">
                          <a:pos x="129" y="42"/>
                        </a:cxn>
                        <a:cxn ang="0">
                          <a:pos x="162" y="42"/>
                        </a:cxn>
                        <a:cxn ang="0">
                          <a:pos x="192" y="42"/>
                        </a:cxn>
                        <a:cxn ang="0">
                          <a:pos x="225" y="42"/>
                        </a:cxn>
                        <a:cxn ang="0">
                          <a:pos x="257" y="42"/>
                        </a:cxn>
                        <a:cxn ang="0">
                          <a:pos x="257" y="0"/>
                        </a:cxn>
                        <a:cxn ang="0">
                          <a:pos x="290" y="0"/>
                        </a:cxn>
                        <a:cxn ang="0">
                          <a:pos x="322" y="0"/>
                        </a:cxn>
                        <a:cxn ang="0">
                          <a:pos x="322" y="42"/>
                        </a:cxn>
                        <a:cxn ang="0">
                          <a:pos x="353" y="42"/>
                        </a:cxn>
                        <a:cxn ang="0">
                          <a:pos x="353" y="0"/>
                        </a:cxn>
                        <a:cxn ang="0">
                          <a:pos x="386" y="0"/>
                        </a:cxn>
                        <a:cxn ang="0">
                          <a:pos x="386" y="42"/>
                        </a:cxn>
                        <a:cxn ang="0">
                          <a:pos x="419" y="42"/>
                        </a:cxn>
                        <a:cxn ang="0">
                          <a:pos x="419" y="83"/>
                        </a:cxn>
                        <a:cxn ang="0">
                          <a:pos x="450" y="42"/>
                        </a:cxn>
                        <a:cxn ang="0">
                          <a:pos x="450" y="83"/>
                        </a:cxn>
                        <a:cxn ang="0">
                          <a:pos x="482" y="83"/>
                        </a:cxn>
                        <a:cxn ang="0">
                          <a:pos x="482" y="124"/>
                        </a:cxn>
                        <a:cxn ang="0">
                          <a:pos x="482" y="165"/>
                        </a:cxn>
                        <a:cxn ang="0">
                          <a:pos x="482" y="206"/>
                        </a:cxn>
                        <a:cxn ang="0">
                          <a:pos x="514" y="206"/>
                        </a:cxn>
                      </a:cxnLst>
                      <a:rect l="0" t="0" r="r" b="b"/>
                      <a:pathLst>
                        <a:path w="514" h="451">
                          <a:moveTo>
                            <a:pt x="514" y="206"/>
                          </a:moveTo>
                          <a:lnTo>
                            <a:pt x="450" y="206"/>
                          </a:lnTo>
                          <a:lnTo>
                            <a:pt x="386" y="247"/>
                          </a:lnTo>
                          <a:lnTo>
                            <a:pt x="353" y="247"/>
                          </a:lnTo>
                          <a:lnTo>
                            <a:pt x="322" y="247"/>
                          </a:lnTo>
                          <a:lnTo>
                            <a:pt x="290" y="247"/>
                          </a:lnTo>
                          <a:lnTo>
                            <a:pt x="257" y="288"/>
                          </a:lnTo>
                          <a:lnTo>
                            <a:pt x="257" y="328"/>
                          </a:lnTo>
                          <a:lnTo>
                            <a:pt x="225" y="411"/>
                          </a:lnTo>
                          <a:lnTo>
                            <a:pt x="225" y="451"/>
                          </a:lnTo>
                          <a:lnTo>
                            <a:pt x="192" y="451"/>
                          </a:lnTo>
                          <a:lnTo>
                            <a:pt x="162" y="451"/>
                          </a:lnTo>
                          <a:lnTo>
                            <a:pt x="129" y="451"/>
                          </a:lnTo>
                          <a:lnTo>
                            <a:pt x="96" y="411"/>
                          </a:lnTo>
                          <a:lnTo>
                            <a:pt x="64" y="411"/>
                          </a:lnTo>
                          <a:lnTo>
                            <a:pt x="64" y="369"/>
                          </a:lnTo>
                          <a:lnTo>
                            <a:pt x="33" y="369"/>
                          </a:lnTo>
                          <a:lnTo>
                            <a:pt x="33" y="328"/>
                          </a:lnTo>
                          <a:lnTo>
                            <a:pt x="0" y="288"/>
                          </a:lnTo>
                          <a:lnTo>
                            <a:pt x="33" y="247"/>
                          </a:lnTo>
                          <a:lnTo>
                            <a:pt x="64" y="206"/>
                          </a:lnTo>
                          <a:lnTo>
                            <a:pt x="96" y="165"/>
                          </a:lnTo>
                          <a:lnTo>
                            <a:pt x="96" y="124"/>
                          </a:lnTo>
                          <a:lnTo>
                            <a:pt x="96" y="83"/>
                          </a:lnTo>
                          <a:lnTo>
                            <a:pt x="129" y="83"/>
                          </a:lnTo>
                          <a:lnTo>
                            <a:pt x="129" y="42"/>
                          </a:lnTo>
                          <a:lnTo>
                            <a:pt x="162" y="42"/>
                          </a:lnTo>
                          <a:lnTo>
                            <a:pt x="192" y="42"/>
                          </a:lnTo>
                          <a:lnTo>
                            <a:pt x="225" y="42"/>
                          </a:lnTo>
                          <a:lnTo>
                            <a:pt x="257" y="42"/>
                          </a:lnTo>
                          <a:lnTo>
                            <a:pt x="257" y="0"/>
                          </a:lnTo>
                          <a:lnTo>
                            <a:pt x="290" y="0"/>
                          </a:lnTo>
                          <a:lnTo>
                            <a:pt x="322" y="0"/>
                          </a:lnTo>
                          <a:lnTo>
                            <a:pt x="322" y="42"/>
                          </a:lnTo>
                          <a:lnTo>
                            <a:pt x="353" y="42"/>
                          </a:lnTo>
                          <a:lnTo>
                            <a:pt x="353" y="0"/>
                          </a:lnTo>
                          <a:lnTo>
                            <a:pt x="386" y="0"/>
                          </a:lnTo>
                          <a:lnTo>
                            <a:pt x="386" y="42"/>
                          </a:lnTo>
                          <a:lnTo>
                            <a:pt x="419" y="42"/>
                          </a:lnTo>
                          <a:lnTo>
                            <a:pt x="419" y="83"/>
                          </a:lnTo>
                          <a:lnTo>
                            <a:pt x="450" y="42"/>
                          </a:lnTo>
                          <a:lnTo>
                            <a:pt x="450" y="83"/>
                          </a:lnTo>
                          <a:lnTo>
                            <a:pt x="482" y="83"/>
                          </a:lnTo>
                          <a:lnTo>
                            <a:pt x="482" y="124"/>
                          </a:lnTo>
                          <a:lnTo>
                            <a:pt x="482" y="165"/>
                          </a:lnTo>
                          <a:lnTo>
                            <a:pt x="482" y="206"/>
                          </a:lnTo>
                          <a:lnTo>
                            <a:pt x="514" y="20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8" name="Freeform 290"/>
                    <p:cNvSpPr>
                      <a:spLocks/>
                    </p:cNvSpPr>
                    <p:nvPr/>
                  </p:nvSpPr>
                  <p:spPr bwMode="auto">
                    <a:xfrm>
                      <a:off x="1604" y="2473"/>
                      <a:ext cx="171" cy="147"/>
                    </a:xfrm>
                    <a:custGeom>
                      <a:avLst/>
                      <a:gdLst/>
                      <a:ahLst/>
                      <a:cxnLst>
                        <a:cxn ang="0">
                          <a:pos x="482" y="408"/>
                        </a:cxn>
                        <a:cxn ang="0">
                          <a:pos x="482" y="450"/>
                        </a:cxn>
                        <a:cxn ang="0">
                          <a:pos x="450" y="492"/>
                        </a:cxn>
                        <a:cxn ang="0">
                          <a:pos x="418" y="532"/>
                        </a:cxn>
                        <a:cxn ang="0">
                          <a:pos x="386" y="573"/>
                        </a:cxn>
                        <a:cxn ang="0">
                          <a:pos x="354" y="532"/>
                        </a:cxn>
                        <a:cxn ang="0">
                          <a:pos x="321" y="532"/>
                        </a:cxn>
                        <a:cxn ang="0">
                          <a:pos x="289" y="532"/>
                        </a:cxn>
                        <a:cxn ang="0">
                          <a:pos x="289" y="492"/>
                        </a:cxn>
                        <a:cxn ang="0">
                          <a:pos x="258" y="492"/>
                        </a:cxn>
                        <a:cxn ang="0">
                          <a:pos x="225" y="450"/>
                        </a:cxn>
                        <a:cxn ang="0">
                          <a:pos x="192" y="450"/>
                        </a:cxn>
                        <a:cxn ang="0">
                          <a:pos x="128" y="492"/>
                        </a:cxn>
                        <a:cxn ang="0">
                          <a:pos x="97" y="492"/>
                        </a:cxn>
                        <a:cxn ang="0">
                          <a:pos x="64" y="492"/>
                        </a:cxn>
                        <a:cxn ang="0">
                          <a:pos x="31" y="492"/>
                        </a:cxn>
                        <a:cxn ang="0">
                          <a:pos x="0" y="492"/>
                        </a:cxn>
                        <a:cxn ang="0">
                          <a:pos x="0" y="450"/>
                        </a:cxn>
                        <a:cxn ang="0">
                          <a:pos x="0" y="408"/>
                        </a:cxn>
                        <a:cxn ang="0">
                          <a:pos x="0" y="369"/>
                        </a:cxn>
                        <a:cxn ang="0">
                          <a:pos x="0" y="327"/>
                        </a:cxn>
                        <a:cxn ang="0">
                          <a:pos x="0" y="286"/>
                        </a:cxn>
                        <a:cxn ang="0">
                          <a:pos x="0" y="245"/>
                        </a:cxn>
                        <a:cxn ang="0">
                          <a:pos x="0" y="204"/>
                        </a:cxn>
                        <a:cxn ang="0">
                          <a:pos x="0" y="122"/>
                        </a:cxn>
                        <a:cxn ang="0">
                          <a:pos x="0" y="81"/>
                        </a:cxn>
                        <a:cxn ang="0">
                          <a:pos x="0" y="41"/>
                        </a:cxn>
                        <a:cxn ang="0">
                          <a:pos x="64" y="41"/>
                        </a:cxn>
                        <a:cxn ang="0">
                          <a:pos x="161" y="41"/>
                        </a:cxn>
                        <a:cxn ang="0">
                          <a:pos x="225" y="0"/>
                        </a:cxn>
                        <a:cxn ang="0">
                          <a:pos x="289" y="0"/>
                        </a:cxn>
                        <a:cxn ang="0">
                          <a:pos x="354" y="0"/>
                        </a:cxn>
                        <a:cxn ang="0">
                          <a:pos x="386" y="41"/>
                        </a:cxn>
                        <a:cxn ang="0">
                          <a:pos x="418" y="41"/>
                        </a:cxn>
                        <a:cxn ang="0">
                          <a:pos x="450" y="81"/>
                        </a:cxn>
                        <a:cxn ang="0">
                          <a:pos x="482" y="81"/>
                        </a:cxn>
                        <a:cxn ang="0">
                          <a:pos x="482" y="122"/>
                        </a:cxn>
                        <a:cxn ang="0">
                          <a:pos x="482" y="204"/>
                        </a:cxn>
                        <a:cxn ang="0">
                          <a:pos x="450" y="245"/>
                        </a:cxn>
                        <a:cxn ang="0">
                          <a:pos x="418" y="286"/>
                        </a:cxn>
                        <a:cxn ang="0">
                          <a:pos x="418" y="327"/>
                        </a:cxn>
                        <a:cxn ang="0">
                          <a:pos x="418" y="369"/>
                        </a:cxn>
                        <a:cxn ang="0">
                          <a:pos x="450" y="408"/>
                        </a:cxn>
                        <a:cxn ang="0">
                          <a:pos x="482" y="408"/>
                        </a:cxn>
                      </a:cxnLst>
                      <a:rect l="0" t="0" r="r" b="b"/>
                      <a:pathLst>
                        <a:path w="482" h="573">
                          <a:moveTo>
                            <a:pt x="482" y="408"/>
                          </a:moveTo>
                          <a:lnTo>
                            <a:pt x="482" y="450"/>
                          </a:lnTo>
                          <a:lnTo>
                            <a:pt x="450" y="492"/>
                          </a:lnTo>
                          <a:lnTo>
                            <a:pt x="418" y="532"/>
                          </a:lnTo>
                          <a:lnTo>
                            <a:pt x="386" y="573"/>
                          </a:lnTo>
                          <a:lnTo>
                            <a:pt x="354" y="532"/>
                          </a:lnTo>
                          <a:lnTo>
                            <a:pt x="321" y="532"/>
                          </a:lnTo>
                          <a:lnTo>
                            <a:pt x="289" y="532"/>
                          </a:lnTo>
                          <a:lnTo>
                            <a:pt x="289" y="492"/>
                          </a:lnTo>
                          <a:lnTo>
                            <a:pt x="258" y="492"/>
                          </a:lnTo>
                          <a:lnTo>
                            <a:pt x="225" y="450"/>
                          </a:lnTo>
                          <a:lnTo>
                            <a:pt x="192" y="450"/>
                          </a:lnTo>
                          <a:lnTo>
                            <a:pt x="128" y="492"/>
                          </a:lnTo>
                          <a:lnTo>
                            <a:pt x="97" y="492"/>
                          </a:lnTo>
                          <a:lnTo>
                            <a:pt x="64" y="492"/>
                          </a:lnTo>
                          <a:lnTo>
                            <a:pt x="31" y="492"/>
                          </a:lnTo>
                          <a:lnTo>
                            <a:pt x="0" y="492"/>
                          </a:lnTo>
                          <a:lnTo>
                            <a:pt x="0" y="450"/>
                          </a:lnTo>
                          <a:lnTo>
                            <a:pt x="0" y="408"/>
                          </a:lnTo>
                          <a:lnTo>
                            <a:pt x="0" y="369"/>
                          </a:lnTo>
                          <a:lnTo>
                            <a:pt x="0" y="327"/>
                          </a:lnTo>
                          <a:lnTo>
                            <a:pt x="0" y="286"/>
                          </a:lnTo>
                          <a:lnTo>
                            <a:pt x="0" y="245"/>
                          </a:lnTo>
                          <a:lnTo>
                            <a:pt x="0" y="204"/>
                          </a:lnTo>
                          <a:lnTo>
                            <a:pt x="0" y="122"/>
                          </a:lnTo>
                          <a:lnTo>
                            <a:pt x="0" y="81"/>
                          </a:lnTo>
                          <a:lnTo>
                            <a:pt x="0" y="41"/>
                          </a:lnTo>
                          <a:lnTo>
                            <a:pt x="64" y="41"/>
                          </a:lnTo>
                          <a:lnTo>
                            <a:pt x="161" y="41"/>
                          </a:lnTo>
                          <a:lnTo>
                            <a:pt x="225" y="0"/>
                          </a:lnTo>
                          <a:lnTo>
                            <a:pt x="289" y="0"/>
                          </a:lnTo>
                          <a:lnTo>
                            <a:pt x="354" y="0"/>
                          </a:lnTo>
                          <a:lnTo>
                            <a:pt x="386" y="41"/>
                          </a:lnTo>
                          <a:lnTo>
                            <a:pt x="418" y="41"/>
                          </a:lnTo>
                          <a:lnTo>
                            <a:pt x="450" y="81"/>
                          </a:lnTo>
                          <a:lnTo>
                            <a:pt x="482" y="81"/>
                          </a:lnTo>
                          <a:lnTo>
                            <a:pt x="482" y="122"/>
                          </a:lnTo>
                          <a:lnTo>
                            <a:pt x="482" y="204"/>
                          </a:lnTo>
                          <a:lnTo>
                            <a:pt x="450" y="245"/>
                          </a:lnTo>
                          <a:lnTo>
                            <a:pt x="418" y="286"/>
                          </a:lnTo>
                          <a:lnTo>
                            <a:pt x="418" y="327"/>
                          </a:lnTo>
                          <a:lnTo>
                            <a:pt x="418" y="369"/>
                          </a:lnTo>
                          <a:lnTo>
                            <a:pt x="450" y="408"/>
                          </a:lnTo>
                          <a:lnTo>
                            <a:pt x="482" y="40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9" name="Freeform 291"/>
                    <p:cNvSpPr>
                      <a:spLocks/>
                    </p:cNvSpPr>
                    <p:nvPr/>
                  </p:nvSpPr>
                  <p:spPr bwMode="auto">
                    <a:xfrm>
                      <a:off x="1456" y="2494"/>
                      <a:ext cx="147" cy="116"/>
                    </a:xfrm>
                    <a:custGeom>
                      <a:avLst/>
                      <a:gdLst/>
                      <a:ahLst/>
                      <a:cxnLst>
                        <a:cxn ang="0">
                          <a:pos x="387" y="41"/>
                        </a:cxn>
                        <a:cxn ang="0">
                          <a:pos x="387" y="123"/>
                        </a:cxn>
                        <a:cxn ang="0">
                          <a:pos x="387" y="165"/>
                        </a:cxn>
                        <a:cxn ang="0">
                          <a:pos x="387" y="205"/>
                        </a:cxn>
                        <a:cxn ang="0">
                          <a:pos x="387" y="246"/>
                        </a:cxn>
                        <a:cxn ang="0">
                          <a:pos x="387" y="288"/>
                        </a:cxn>
                        <a:cxn ang="0">
                          <a:pos x="387" y="327"/>
                        </a:cxn>
                        <a:cxn ang="0">
                          <a:pos x="355" y="327"/>
                        </a:cxn>
                        <a:cxn ang="0">
                          <a:pos x="322" y="327"/>
                        </a:cxn>
                        <a:cxn ang="0">
                          <a:pos x="290" y="369"/>
                        </a:cxn>
                        <a:cxn ang="0">
                          <a:pos x="258" y="369"/>
                        </a:cxn>
                        <a:cxn ang="0">
                          <a:pos x="227" y="369"/>
                        </a:cxn>
                        <a:cxn ang="0">
                          <a:pos x="227" y="411"/>
                        </a:cxn>
                        <a:cxn ang="0">
                          <a:pos x="194" y="411"/>
                        </a:cxn>
                        <a:cxn ang="0">
                          <a:pos x="161" y="411"/>
                        </a:cxn>
                        <a:cxn ang="0">
                          <a:pos x="129" y="451"/>
                        </a:cxn>
                        <a:cxn ang="0">
                          <a:pos x="98" y="411"/>
                        </a:cxn>
                        <a:cxn ang="0">
                          <a:pos x="65" y="411"/>
                        </a:cxn>
                        <a:cxn ang="0">
                          <a:pos x="65" y="369"/>
                        </a:cxn>
                        <a:cxn ang="0">
                          <a:pos x="33" y="327"/>
                        </a:cxn>
                        <a:cxn ang="0">
                          <a:pos x="0" y="288"/>
                        </a:cxn>
                        <a:cxn ang="0">
                          <a:pos x="0" y="246"/>
                        </a:cxn>
                        <a:cxn ang="0">
                          <a:pos x="0" y="205"/>
                        </a:cxn>
                        <a:cxn ang="0">
                          <a:pos x="33" y="165"/>
                        </a:cxn>
                        <a:cxn ang="0">
                          <a:pos x="65" y="165"/>
                        </a:cxn>
                        <a:cxn ang="0">
                          <a:pos x="98" y="165"/>
                        </a:cxn>
                        <a:cxn ang="0">
                          <a:pos x="129" y="123"/>
                        </a:cxn>
                        <a:cxn ang="0">
                          <a:pos x="161" y="123"/>
                        </a:cxn>
                        <a:cxn ang="0">
                          <a:pos x="194" y="83"/>
                        </a:cxn>
                        <a:cxn ang="0">
                          <a:pos x="227" y="83"/>
                        </a:cxn>
                        <a:cxn ang="0">
                          <a:pos x="227" y="41"/>
                        </a:cxn>
                        <a:cxn ang="0">
                          <a:pos x="258" y="0"/>
                        </a:cxn>
                        <a:cxn ang="0">
                          <a:pos x="290" y="0"/>
                        </a:cxn>
                        <a:cxn ang="0">
                          <a:pos x="322" y="0"/>
                        </a:cxn>
                        <a:cxn ang="0">
                          <a:pos x="355" y="0"/>
                        </a:cxn>
                        <a:cxn ang="0">
                          <a:pos x="387" y="41"/>
                        </a:cxn>
                      </a:cxnLst>
                      <a:rect l="0" t="0" r="r" b="b"/>
                      <a:pathLst>
                        <a:path w="387" h="451">
                          <a:moveTo>
                            <a:pt x="387" y="41"/>
                          </a:moveTo>
                          <a:lnTo>
                            <a:pt x="387" y="123"/>
                          </a:lnTo>
                          <a:lnTo>
                            <a:pt x="387" y="165"/>
                          </a:lnTo>
                          <a:lnTo>
                            <a:pt x="387" y="205"/>
                          </a:lnTo>
                          <a:lnTo>
                            <a:pt x="387" y="246"/>
                          </a:lnTo>
                          <a:lnTo>
                            <a:pt x="387" y="288"/>
                          </a:lnTo>
                          <a:lnTo>
                            <a:pt x="387" y="327"/>
                          </a:lnTo>
                          <a:lnTo>
                            <a:pt x="355" y="327"/>
                          </a:lnTo>
                          <a:lnTo>
                            <a:pt x="322" y="327"/>
                          </a:lnTo>
                          <a:lnTo>
                            <a:pt x="290" y="369"/>
                          </a:lnTo>
                          <a:lnTo>
                            <a:pt x="258" y="369"/>
                          </a:lnTo>
                          <a:lnTo>
                            <a:pt x="227" y="369"/>
                          </a:lnTo>
                          <a:lnTo>
                            <a:pt x="227" y="411"/>
                          </a:lnTo>
                          <a:lnTo>
                            <a:pt x="194" y="411"/>
                          </a:lnTo>
                          <a:lnTo>
                            <a:pt x="161" y="411"/>
                          </a:lnTo>
                          <a:lnTo>
                            <a:pt x="129" y="451"/>
                          </a:lnTo>
                          <a:lnTo>
                            <a:pt x="98" y="411"/>
                          </a:lnTo>
                          <a:lnTo>
                            <a:pt x="65" y="411"/>
                          </a:lnTo>
                          <a:lnTo>
                            <a:pt x="65" y="369"/>
                          </a:lnTo>
                          <a:lnTo>
                            <a:pt x="33" y="327"/>
                          </a:lnTo>
                          <a:lnTo>
                            <a:pt x="0" y="288"/>
                          </a:lnTo>
                          <a:lnTo>
                            <a:pt x="0" y="246"/>
                          </a:lnTo>
                          <a:lnTo>
                            <a:pt x="0" y="205"/>
                          </a:lnTo>
                          <a:lnTo>
                            <a:pt x="33" y="165"/>
                          </a:lnTo>
                          <a:lnTo>
                            <a:pt x="65" y="165"/>
                          </a:lnTo>
                          <a:lnTo>
                            <a:pt x="98" y="165"/>
                          </a:lnTo>
                          <a:lnTo>
                            <a:pt x="129" y="123"/>
                          </a:lnTo>
                          <a:lnTo>
                            <a:pt x="161" y="123"/>
                          </a:lnTo>
                          <a:lnTo>
                            <a:pt x="194" y="83"/>
                          </a:lnTo>
                          <a:lnTo>
                            <a:pt x="227" y="83"/>
                          </a:lnTo>
                          <a:lnTo>
                            <a:pt x="227" y="41"/>
                          </a:lnTo>
                          <a:lnTo>
                            <a:pt x="258" y="0"/>
                          </a:lnTo>
                          <a:lnTo>
                            <a:pt x="290" y="0"/>
                          </a:lnTo>
                          <a:lnTo>
                            <a:pt x="322" y="0"/>
                          </a:lnTo>
                          <a:lnTo>
                            <a:pt x="355" y="0"/>
                          </a:lnTo>
                          <a:lnTo>
                            <a:pt x="387" y="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0" name="Freeform 292"/>
                    <p:cNvSpPr>
                      <a:spLocks/>
                    </p:cNvSpPr>
                    <p:nvPr/>
                  </p:nvSpPr>
                  <p:spPr bwMode="auto">
                    <a:xfrm>
                      <a:off x="1308" y="2264"/>
                      <a:ext cx="137" cy="137"/>
                    </a:xfrm>
                    <a:custGeom>
                      <a:avLst/>
                      <a:gdLst/>
                      <a:ahLst/>
                      <a:cxnLst>
                        <a:cxn ang="0">
                          <a:pos x="258" y="409"/>
                        </a:cxn>
                        <a:cxn ang="0">
                          <a:pos x="226" y="409"/>
                        </a:cxn>
                        <a:cxn ang="0">
                          <a:pos x="226" y="450"/>
                        </a:cxn>
                        <a:cxn ang="0">
                          <a:pos x="193" y="450"/>
                        </a:cxn>
                        <a:cxn ang="0">
                          <a:pos x="193" y="491"/>
                        </a:cxn>
                        <a:cxn ang="0">
                          <a:pos x="161" y="532"/>
                        </a:cxn>
                        <a:cxn ang="0">
                          <a:pos x="129" y="532"/>
                        </a:cxn>
                        <a:cxn ang="0">
                          <a:pos x="97" y="491"/>
                        </a:cxn>
                        <a:cxn ang="0">
                          <a:pos x="65" y="491"/>
                        </a:cxn>
                        <a:cxn ang="0">
                          <a:pos x="32" y="491"/>
                        </a:cxn>
                        <a:cxn ang="0">
                          <a:pos x="0" y="491"/>
                        </a:cxn>
                        <a:cxn ang="0">
                          <a:pos x="0" y="450"/>
                        </a:cxn>
                        <a:cxn ang="0">
                          <a:pos x="0" y="409"/>
                        </a:cxn>
                        <a:cxn ang="0">
                          <a:pos x="0" y="367"/>
                        </a:cxn>
                        <a:cxn ang="0">
                          <a:pos x="0" y="328"/>
                        </a:cxn>
                        <a:cxn ang="0">
                          <a:pos x="32" y="286"/>
                        </a:cxn>
                        <a:cxn ang="0">
                          <a:pos x="32" y="245"/>
                        </a:cxn>
                        <a:cxn ang="0">
                          <a:pos x="32" y="205"/>
                        </a:cxn>
                        <a:cxn ang="0">
                          <a:pos x="32" y="164"/>
                        </a:cxn>
                        <a:cxn ang="0">
                          <a:pos x="65" y="164"/>
                        </a:cxn>
                        <a:cxn ang="0">
                          <a:pos x="97" y="122"/>
                        </a:cxn>
                        <a:cxn ang="0">
                          <a:pos x="129" y="122"/>
                        </a:cxn>
                        <a:cxn ang="0">
                          <a:pos x="161" y="81"/>
                        </a:cxn>
                        <a:cxn ang="0">
                          <a:pos x="193" y="81"/>
                        </a:cxn>
                        <a:cxn ang="0">
                          <a:pos x="226" y="40"/>
                        </a:cxn>
                        <a:cxn ang="0">
                          <a:pos x="258" y="40"/>
                        </a:cxn>
                        <a:cxn ang="0">
                          <a:pos x="289" y="0"/>
                        </a:cxn>
                        <a:cxn ang="0">
                          <a:pos x="289" y="40"/>
                        </a:cxn>
                        <a:cxn ang="0">
                          <a:pos x="289" y="0"/>
                        </a:cxn>
                        <a:cxn ang="0">
                          <a:pos x="322" y="0"/>
                        </a:cxn>
                        <a:cxn ang="0">
                          <a:pos x="322" y="40"/>
                        </a:cxn>
                        <a:cxn ang="0">
                          <a:pos x="354" y="40"/>
                        </a:cxn>
                        <a:cxn ang="0">
                          <a:pos x="354" y="81"/>
                        </a:cxn>
                        <a:cxn ang="0">
                          <a:pos x="354" y="122"/>
                        </a:cxn>
                        <a:cxn ang="0">
                          <a:pos x="354" y="164"/>
                        </a:cxn>
                        <a:cxn ang="0">
                          <a:pos x="387" y="164"/>
                        </a:cxn>
                        <a:cxn ang="0">
                          <a:pos x="387" y="205"/>
                        </a:cxn>
                        <a:cxn ang="0">
                          <a:pos x="354" y="205"/>
                        </a:cxn>
                        <a:cxn ang="0">
                          <a:pos x="354" y="245"/>
                        </a:cxn>
                        <a:cxn ang="0">
                          <a:pos x="354" y="286"/>
                        </a:cxn>
                        <a:cxn ang="0">
                          <a:pos x="322" y="328"/>
                        </a:cxn>
                        <a:cxn ang="0">
                          <a:pos x="289" y="367"/>
                        </a:cxn>
                        <a:cxn ang="0">
                          <a:pos x="258" y="409"/>
                        </a:cxn>
                      </a:cxnLst>
                      <a:rect l="0" t="0" r="r" b="b"/>
                      <a:pathLst>
                        <a:path w="387" h="532">
                          <a:moveTo>
                            <a:pt x="258" y="409"/>
                          </a:moveTo>
                          <a:lnTo>
                            <a:pt x="226" y="409"/>
                          </a:lnTo>
                          <a:lnTo>
                            <a:pt x="226" y="450"/>
                          </a:lnTo>
                          <a:lnTo>
                            <a:pt x="193" y="450"/>
                          </a:lnTo>
                          <a:lnTo>
                            <a:pt x="193" y="491"/>
                          </a:lnTo>
                          <a:lnTo>
                            <a:pt x="161" y="532"/>
                          </a:lnTo>
                          <a:lnTo>
                            <a:pt x="129" y="532"/>
                          </a:lnTo>
                          <a:lnTo>
                            <a:pt x="97" y="491"/>
                          </a:lnTo>
                          <a:lnTo>
                            <a:pt x="65" y="491"/>
                          </a:lnTo>
                          <a:lnTo>
                            <a:pt x="32" y="491"/>
                          </a:lnTo>
                          <a:lnTo>
                            <a:pt x="0" y="491"/>
                          </a:lnTo>
                          <a:lnTo>
                            <a:pt x="0" y="450"/>
                          </a:lnTo>
                          <a:lnTo>
                            <a:pt x="0" y="409"/>
                          </a:lnTo>
                          <a:lnTo>
                            <a:pt x="0" y="367"/>
                          </a:lnTo>
                          <a:lnTo>
                            <a:pt x="0" y="328"/>
                          </a:lnTo>
                          <a:lnTo>
                            <a:pt x="32" y="286"/>
                          </a:lnTo>
                          <a:lnTo>
                            <a:pt x="32" y="245"/>
                          </a:lnTo>
                          <a:lnTo>
                            <a:pt x="32" y="205"/>
                          </a:lnTo>
                          <a:lnTo>
                            <a:pt x="32" y="164"/>
                          </a:lnTo>
                          <a:lnTo>
                            <a:pt x="65" y="164"/>
                          </a:lnTo>
                          <a:lnTo>
                            <a:pt x="97" y="122"/>
                          </a:lnTo>
                          <a:lnTo>
                            <a:pt x="129" y="122"/>
                          </a:lnTo>
                          <a:lnTo>
                            <a:pt x="161" y="81"/>
                          </a:lnTo>
                          <a:lnTo>
                            <a:pt x="193" y="81"/>
                          </a:lnTo>
                          <a:lnTo>
                            <a:pt x="226" y="40"/>
                          </a:lnTo>
                          <a:lnTo>
                            <a:pt x="258" y="40"/>
                          </a:lnTo>
                          <a:lnTo>
                            <a:pt x="289" y="0"/>
                          </a:lnTo>
                          <a:lnTo>
                            <a:pt x="289" y="40"/>
                          </a:lnTo>
                          <a:lnTo>
                            <a:pt x="289" y="0"/>
                          </a:lnTo>
                          <a:lnTo>
                            <a:pt x="322" y="0"/>
                          </a:lnTo>
                          <a:lnTo>
                            <a:pt x="322" y="40"/>
                          </a:lnTo>
                          <a:lnTo>
                            <a:pt x="354" y="40"/>
                          </a:lnTo>
                          <a:lnTo>
                            <a:pt x="354" y="81"/>
                          </a:lnTo>
                          <a:lnTo>
                            <a:pt x="354" y="122"/>
                          </a:lnTo>
                          <a:lnTo>
                            <a:pt x="354" y="164"/>
                          </a:lnTo>
                          <a:lnTo>
                            <a:pt x="387" y="164"/>
                          </a:lnTo>
                          <a:lnTo>
                            <a:pt x="387" y="205"/>
                          </a:lnTo>
                          <a:lnTo>
                            <a:pt x="354" y="205"/>
                          </a:lnTo>
                          <a:lnTo>
                            <a:pt x="354" y="245"/>
                          </a:lnTo>
                          <a:lnTo>
                            <a:pt x="354" y="286"/>
                          </a:lnTo>
                          <a:lnTo>
                            <a:pt x="322" y="328"/>
                          </a:lnTo>
                          <a:lnTo>
                            <a:pt x="289" y="367"/>
                          </a:lnTo>
                          <a:lnTo>
                            <a:pt x="258" y="40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1" name="Freeform 293"/>
                    <p:cNvSpPr>
                      <a:spLocks/>
                    </p:cNvSpPr>
                    <p:nvPr/>
                  </p:nvSpPr>
                  <p:spPr bwMode="auto">
                    <a:xfrm>
                      <a:off x="1548" y="2232"/>
                      <a:ext cx="136" cy="116"/>
                    </a:xfrm>
                    <a:custGeom>
                      <a:avLst/>
                      <a:gdLst/>
                      <a:ahLst/>
                      <a:cxnLst>
                        <a:cxn ang="0">
                          <a:pos x="386" y="205"/>
                        </a:cxn>
                        <a:cxn ang="0">
                          <a:pos x="353" y="246"/>
                        </a:cxn>
                        <a:cxn ang="0">
                          <a:pos x="321" y="246"/>
                        </a:cxn>
                        <a:cxn ang="0">
                          <a:pos x="288" y="286"/>
                        </a:cxn>
                        <a:cxn ang="0">
                          <a:pos x="258" y="328"/>
                        </a:cxn>
                        <a:cxn ang="0">
                          <a:pos x="225" y="368"/>
                        </a:cxn>
                        <a:cxn ang="0">
                          <a:pos x="192" y="410"/>
                        </a:cxn>
                        <a:cxn ang="0">
                          <a:pos x="160" y="410"/>
                        </a:cxn>
                        <a:cxn ang="0">
                          <a:pos x="128" y="452"/>
                        </a:cxn>
                        <a:cxn ang="0">
                          <a:pos x="96" y="452"/>
                        </a:cxn>
                        <a:cxn ang="0">
                          <a:pos x="64" y="452"/>
                        </a:cxn>
                        <a:cxn ang="0">
                          <a:pos x="64" y="410"/>
                        </a:cxn>
                        <a:cxn ang="0">
                          <a:pos x="64" y="368"/>
                        </a:cxn>
                        <a:cxn ang="0">
                          <a:pos x="64" y="328"/>
                        </a:cxn>
                        <a:cxn ang="0">
                          <a:pos x="31" y="328"/>
                        </a:cxn>
                        <a:cxn ang="0">
                          <a:pos x="31" y="286"/>
                        </a:cxn>
                        <a:cxn ang="0">
                          <a:pos x="0" y="205"/>
                        </a:cxn>
                        <a:cxn ang="0">
                          <a:pos x="0" y="82"/>
                        </a:cxn>
                        <a:cxn ang="0">
                          <a:pos x="64" y="82"/>
                        </a:cxn>
                        <a:cxn ang="0">
                          <a:pos x="96" y="82"/>
                        </a:cxn>
                        <a:cxn ang="0">
                          <a:pos x="128" y="41"/>
                        </a:cxn>
                        <a:cxn ang="0">
                          <a:pos x="160" y="41"/>
                        </a:cxn>
                        <a:cxn ang="0">
                          <a:pos x="288" y="0"/>
                        </a:cxn>
                        <a:cxn ang="0">
                          <a:pos x="321" y="0"/>
                        </a:cxn>
                        <a:cxn ang="0">
                          <a:pos x="353" y="41"/>
                        </a:cxn>
                        <a:cxn ang="0">
                          <a:pos x="386" y="41"/>
                        </a:cxn>
                        <a:cxn ang="0">
                          <a:pos x="353" y="82"/>
                        </a:cxn>
                        <a:cxn ang="0">
                          <a:pos x="353" y="124"/>
                        </a:cxn>
                        <a:cxn ang="0">
                          <a:pos x="353" y="164"/>
                        </a:cxn>
                        <a:cxn ang="0">
                          <a:pos x="386" y="164"/>
                        </a:cxn>
                        <a:cxn ang="0">
                          <a:pos x="386" y="205"/>
                        </a:cxn>
                      </a:cxnLst>
                      <a:rect l="0" t="0" r="r" b="b"/>
                      <a:pathLst>
                        <a:path w="386" h="452">
                          <a:moveTo>
                            <a:pt x="386" y="205"/>
                          </a:moveTo>
                          <a:lnTo>
                            <a:pt x="353" y="246"/>
                          </a:lnTo>
                          <a:lnTo>
                            <a:pt x="321" y="246"/>
                          </a:lnTo>
                          <a:lnTo>
                            <a:pt x="288" y="286"/>
                          </a:lnTo>
                          <a:lnTo>
                            <a:pt x="258" y="328"/>
                          </a:lnTo>
                          <a:lnTo>
                            <a:pt x="225" y="368"/>
                          </a:lnTo>
                          <a:lnTo>
                            <a:pt x="192" y="410"/>
                          </a:lnTo>
                          <a:lnTo>
                            <a:pt x="160" y="410"/>
                          </a:lnTo>
                          <a:lnTo>
                            <a:pt x="128" y="452"/>
                          </a:lnTo>
                          <a:lnTo>
                            <a:pt x="96" y="452"/>
                          </a:lnTo>
                          <a:lnTo>
                            <a:pt x="64" y="452"/>
                          </a:lnTo>
                          <a:lnTo>
                            <a:pt x="64" y="410"/>
                          </a:lnTo>
                          <a:lnTo>
                            <a:pt x="64" y="368"/>
                          </a:lnTo>
                          <a:lnTo>
                            <a:pt x="64" y="328"/>
                          </a:lnTo>
                          <a:lnTo>
                            <a:pt x="31" y="328"/>
                          </a:lnTo>
                          <a:lnTo>
                            <a:pt x="31" y="286"/>
                          </a:lnTo>
                          <a:lnTo>
                            <a:pt x="0" y="205"/>
                          </a:lnTo>
                          <a:lnTo>
                            <a:pt x="0" y="82"/>
                          </a:lnTo>
                          <a:lnTo>
                            <a:pt x="64" y="82"/>
                          </a:lnTo>
                          <a:lnTo>
                            <a:pt x="96" y="82"/>
                          </a:lnTo>
                          <a:lnTo>
                            <a:pt x="128" y="41"/>
                          </a:lnTo>
                          <a:lnTo>
                            <a:pt x="160" y="41"/>
                          </a:lnTo>
                          <a:lnTo>
                            <a:pt x="288" y="0"/>
                          </a:lnTo>
                          <a:lnTo>
                            <a:pt x="321" y="0"/>
                          </a:lnTo>
                          <a:lnTo>
                            <a:pt x="353" y="41"/>
                          </a:lnTo>
                          <a:lnTo>
                            <a:pt x="386" y="41"/>
                          </a:lnTo>
                          <a:lnTo>
                            <a:pt x="353" y="82"/>
                          </a:lnTo>
                          <a:lnTo>
                            <a:pt x="353" y="124"/>
                          </a:lnTo>
                          <a:lnTo>
                            <a:pt x="353" y="164"/>
                          </a:lnTo>
                          <a:lnTo>
                            <a:pt x="386" y="164"/>
                          </a:lnTo>
                          <a:lnTo>
                            <a:pt x="386"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2" name="Freeform 294"/>
                    <p:cNvSpPr>
                      <a:spLocks/>
                    </p:cNvSpPr>
                    <p:nvPr/>
                  </p:nvSpPr>
                  <p:spPr bwMode="auto">
                    <a:xfrm>
                      <a:off x="1333" y="2106"/>
                      <a:ext cx="126" cy="148"/>
                    </a:xfrm>
                    <a:custGeom>
                      <a:avLst/>
                      <a:gdLst/>
                      <a:ahLst/>
                      <a:cxnLst>
                        <a:cxn ang="0">
                          <a:pos x="226" y="533"/>
                        </a:cxn>
                        <a:cxn ang="0">
                          <a:pos x="193" y="492"/>
                        </a:cxn>
                        <a:cxn ang="0">
                          <a:pos x="161" y="533"/>
                        </a:cxn>
                        <a:cxn ang="0">
                          <a:pos x="128" y="574"/>
                        </a:cxn>
                        <a:cxn ang="0">
                          <a:pos x="98" y="574"/>
                        </a:cxn>
                        <a:cxn ang="0">
                          <a:pos x="98" y="533"/>
                        </a:cxn>
                        <a:cxn ang="0">
                          <a:pos x="98" y="492"/>
                        </a:cxn>
                        <a:cxn ang="0">
                          <a:pos x="98" y="451"/>
                        </a:cxn>
                        <a:cxn ang="0">
                          <a:pos x="98" y="409"/>
                        </a:cxn>
                        <a:cxn ang="0">
                          <a:pos x="65" y="370"/>
                        </a:cxn>
                        <a:cxn ang="0">
                          <a:pos x="65" y="328"/>
                        </a:cxn>
                        <a:cxn ang="0">
                          <a:pos x="32" y="328"/>
                        </a:cxn>
                        <a:cxn ang="0">
                          <a:pos x="32" y="288"/>
                        </a:cxn>
                        <a:cxn ang="0">
                          <a:pos x="0" y="288"/>
                        </a:cxn>
                        <a:cxn ang="0">
                          <a:pos x="0" y="246"/>
                        </a:cxn>
                        <a:cxn ang="0">
                          <a:pos x="0" y="205"/>
                        </a:cxn>
                        <a:cxn ang="0">
                          <a:pos x="32" y="205"/>
                        </a:cxn>
                        <a:cxn ang="0">
                          <a:pos x="32" y="165"/>
                        </a:cxn>
                        <a:cxn ang="0">
                          <a:pos x="32" y="123"/>
                        </a:cxn>
                        <a:cxn ang="0">
                          <a:pos x="32" y="82"/>
                        </a:cxn>
                        <a:cxn ang="0">
                          <a:pos x="32" y="42"/>
                        </a:cxn>
                        <a:cxn ang="0">
                          <a:pos x="32" y="0"/>
                        </a:cxn>
                        <a:cxn ang="0">
                          <a:pos x="65" y="0"/>
                        </a:cxn>
                        <a:cxn ang="0">
                          <a:pos x="65" y="42"/>
                        </a:cxn>
                        <a:cxn ang="0">
                          <a:pos x="65" y="0"/>
                        </a:cxn>
                        <a:cxn ang="0">
                          <a:pos x="98" y="0"/>
                        </a:cxn>
                        <a:cxn ang="0">
                          <a:pos x="128" y="42"/>
                        </a:cxn>
                        <a:cxn ang="0">
                          <a:pos x="161" y="42"/>
                        </a:cxn>
                        <a:cxn ang="0">
                          <a:pos x="193" y="82"/>
                        </a:cxn>
                        <a:cxn ang="0">
                          <a:pos x="226" y="82"/>
                        </a:cxn>
                        <a:cxn ang="0">
                          <a:pos x="193" y="42"/>
                        </a:cxn>
                        <a:cxn ang="0">
                          <a:pos x="226" y="42"/>
                        </a:cxn>
                        <a:cxn ang="0">
                          <a:pos x="257" y="42"/>
                        </a:cxn>
                        <a:cxn ang="0">
                          <a:pos x="289" y="82"/>
                        </a:cxn>
                        <a:cxn ang="0">
                          <a:pos x="322" y="82"/>
                        </a:cxn>
                        <a:cxn ang="0">
                          <a:pos x="355" y="123"/>
                        </a:cxn>
                        <a:cxn ang="0">
                          <a:pos x="355" y="165"/>
                        </a:cxn>
                        <a:cxn ang="0">
                          <a:pos x="322" y="165"/>
                        </a:cxn>
                        <a:cxn ang="0">
                          <a:pos x="289" y="246"/>
                        </a:cxn>
                        <a:cxn ang="0">
                          <a:pos x="257" y="328"/>
                        </a:cxn>
                        <a:cxn ang="0">
                          <a:pos x="226" y="533"/>
                        </a:cxn>
                      </a:cxnLst>
                      <a:rect l="0" t="0" r="r" b="b"/>
                      <a:pathLst>
                        <a:path w="355" h="574">
                          <a:moveTo>
                            <a:pt x="226" y="533"/>
                          </a:moveTo>
                          <a:lnTo>
                            <a:pt x="193" y="492"/>
                          </a:lnTo>
                          <a:lnTo>
                            <a:pt x="161" y="533"/>
                          </a:lnTo>
                          <a:lnTo>
                            <a:pt x="128" y="574"/>
                          </a:lnTo>
                          <a:lnTo>
                            <a:pt x="98" y="574"/>
                          </a:lnTo>
                          <a:lnTo>
                            <a:pt x="98" y="533"/>
                          </a:lnTo>
                          <a:lnTo>
                            <a:pt x="98" y="492"/>
                          </a:lnTo>
                          <a:lnTo>
                            <a:pt x="98" y="451"/>
                          </a:lnTo>
                          <a:lnTo>
                            <a:pt x="98" y="409"/>
                          </a:lnTo>
                          <a:lnTo>
                            <a:pt x="65" y="370"/>
                          </a:lnTo>
                          <a:lnTo>
                            <a:pt x="65" y="328"/>
                          </a:lnTo>
                          <a:lnTo>
                            <a:pt x="32" y="328"/>
                          </a:lnTo>
                          <a:lnTo>
                            <a:pt x="32" y="288"/>
                          </a:lnTo>
                          <a:lnTo>
                            <a:pt x="0" y="288"/>
                          </a:lnTo>
                          <a:lnTo>
                            <a:pt x="0" y="246"/>
                          </a:lnTo>
                          <a:lnTo>
                            <a:pt x="0" y="205"/>
                          </a:lnTo>
                          <a:lnTo>
                            <a:pt x="32" y="205"/>
                          </a:lnTo>
                          <a:lnTo>
                            <a:pt x="32" y="165"/>
                          </a:lnTo>
                          <a:lnTo>
                            <a:pt x="32" y="123"/>
                          </a:lnTo>
                          <a:lnTo>
                            <a:pt x="32" y="82"/>
                          </a:lnTo>
                          <a:lnTo>
                            <a:pt x="32" y="42"/>
                          </a:lnTo>
                          <a:lnTo>
                            <a:pt x="32" y="0"/>
                          </a:lnTo>
                          <a:lnTo>
                            <a:pt x="65" y="0"/>
                          </a:lnTo>
                          <a:lnTo>
                            <a:pt x="65" y="42"/>
                          </a:lnTo>
                          <a:lnTo>
                            <a:pt x="65" y="0"/>
                          </a:lnTo>
                          <a:lnTo>
                            <a:pt x="98" y="0"/>
                          </a:lnTo>
                          <a:lnTo>
                            <a:pt x="128" y="42"/>
                          </a:lnTo>
                          <a:lnTo>
                            <a:pt x="161" y="42"/>
                          </a:lnTo>
                          <a:lnTo>
                            <a:pt x="193" y="82"/>
                          </a:lnTo>
                          <a:lnTo>
                            <a:pt x="226" y="82"/>
                          </a:lnTo>
                          <a:lnTo>
                            <a:pt x="193" y="42"/>
                          </a:lnTo>
                          <a:lnTo>
                            <a:pt x="226" y="42"/>
                          </a:lnTo>
                          <a:lnTo>
                            <a:pt x="257" y="42"/>
                          </a:lnTo>
                          <a:lnTo>
                            <a:pt x="289" y="82"/>
                          </a:lnTo>
                          <a:lnTo>
                            <a:pt x="322" y="82"/>
                          </a:lnTo>
                          <a:lnTo>
                            <a:pt x="355" y="123"/>
                          </a:lnTo>
                          <a:lnTo>
                            <a:pt x="355" y="165"/>
                          </a:lnTo>
                          <a:lnTo>
                            <a:pt x="322" y="165"/>
                          </a:lnTo>
                          <a:lnTo>
                            <a:pt x="289" y="246"/>
                          </a:lnTo>
                          <a:lnTo>
                            <a:pt x="257" y="328"/>
                          </a:lnTo>
                          <a:lnTo>
                            <a:pt x="226"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3" name="Freeform 295"/>
                    <p:cNvSpPr>
                      <a:spLocks/>
                    </p:cNvSpPr>
                    <p:nvPr/>
                  </p:nvSpPr>
                  <p:spPr bwMode="auto">
                    <a:xfrm>
                      <a:off x="1821" y="2137"/>
                      <a:ext cx="159" cy="150"/>
                    </a:xfrm>
                    <a:custGeom>
                      <a:avLst/>
                      <a:gdLst/>
                      <a:ahLst/>
                      <a:cxnLst>
                        <a:cxn ang="0">
                          <a:pos x="202" y="3"/>
                        </a:cxn>
                        <a:cxn ang="0">
                          <a:pos x="228" y="100"/>
                        </a:cxn>
                        <a:cxn ang="0">
                          <a:pos x="255" y="171"/>
                        </a:cxn>
                        <a:cxn ang="0">
                          <a:pos x="299" y="266"/>
                        </a:cxn>
                        <a:cxn ang="0">
                          <a:pos x="333" y="300"/>
                        </a:cxn>
                        <a:cxn ang="0">
                          <a:pos x="376" y="309"/>
                        </a:cxn>
                        <a:cxn ang="0">
                          <a:pos x="417" y="305"/>
                        </a:cxn>
                        <a:cxn ang="0">
                          <a:pos x="449" y="296"/>
                        </a:cxn>
                        <a:cxn ang="0">
                          <a:pos x="327" y="467"/>
                        </a:cxn>
                        <a:cxn ang="0">
                          <a:pos x="278" y="474"/>
                        </a:cxn>
                        <a:cxn ang="0">
                          <a:pos x="258" y="501"/>
                        </a:cxn>
                        <a:cxn ang="0">
                          <a:pos x="255" y="541"/>
                        </a:cxn>
                        <a:cxn ang="0">
                          <a:pos x="194" y="541"/>
                        </a:cxn>
                        <a:cxn ang="0">
                          <a:pos x="188" y="584"/>
                        </a:cxn>
                        <a:cxn ang="0">
                          <a:pos x="158" y="587"/>
                        </a:cxn>
                        <a:cxn ang="0">
                          <a:pos x="161" y="541"/>
                        </a:cxn>
                        <a:cxn ang="0">
                          <a:pos x="131" y="541"/>
                        </a:cxn>
                        <a:cxn ang="0">
                          <a:pos x="127" y="508"/>
                        </a:cxn>
                        <a:cxn ang="0">
                          <a:pos x="97" y="467"/>
                        </a:cxn>
                        <a:cxn ang="0">
                          <a:pos x="26" y="467"/>
                        </a:cxn>
                        <a:cxn ang="0">
                          <a:pos x="0" y="413"/>
                        </a:cxn>
                        <a:cxn ang="0">
                          <a:pos x="3" y="305"/>
                        </a:cxn>
                        <a:cxn ang="0">
                          <a:pos x="30" y="179"/>
                        </a:cxn>
                        <a:cxn ang="0">
                          <a:pos x="60" y="138"/>
                        </a:cxn>
                        <a:cxn ang="0">
                          <a:pos x="97" y="134"/>
                        </a:cxn>
                        <a:cxn ang="0">
                          <a:pos x="100" y="88"/>
                        </a:cxn>
                        <a:cxn ang="0">
                          <a:pos x="165" y="9"/>
                        </a:cxn>
                        <a:cxn ang="0">
                          <a:pos x="194" y="16"/>
                        </a:cxn>
                        <a:cxn ang="0">
                          <a:pos x="202" y="0"/>
                        </a:cxn>
                        <a:cxn ang="0">
                          <a:pos x="202" y="3"/>
                        </a:cxn>
                      </a:cxnLst>
                      <a:rect l="0" t="0" r="r" b="b"/>
                      <a:pathLst>
                        <a:path w="449" h="587">
                          <a:moveTo>
                            <a:pt x="202" y="3"/>
                          </a:moveTo>
                          <a:lnTo>
                            <a:pt x="228" y="100"/>
                          </a:lnTo>
                          <a:lnTo>
                            <a:pt x="255" y="171"/>
                          </a:lnTo>
                          <a:lnTo>
                            <a:pt x="299" y="266"/>
                          </a:lnTo>
                          <a:lnTo>
                            <a:pt x="333" y="300"/>
                          </a:lnTo>
                          <a:lnTo>
                            <a:pt x="376" y="309"/>
                          </a:lnTo>
                          <a:lnTo>
                            <a:pt x="417" y="305"/>
                          </a:lnTo>
                          <a:lnTo>
                            <a:pt x="449" y="296"/>
                          </a:lnTo>
                          <a:lnTo>
                            <a:pt x="327" y="467"/>
                          </a:lnTo>
                          <a:lnTo>
                            <a:pt x="278" y="474"/>
                          </a:lnTo>
                          <a:lnTo>
                            <a:pt x="258" y="501"/>
                          </a:lnTo>
                          <a:lnTo>
                            <a:pt x="255" y="541"/>
                          </a:lnTo>
                          <a:lnTo>
                            <a:pt x="194" y="541"/>
                          </a:lnTo>
                          <a:lnTo>
                            <a:pt x="188" y="584"/>
                          </a:lnTo>
                          <a:lnTo>
                            <a:pt x="158" y="587"/>
                          </a:lnTo>
                          <a:lnTo>
                            <a:pt x="161" y="541"/>
                          </a:lnTo>
                          <a:lnTo>
                            <a:pt x="131" y="541"/>
                          </a:lnTo>
                          <a:lnTo>
                            <a:pt x="127" y="508"/>
                          </a:lnTo>
                          <a:lnTo>
                            <a:pt x="97" y="467"/>
                          </a:lnTo>
                          <a:lnTo>
                            <a:pt x="26" y="467"/>
                          </a:lnTo>
                          <a:lnTo>
                            <a:pt x="0" y="413"/>
                          </a:lnTo>
                          <a:lnTo>
                            <a:pt x="3" y="305"/>
                          </a:lnTo>
                          <a:lnTo>
                            <a:pt x="30" y="179"/>
                          </a:lnTo>
                          <a:lnTo>
                            <a:pt x="60" y="138"/>
                          </a:lnTo>
                          <a:lnTo>
                            <a:pt x="97" y="134"/>
                          </a:lnTo>
                          <a:lnTo>
                            <a:pt x="100" y="88"/>
                          </a:lnTo>
                          <a:lnTo>
                            <a:pt x="165" y="9"/>
                          </a:lnTo>
                          <a:lnTo>
                            <a:pt x="194" y="16"/>
                          </a:lnTo>
                          <a:lnTo>
                            <a:pt x="202" y="0"/>
                          </a:lnTo>
                          <a:lnTo>
                            <a:pt x="202" y="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4" name="Freeform 296"/>
                    <p:cNvSpPr>
                      <a:spLocks/>
                    </p:cNvSpPr>
                    <p:nvPr/>
                  </p:nvSpPr>
                  <p:spPr bwMode="auto">
                    <a:xfrm>
                      <a:off x="1504" y="2432"/>
                      <a:ext cx="90" cy="111"/>
                    </a:xfrm>
                    <a:custGeom>
                      <a:avLst/>
                      <a:gdLst/>
                      <a:ahLst/>
                      <a:cxnLst>
                        <a:cxn ang="0">
                          <a:pos x="3" y="434"/>
                        </a:cxn>
                        <a:cxn ang="0">
                          <a:pos x="26" y="334"/>
                        </a:cxn>
                        <a:cxn ang="0">
                          <a:pos x="30" y="304"/>
                        </a:cxn>
                        <a:cxn ang="0">
                          <a:pos x="26" y="267"/>
                        </a:cxn>
                        <a:cxn ang="0">
                          <a:pos x="23" y="234"/>
                        </a:cxn>
                        <a:cxn ang="0">
                          <a:pos x="23" y="204"/>
                        </a:cxn>
                        <a:cxn ang="0">
                          <a:pos x="17" y="149"/>
                        </a:cxn>
                        <a:cxn ang="0">
                          <a:pos x="30" y="83"/>
                        </a:cxn>
                        <a:cxn ang="0">
                          <a:pos x="57" y="0"/>
                        </a:cxn>
                        <a:cxn ang="0">
                          <a:pos x="71" y="45"/>
                        </a:cxn>
                        <a:cxn ang="0">
                          <a:pos x="97" y="50"/>
                        </a:cxn>
                        <a:cxn ang="0">
                          <a:pos x="95" y="88"/>
                        </a:cxn>
                        <a:cxn ang="0">
                          <a:pos x="125" y="133"/>
                        </a:cxn>
                        <a:cxn ang="0">
                          <a:pos x="157" y="133"/>
                        </a:cxn>
                        <a:cxn ang="0">
                          <a:pos x="162" y="170"/>
                        </a:cxn>
                        <a:cxn ang="0">
                          <a:pos x="188" y="216"/>
                        </a:cxn>
                        <a:cxn ang="0">
                          <a:pos x="222" y="213"/>
                        </a:cxn>
                        <a:cxn ang="0">
                          <a:pos x="253" y="258"/>
                        </a:cxn>
                        <a:cxn ang="0">
                          <a:pos x="232" y="288"/>
                        </a:cxn>
                        <a:cxn ang="0">
                          <a:pos x="226" y="334"/>
                        </a:cxn>
                        <a:cxn ang="0">
                          <a:pos x="192" y="341"/>
                        </a:cxn>
                        <a:cxn ang="0">
                          <a:pos x="162" y="375"/>
                        </a:cxn>
                        <a:cxn ang="0">
                          <a:pos x="128" y="375"/>
                        </a:cxn>
                        <a:cxn ang="0">
                          <a:pos x="101" y="408"/>
                        </a:cxn>
                        <a:cxn ang="0">
                          <a:pos x="30" y="408"/>
                        </a:cxn>
                        <a:cxn ang="0">
                          <a:pos x="3" y="429"/>
                        </a:cxn>
                        <a:cxn ang="0">
                          <a:pos x="0" y="429"/>
                        </a:cxn>
                        <a:cxn ang="0">
                          <a:pos x="3" y="434"/>
                        </a:cxn>
                      </a:cxnLst>
                      <a:rect l="0" t="0" r="r" b="b"/>
                      <a:pathLst>
                        <a:path w="253" h="434">
                          <a:moveTo>
                            <a:pt x="3" y="434"/>
                          </a:moveTo>
                          <a:lnTo>
                            <a:pt x="26" y="334"/>
                          </a:lnTo>
                          <a:lnTo>
                            <a:pt x="30" y="304"/>
                          </a:lnTo>
                          <a:lnTo>
                            <a:pt x="26" y="267"/>
                          </a:lnTo>
                          <a:lnTo>
                            <a:pt x="23" y="234"/>
                          </a:lnTo>
                          <a:lnTo>
                            <a:pt x="23" y="204"/>
                          </a:lnTo>
                          <a:lnTo>
                            <a:pt x="17" y="149"/>
                          </a:lnTo>
                          <a:lnTo>
                            <a:pt x="30" y="83"/>
                          </a:lnTo>
                          <a:lnTo>
                            <a:pt x="57" y="0"/>
                          </a:lnTo>
                          <a:lnTo>
                            <a:pt x="71" y="45"/>
                          </a:lnTo>
                          <a:lnTo>
                            <a:pt x="97" y="50"/>
                          </a:lnTo>
                          <a:lnTo>
                            <a:pt x="95" y="88"/>
                          </a:lnTo>
                          <a:lnTo>
                            <a:pt x="125" y="133"/>
                          </a:lnTo>
                          <a:lnTo>
                            <a:pt x="157" y="133"/>
                          </a:lnTo>
                          <a:lnTo>
                            <a:pt x="162" y="170"/>
                          </a:lnTo>
                          <a:lnTo>
                            <a:pt x="188" y="216"/>
                          </a:lnTo>
                          <a:lnTo>
                            <a:pt x="222" y="213"/>
                          </a:lnTo>
                          <a:lnTo>
                            <a:pt x="253" y="258"/>
                          </a:lnTo>
                          <a:lnTo>
                            <a:pt x="232" y="288"/>
                          </a:lnTo>
                          <a:lnTo>
                            <a:pt x="226" y="334"/>
                          </a:lnTo>
                          <a:lnTo>
                            <a:pt x="192" y="341"/>
                          </a:lnTo>
                          <a:lnTo>
                            <a:pt x="162" y="375"/>
                          </a:lnTo>
                          <a:lnTo>
                            <a:pt x="128" y="375"/>
                          </a:lnTo>
                          <a:lnTo>
                            <a:pt x="101" y="408"/>
                          </a:lnTo>
                          <a:lnTo>
                            <a:pt x="30" y="408"/>
                          </a:lnTo>
                          <a:lnTo>
                            <a:pt x="3" y="429"/>
                          </a:lnTo>
                          <a:lnTo>
                            <a:pt x="0" y="429"/>
                          </a:lnTo>
                          <a:lnTo>
                            <a:pt x="3" y="434"/>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grpSp>
        <p:nvGrpSpPr>
          <p:cNvPr id="522" name="Group 297"/>
          <p:cNvGrpSpPr>
            <a:grpSpLocks/>
          </p:cNvGrpSpPr>
          <p:nvPr/>
        </p:nvGrpSpPr>
        <p:grpSpPr bwMode="auto">
          <a:xfrm>
            <a:off x="2769058" y="3370277"/>
            <a:ext cx="3198669" cy="3114027"/>
            <a:chOff x="2516" y="1680"/>
            <a:chExt cx="1571" cy="1473"/>
          </a:xfrm>
          <a:solidFill>
            <a:srgbClr val="00B050"/>
          </a:solidFill>
        </p:grpSpPr>
        <p:sp>
          <p:nvSpPr>
            <p:cNvPr id="523" name="Freeform 298"/>
            <p:cNvSpPr>
              <a:spLocks/>
            </p:cNvSpPr>
            <p:nvPr/>
          </p:nvSpPr>
          <p:spPr bwMode="auto">
            <a:xfrm>
              <a:off x="3803" y="1853"/>
              <a:ext cx="284" cy="347"/>
            </a:xfrm>
            <a:custGeom>
              <a:avLst/>
              <a:gdLst/>
              <a:ahLst/>
              <a:cxnLst>
                <a:cxn ang="0">
                  <a:pos x="611" y="1311"/>
                </a:cxn>
                <a:cxn ang="0">
                  <a:pos x="578" y="1230"/>
                </a:cxn>
                <a:cxn ang="0">
                  <a:pos x="514" y="1188"/>
                </a:cxn>
                <a:cxn ang="0">
                  <a:pos x="450" y="1148"/>
                </a:cxn>
                <a:cxn ang="0">
                  <a:pos x="385" y="1148"/>
                </a:cxn>
                <a:cxn ang="0">
                  <a:pos x="321" y="1188"/>
                </a:cxn>
                <a:cxn ang="0">
                  <a:pos x="257" y="1188"/>
                </a:cxn>
                <a:cxn ang="0">
                  <a:pos x="192" y="1230"/>
                </a:cxn>
                <a:cxn ang="0">
                  <a:pos x="128" y="1188"/>
                </a:cxn>
                <a:cxn ang="0">
                  <a:pos x="96" y="1106"/>
                </a:cxn>
                <a:cxn ang="0">
                  <a:pos x="63" y="1064"/>
                </a:cxn>
                <a:cxn ang="0">
                  <a:pos x="63" y="942"/>
                </a:cxn>
                <a:cxn ang="0">
                  <a:pos x="31" y="861"/>
                </a:cxn>
                <a:cxn ang="0">
                  <a:pos x="0" y="778"/>
                </a:cxn>
                <a:cxn ang="0">
                  <a:pos x="31" y="697"/>
                </a:cxn>
                <a:cxn ang="0">
                  <a:pos x="96" y="697"/>
                </a:cxn>
                <a:cxn ang="0">
                  <a:pos x="161" y="656"/>
                </a:cxn>
                <a:cxn ang="0">
                  <a:pos x="224" y="656"/>
                </a:cxn>
                <a:cxn ang="0">
                  <a:pos x="289" y="614"/>
                </a:cxn>
                <a:cxn ang="0">
                  <a:pos x="289" y="492"/>
                </a:cxn>
                <a:cxn ang="0">
                  <a:pos x="257" y="410"/>
                </a:cxn>
                <a:cxn ang="0">
                  <a:pos x="224" y="286"/>
                </a:cxn>
                <a:cxn ang="0">
                  <a:pos x="289" y="247"/>
                </a:cxn>
                <a:cxn ang="0">
                  <a:pos x="353" y="205"/>
                </a:cxn>
                <a:cxn ang="0">
                  <a:pos x="418" y="123"/>
                </a:cxn>
                <a:cxn ang="0">
                  <a:pos x="450" y="83"/>
                </a:cxn>
                <a:cxn ang="0">
                  <a:pos x="546" y="83"/>
                </a:cxn>
                <a:cxn ang="0">
                  <a:pos x="611" y="0"/>
                </a:cxn>
                <a:cxn ang="0">
                  <a:pos x="642" y="83"/>
                </a:cxn>
                <a:cxn ang="0">
                  <a:pos x="675" y="123"/>
                </a:cxn>
                <a:cxn ang="0">
                  <a:pos x="707" y="165"/>
                </a:cxn>
                <a:cxn ang="0">
                  <a:pos x="707" y="247"/>
                </a:cxn>
                <a:cxn ang="0">
                  <a:pos x="771" y="247"/>
                </a:cxn>
                <a:cxn ang="0">
                  <a:pos x="804" y="286"/>
                </a:cxn>
                <a:cxn ang="0">
                  <a:pos x="739" y="410"/>
                </a:cxn>
                <a:cxn ang="0">
                  <a:pos x="707" y="492"/>
                </a:cxn>
                <a:cxn ang="0">
                  <a:pos x="675" y="697"/>
                </a:cxn>
                <a:cxn ang="0">
                  <a:pos x="642" y="861"/>
                </a:cxn>
                <a:cxn ang="0">
                  <a:pos x="642" y="1025"/>
                </a:cxn>
                <a:cxn ang="0">
                  <a:pos x="642" y="1188"/>
                </a:cxn>
                <a:cxn ang="0">
                  <a:pos x="611" y="1353"/>
                </a:cxn>
              </a:cxnLst>
              <a:rect l="0" t="0" r="r" b="b"/>
              <a:pathLst>
                <a:path w="804" h="1353">
                  <a:moveTo>
                    <a:pt x="611" y="1353"/>
                  </a:moveTo>
                  <a:lnTo>
                    <a:pt x="611" y="1311"/>
                  </a:lnTo>
                  <a:lnTo>
                    <a:pt x="578" y="1270"/>
                  </a:lnTo>
                  <a:lnTo>
                    <a:pt x="578" y="1230"/>
                  </a:lnTo>
                  <a:lnTo>
                    <a:pt x="546" y="1230"/>
                  </a:lnTo>
                  <a:lnTo>
                    <a:pt x="514" y="1188"/>
                  </a:lnTo>
                  <a:lnTo>
                    <a:pt x="481" y="1188"/>
                  </a:lnTo>
                  <a:lnTo>
                    <a:pt x="450" y="1148"/>
                  </a:lnTo>
                  <a:lnTo>
                    <a:pt x="418" y="1148"/>
                  </a:lnTo>
                  <a:lnTo>
                    <a:pt x="385" y="1148"/>
                  </a:lnTo>
                  <a:lnTo>
                    <a:pt x="321" y="1148"/>
                  </a:lnTo>
                  <a:lnTo>
                    <a:pt x="321" y="1188"/>
                  </a:lnTo>
                  <a:lnTo>
                    <a:pt x="289" y="1188"/>
                  </a:lnTo>
                  <a:lnTo>
                    <a:pt x="257" y="1188"/>
                  </a:lnTo>
                  <a:lnTo>
                    <a:pt x="224" y="1230"/>
                  </a:lnTo>
                  <a:lnTo>
                    <a:pt x="192" y="1230"/>
                  </a:lnTo>
                  <a:lnTo>
                    <a:pt x="161" y="1188"/>
                  </a:lnTo>
                  <a:lnTo>
                    <a:pt x="128" y="1188"/>
                  </a:lnTo>
                  <a:lnTo>
                    <a:pt x="96" y="1148"/>
                  </a:lnTo>
                  <a:lnTo>
                    <a:pt x="96" y="1106"/>
                  </a:lnTo>
                  <a:lnTo>
                    <a:pt x="96" y="1064"/>
                  </a:lnTo>
                  <a:lnTo>
                    <a:pt x="63" y="1064"/>
                  </a:lnTo>
                  <a:lnTo>
                    <a:pt x="63" y="983"/>
                  </a:lnTo>
                  <a:lnTo>
                    <a:pt x="63" y="942"/>
                  </a:lnTo>
                  <a:lnTo>
                    <a:pt x="31" y="902"/>
                  </a:lnTo>
                  <a:lnTo>
                    <a:pt x="31" y="861"/>
                  </a:lnTo>
                  <a:lnTo>
                    <a:pt x="31" y="820"/>
                  </a:lnTo>
                  <a:lnTo>
                    <a:pt x="0" y="778"/>
                  </a:lnTo>
                  <a:lnTo>
                    <a:pt x="0" y="737"/>
                  </a:lnTo>
                  <a:lnTo>
                    <a:pt x="31" y="697"/>
                  </a:lnTo>
                  <a:lnTo>
                    <a:pt x="63" y="697"/>
                  </a:lnTo>
                  <a:lnTo>
                    <a:pt x="96" y="697"/>
                  </a:lnTo>
                  <a:lnTo>
                    <a:pt x="128" y="697"/>
                  </a:lnTo>
                  <a:lnTo>
                    <a:pt x="161" y="656"/>
                  </a:lnTo>
                  <a:lnTo>
                    <a:pt x="192" y="656"/>
                  </a:lnTo>
                  <a:lnTo>
                    <a:pt x="224" y="656"/>
                  </a:lnTo>
                  <a:lnTo>
                    <a:pt x="257" y="614"/>
                  </a:lnTo>
                  <a:lnTo>
                    <a:pt x="289" y="614"/>
                  </a:lnTo>
                  <a:lnTo>
                    <a:pt x="289" y="533"/>
                  </a:lnTo>
                  <a:lnTo>
                    <a:pt x="289" y="492"/>
                  </a:lnTo>
                  <a:lnTo>
                    <a:pt x="289" y="451"/>
                  </a:lnTo>
                  <a:lnTo>
                    <a:pt x="257" y="410"/>
                  </a:lnTo>
                  <a:lnTo>
                    <a:pt x="224" y="328"/>
                  </a:lnTo>
                  <a:lnTo>
                    <a:pt x="224" y="286"/>
                  </a:lnTo>
                  <a:lnTo>
                    <a:pt x="257" y="247"/>
                  </a:lnTo>
                  <a:lnTo>
                    <a:pt x="289" y="247"/>
                  </a:lnTo>
                  <a:lnTo>
                    <a:pt x="321" y="205"/>
                  </a:lnTo>
                  <a:lnTo>
                    <a:pt x="353" y="205"/>
                  </a:lnTo>
                  <a:lnTo>
                    <a:pt x="385" y="165"/>
                  </a:lnTo>
                  <a:lnTo>
                    <a:pt x="418" y="123"/>
                  </a:lnTo>
                  <a:lnTo>
                    <a:pt x="450" y="123"/>
                  </a:lnTo>
                  <a:lnTo>
                    <a:pt x="450" y="83"/>
                  </a:lnTo>
                  <a:lnTo>
                    <a:pt x="481" y="83"/>
                  </a:lnTo>
                  <a:lnTo>
                    <a:pt x="546" y="83"/>
                  </a:lnTo>
                  <a:lnTo>
                    <a:pt x="578" y="42"/>
                  </a:lnTo>
                  <a:lnTo>
                    <a:pt x="611" y="0"/>
                  </a:lnTo>
                  <a:lnTo>
                    <a:pt x="611" y="42"/>
                  </a:lnTo>
                  <a:lnTo>
                    <a:pt x="642" y="83"/>
                  </a:lnTo>
                  <a:lnTo>
                    <a:pt x="675" y="83"/>
                  </a:lnTo>
                  <a:lnTo>
                    <a:pt x="675" y="123"/>
                  </a:lnTo>
                  <a:lnTo>
                    <a:pt x="707" y="123"/>
                  </a:lnTo>
                  <a:lnTo>
                    <a:pt x="707" y="165"/>
                  </a:lnTo>
                  <a:lnTo>
                    <a:pt x="707" y="205"/>
                  </a:lnTo>
                  <a:lnTo>
                    <a:pt x="707" y="247"/>
                  </a:lnTo>
                  <a:lnTo>
                    <a:pt x="739" y="247"/>
                  </a:lnTo>
                  <a:lnTo>
                    <a:pt x="771" y="247"/>
                  </a:lnTo>
                  <a:lnTo>
                    <a:pt x="804" y="247"/>
                  </a:lnTo>
                  <a:lnTo>
                    <a:pt x="804" y="286"/>
                  </a:lnTo>
                  <a:lnTo>
                    <a:pt x="771" y="328"/>
                  </a:lnTo>
                  <a:lnTo>
                    <a:pt x="739" y="410"/>
                  </a:lnTo>
                  <a:lnTo>
                    <a:pt x="739" y="451"/>
                  </a:lnTo>
                  <a:lnTo>
                    <a:pt x="707" y="492"/>
                  </a:lnTo>
                  <a:lnTo>
                    <a:pt x="675" y="575"/>
                  </a:lnTo>
                  <a:lnTo>
                    <a:pt x="675" y="697"/>
                  </a:lnTo>
                  <a:lnTo>
                    <a:pt x="675" y="737"/>
                  </a:lnTo>
                  <a:lnTo>
                    <a:pt x="642" y="861"/>
                  </a:lnTo>
                  <a:lnTo>
                    <a:pt x="642" y="942"/>
                  </a:lnTo>
                  <a:lnTo>
                    <a:pt x="642" y="1025"/>
                  </a:lnTo>
                  <a:lnTo>
                    <a:pt x="642" y="1106"/>
                  </a:lnTo>
                  <a:lnTo>
                    <a:pt x="642" y="1188"/>
                  </a:lnTo>
                  <a:lnTo>
                    <a:pt x="611" y="1311"/>
                  </a:lnTo>
                  <a:lnTo>
                    <a:pt x="611" y="1353"/>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24" name="Group 300"/>
            <p:cNvGrpSpPr>
              <a:grpSpLocks/>
            </p:cNvGrpSpPr>
            <p:nvPr/>
          </p:nvGrpSpPr>
          <p:grpSpPr bwMode="auto">
            <a:xfrm>
              <a:off x="2516" y="1680"/>
              <a:ext cx="1547" cy="1473"/>
              <a:chOff x="2516" y="1680"/>
              <a:chExt cx="1547" cy="1473"/>
            </a:xfrm>
            <a:grpFill/>
          </p:grpSpPr>
          <p:sp>
            <p:nvSpPr>
              <p:cNvPr id="526" name="Freeform 301"/>
              <p:cNvSpPr>
                <a:spLocks/>
              </p:cNvSpPr>
              <p:nvPr/>
            </p:nvSpPr>
            <p:spPr bwMode="auto">
              <a:xfrm>
                <a:off x="3267" y="2768"/>
                <a:ext cx="251" cy="241"/>
              </a:xfrm>
              <a:custGeom>
                <a:avLst/>
                <a:gdLst/>
                <a:ahLst/>
                <a:cxnLst>
                  <a:cxn ang="0">
                    <a:pos x="515" y="941"/>
                  </a:cxn>
                  <a:cxn ang="0">
                    <a:pos x="483" y="899"/>
                  </a:cxn>
                  <a:cxn ang="0">
                    <a:pos x="451" y="899"/>
                  </a:cxn>
                  <a:cxn ang="0">
                    <a:pos x="387" y="899"/>
                  </a:cxn>
                  <a:cxn ang="0">
                    <a:pos x="354" y="899"/>
                  </a:cxn>
                  <a:cxn ang="0">
                    <a:pos x="354" y="860"/>
                  </a:cxn>
                  <a:cxn ang="0">
                    <a:pos x="354" y="818"/>
                  </a:cxn>
                  <a:cxn ang="0">
                    <a:pos x="354" y="778"/>
                  </a:cxn>
                  <a:cxn ang="0">
                    <a:pos x="354" y="655"/>
                  </a:cxn>
                  <a:cxn ang="0">
                    <a:pos x="323" y="613"/>
                  </a:cxn>
                  <a:cxn ang="0">
                    <a:pos x="323" y="532"/>
                  </a:cxn>
                  <a:cxn ang="0">
                    <a:pos x="258" y="491"/>
                  </a:cxn>
                  <a:cxn ang="0">
                    <a:pos x="258" y="450"/>
                  </a:cxn>
                  <a:cxn ang="0">
                    <a:pos x="226" y="410"/>
                  </a:cxn>
                  <a:cxn ang="0">
                    <a:pos x="194" y="410"/>
                  </a:cxn>
                  <a:cxn ang="0">
                    <a:pos x="130" y="410"/>
                  </a:cxn>
                  <a:cxn ang="0">
                    <a:pos x="66" y="450"/>
                  </a:cxn>
                  <a:cxn ang="0">
                    <a:pos x="0" y="450"/>
                  </a:cxn>
                  <a:cxn ang="0">
                    <a:pos x="0" y="410"/>
                  </a:cxn>
                  <a:cxn ang="0">
                    <a:pos x="0" y="368"/>
                  </a:cxn>
                  <a:cxn ang="0">
                    <a:pos x="33" y="327"/>
                  </a:cxn>
                  <a:cxn ang="0">
                    <a:pos x="66" y="327"/>
                  </a:cxn>
                  <a:cxn ang="0">
                    <a:pos x="97" y="286"/>
                  </a:cxn>
                  <a:cxn ang="0">
                    <a:pos x="130" y="244"/>
                  </a:cxn>
                  <a:cxn ang="0">
                    <a:pos x="161" y="244"/>
                  </a:cxn>
                  <a:cxn ang="0">
                    <a:pos x="194" y="244"/>
                  </a:cxn>
                  <a:cxn ang="0">
                    <a:pos x="194" y="205"/>
                  </a:cxn>
                  <a:cxn ang="0">
                    <a:pos x="226" y="205"/>
                  </a:cxn>
                  <a:cxn ang="0">
                    <a:pos x="226" y="163"/>
                  </a:cxn>
                  <a:cxn ang="0">
                    <a:pos x="226" y="205"/>
                  </a:cxn>
                  <a:cxn ang="0">
                    <a:pos x="258" y="205"/>
                  </a:cxn>
                  <a:cxn ang="0">
                    <a:pos x="290" y="205"/>
                  </a:cxn>
                  <a:cxn ang="0">
                    <a:pos x="323" y="163"/>
                  </a:cxn>
                  <a:cxn ang="0">
                    <a:pos x="354" y="163"/>
                  </a:cxn>
                  <a:cxn ang="0">
                    <a:pos x="419" y="163"/>
                  </a:cxn>
                  <a:cxn ang="0">
                    <a:pos x="451" y="123"/>
                  </a:cxn>
                  <a:cxn ang="0">
                    <a:pos x="483" y="123"/>
                  </a:cxn>
                  <a:cxn ang="0">
                    <a:pos x="515" y="82"/>
                  </a:cxn>
                  <a:cxn ang="0">
                    <a:pos x="548" y="82"/>
                  </a:cxn>
                  <a:cxn ang="0">
                    <a:pos x="580" y="40"/>
                  </a:cxn>
                  <a:cxn ang="0">
                    <a:pos x="611" y="40"/>
                  </a:cxn>
                  <a:cxn ang="0">
                    <a:pos x="644" y="0"/>
                  </a:cxn>
                  <a:cxn ang="0">
                    <a:pos x="676" y="0"/>
                  </a:cxn>
                  <a:cxn ang="0">
                    <a:pos x="709" y="0"/>
                  </a:cxn>
                  <a:cxn ang="0">
                    <a:pos x="644" y="82"/>
                  </a:cxn>
                  <a:cxn ang="0">
                    <a:pos x="611" y="123"/>
                  </a:cxn>
                  <a:cxn ang="0">
                    <a:pos x="611" y="163"/>
                  </a:cxn>
                  <a:cxn ang="0">
                    <a:pos x="611" y="205"/>
                  </a:cxn>
                  <a:cxn ang="0">
                    <a:pos x="644" y="244"/>
                  </a:cxn>
                  <a:cxn ang="0">
                    <a:pos x="644" y="286"/>
                  </a:cxn>
                  <a:cxn ang="0">
                    <a:pos x="644" y="327"/>
                  </a:cxn>
                  <a:cxn ang="0">
                    <a:pos x="644" y="368"/>
                  </a:cxn>
                  <a:cxn ang="0">
                    <a:pos x="644" y="491"/>
                  </a:cxn>
                  <a:cxn ang="0">
                    <a:pos x="611" y="532"/>
                  </a:cxn>
                  <a:cxn ang="0">
                    <a:pos x="611" y="572"/>
                  </a:cxn>
                  <a:cxn ang="0">
                    <a:pos x="611" y="655"/>
                  </a:cxn>
                  <a:cxn ang="0">
                    <a:pos x="580" y="736"/>
                  </a:cxn>
                  <a:cxn ang="0">
                    <a:pos x="580" y="778"/>
                  </a:cxn>
                  <a:cxn ang="0">
                    <a:pos x="580" y="818"/>
                  </a:cxn>
                  <a:cxn ang="0">
                    <a:pos x="548" y="818"/>
                  </a:cxn>
                  <a:cxn ang="0">
                    <a:pos x="548" y="899"/>
                  </a:cxn>
                  <a:cxn ang="0">
                    <a:pos x="515" y="941"/>
                  </a:cxn>
                </a:cxnLst>
                <a:rect l="0" t="0" r="r" b="b"/>
                <a:pathLst>
                  <a:path w="709" h="941">
                    <a:moveTo>
                      <a:pt x="515" y="941"/>
                    </a:moveTo>
                    <a:lnTo>
                      <a:pt x="483" y="899"/>
                    </a:lnTo>
                    <a:lnTo>
                      <a:pt x="451" y="899"/>
                    </a:lnTo>
                    <a:lnTo>
                      <a:pt x="387" y="899"/>
                    </a:lnTo>
                    <a:lnTo>
                      <a:pt x="354" y="899"/>
                    </a:lnTo>
                    <a:lnTo>
                      <a:pt x="354" y="860"/>
                    </a:lnTo>
                    <a:lnTo>
                      <a:pt x="354" y="818"/>
                    </a:lnTo>
                    <a:lnTo>
                      <a:pt x="354" y="778"/>
                    </a:lnTo>
                    <a:lnTo>
                      <a:pt x="354" y="655"/>
                    </a:lnTo>
                    <a:lnTo>
                      <a:pt x="323" y="613"/>
                    </a:lnTo>
                    <a:lnTo>
                      <a:pt x="323" y="532"/>
                    </a:lnTo>
                    <a:lnTo>
                      <a:pt x="258" y="491"/>
                    </a:lnTo>
                    <a:lnTo>
                      <a:pt x="258" y="450"/>
                    </a:lnTo>
                    <a:lnTo>
                      <a:pt x="226" y="410"/>
                    </a:lnTo>
                    <a:lnTo>
                      <a:pt x="194" y="410"/>
                    </a:lnTo>
                    <a:lnTo>
                      <a:pt x="130" y="410"/>
                    </a:lnTo>
                    <a:lnTo>
                      <a:pt x="66" y="450"/>
                    </a:lnTo>
                    <a:lnTo>
                      <a:pt x="0" y="450"/>
                    </a:lnTo>
                    <a:lnTo>
                      <a:pt x="0" y="410"/>
                    </a:lnTo>
                    <a:lnTo>
                      <a:pt x="0" y="368"/>
                    </a:lnTo>
                    <a:lnTo>
                      <a:pt x="33" y="327"/>
                    </a:lnTo>
                    <a:lnTo>
                      <a:pt x="66" y="327"/>
                    </a:lnTo>
                    <a:lnTo>
                      <a:pt x="97" y="286"/>
                    </a:lnTo>
                    <a:lnTo>
                      <a:pt x="130" y="244"/>
                    </a:lnTo>
                    <a:lnTo>
                      <a:pt x="161" y="244"/>
                    </a:lnTo>
                    <a:lnTo>
                      <a:pt x="194" y="244"/>
                    </a:lnTo>
                    <a:lnTo>
                      <a:pt x="194" y="205"/>
                    </a:lnTo>
                    <a:lnTo>
                      <a:pt x="226" y="205"/>
                    </a:lnTo>
                    <a:lnTo>
                      <a:pt x="226" y="163"/>
                    </a:lnTo>
                    <a:lnTo>
                      <a:pt x="226" y="205"/>
                    </a:lnTo>
                    <a:lnTo>
                      <a:pt x="258" y="205"/>
                    </a:lnTo>
                    <a:lnTo>
                      <a:pt x="290" y="205"/>
                    </a:lnTo>
                    <a:lnTo>
                      <a:pt x="323" y="163"/>
                    </a:lnTo>
                    <a:lnTo>
                      <a:pt x="354" y="163"/>
                    </a:lnTo>
                    <a:lnTo>
                      <a:pt x="419" y="163"/>
                    </a:lnTo>
                    <a:lnTo>
                      <a:pt x="451" y="123"/>
                    </a:lnTo>
                    <a:lnTo>
                      <a:pt x="483" y="123"/>
                    </a:lnTo>
                    <a:lnTo>
                      <a:pt x="515" y="82"/>
                    </a:lnTo>
                    <a:lnTo>
                      <a:pt x="548" y="82"/>
                    </a:lnTo>
                    <a:lnTo>
                      <a:pt x="580" y="40"/>
                    </a:lnTo>
                    <a:lnTo>
                      <a:pt x="611" y="40"/>
                    </a:lnTo>
                    <a:lnTo>
                      <a:pt x="644" y="0"/>
                    </a:lnTo>
                    <a:lnTo>
                      <a:pt x="676" y="0"/>
                    </a:lnTo>
                    <a:lnTo>
                      <a:pt x="709" y="0"/>
                    </a:lnTo>
                    <a:lnTo>
                      <a:pt x="644" y="82"/>
                    </a:lnTo>
                    <a:lnTo>
                      <a:pt x="611" y="123"/>
                    </a:lnTo>
                    <a:lnTo>
                      <a:pt x="611" y="163"/>
                    </a:lnTo>
                    <a:lnTo>
                      <a:pt x="611" y="205"/>
                    </a:lnTo>
                    <a:lnTo>
                      <a:pt x="644" y="244"/>
                    </a:lnTo>
                    <a:lnTo>
                      <a:pt x="644" y="286"/>
                    </a:lnTo>
                    <a:lnTo>
                      <a:pt x="644" y="327"/>
                    </a:lnTo>
                    <a:lnTo>
                      <a:pt x="644" y="368"/>
                    </a:lnTo>
                    <a:lnTo>
                      <a:pt x="644" y="491"/>
                    </a:lnTo>
                    <a:lnTo>
                      <a:pt x="611" y="532"/>
                    </a:lnTo>
                    <a:lnTo>
                      <a:pt x="611" y="572"/>
                    </a:lnTo>
                    <a:lnTo>
                      <a:pt x="611" y="655"/>
                    </a:lnTo>
                    <a:lnTo>
                      <a:pt x="580" y="736"/>
                    </a:lnTo>
                    <a:lnTo>
                      <a:pt x="580" y="778"/>
                    </a:lnTo>
                    <a:lnTo>
                      <a:pt x="580" y="818"/>
                    </a:lnTo>
                    <a:lnTo>
                      <a:pt x="548" y="818"/>
                    </a:lnTo>
                    <a:lnTo>
                      <a:pt x="548" y="899"/>
                    </a:lnTo>
                    <a:lnTo>
                      <a:pt x="515" y="9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7" name="Freeform 302"/>
              <p:cNvSpPr>
                <a:spLocks/>
              </p:cNvSpPr>
              <p:nvPr/>
            </p:nvSpPr>
            <p:spPr bwMode="auto">
              <a:xfrm>
                <a:off x="3392" y="2127"/>
                <a:ext cx="229" cy="263"/>
              </a:xfrm>
              <a:custGeom>
                <a:avLst/>
                <a:gdLst/>
                <a:ahLst/>
                <a:cxnLst>
                  <a:cxn ang="0">
                    <a:pos x="580" y="861"/>
                  </a:cxn>
                  <a:cxn ang="0">
                    <a:pos x="516" y="819"/>
                  </a:cxn>
                  <a:cxn ang="0">
                    <a:pos x="451" y="819"/>
                  </a:cxn>
                  <a:cxn ang="0">
                    <a:pos x="388" y="819"/>
                  </a:cxn>
                  <a:cxn ang="0">
                    <a:pos x="355" y="861"/>
                  </a:cxn>
                  <a:cxn ang="0">
                    <a:pos x="322" y="901"/>
                  </a:cxn>
                  <a:cxn ang="0">
                    <a:pos x="257" y="901"/>
                  </a:cxn>
                  <a:cxn ang="0">
                    <a:pos x="227" y="943"/>
                  </a:cxn>
                  <a:cxn ang="0">
                    <a:pos x="194" y="1024"/>
                  </a:cxn>
                  <a:cxn ang="0">
                    <a:pos x="129" y="1024"/>
                  </a:cxn>
                  <a:cxn ang="0">
                    <a:pos x="65" y="1024"/>
                  </a:cxn>
                  <a:cxn ang="0">
                    <a:pos x="0" y="1024"/>
                  </a:cxn>
                  <a:cxn ang="0">
                    <a:pos x="65" y="943"/>
                  </a:cxn>
                  <a:cxn ang="0">
                    <a:pos x="98" y="901"/>
                  </a:cxn>
                  <a:cxn ang="0">
                    <a:pos x="161" y="819"/>
                  </a:cxn>
                  <a:cxn ang="0">
                    <a:pos x="194" y="778"/>
                  </a:cxn>
                  <a:cxn ang="0">
                    <a:pos x="227" y="738"/>
                  </a:cxn>
                  <a:cxn ang="0">
                    <a:pos x="257" y="655"/>
                  </a:cxn>
                  <a:cxn ang="0">
                    <a:pos x="227" y="574"/>
                  </a:cxn>
                  <a:cxn ang="0">
                    <a:pos x="257" y="451"/>
                  </a:cxn>
                  <a:cxn ang="0">
                    <a:pos x="257" y="369"/>
                  </a:cxn>
                  <a:cxn ang="0">
                    <a:pos x="290" y="246"/>
                  </a:cxn>
                  <a:cxn ang="0">
                    <a:pos x="355" y="123"/>
                  </a:cxn>
                  <a:cxn ang="0">
                    <a:pos x="418" y="83"/>
                  </a:cxn>
                  <a:cxn ang="0">
                    <a:pos x="484" y="41"/>
                  </a:cxn>
                  <a:cxn ang="0">
                    <a:pos x="516" y="0"/>
                  </a:cxn>
                  <a:cxn ang="0">
                    <a:pos x="516" y="83"/>
                  </a:cxn>
                  <a:cxn ang="0">
                    <a:pos x="516" y="164"/>
                  </a:cxn>
                  <a:cxn ang="0">
                    <a:pos x="484" y="246"/>
                  </a:cxn>
                  <a:cxn ang="0">
                    <a:pos x="516" y="327"/>
                  </a:cxn>
                  <a:cxn ang="0">
                    <a:pos x="547" y="327"/>
                  </a:cxn>
                  <a:cxn ang="0">
                    <a:pos x="580" y="451"/>
                  </a:cxn>
                  <a:cxn ang="0">
                    <a:pos x="580" y="574"/>
                  </a:cxn>
                  <a:cxn ang="0">
                    <a:pos x="612" y="655"/>
                  </a:cxn>
                  <a:cxn ang="0">
                    <a:pos x="645" y="738"/>
                  </a:cxn>
                  <a:cxn ang="0">
                    <a:pos x="645" y="819"/>
                  </a:cxn>
                  <a:cxn ang="0">
                    <a:pos x="612" y="901"/>
                  </a:cxn>
                </a:cxnLst>
                <a:rect l="0" t="0" r="r" b="b"/>
                <a:pathLst>
                  <a:path w="645" h="1024">
                    <a:moveTo>
                      <a:pt x="612" y="901"/>
                    </a:moveTo>
                    <a:lnTo>
                      <a:pt x="580" y="861"/>
                    </a:lnTo>
                    <a:lnTo>
                      <a:pt x="547" y="861"/>
                    </a:lnTo>
                    <a:lnTo>
                      <a:pt x="516" y="819"/>
                    </a:lnTo>
                    <a:lnTo>
                      <a:pt x="484" y="819"/>
                    </a:lnTo>
                    <a:lnTo>
                      <a:pt x="451" y="819"/>
                    </a:lnTo>
                    <a:lnTo>
                      <a:pt x="418" y="819"/>
                    </a:lnTo>
                    <a:lnTo>
                      <a:pt x="388" y="819"/>
                    </a:lnTo>
                    <a:lnTo>
                      <a:pt x="388" y="861"/>
                    </a:lnTo>
                    <a:lnTo>
                      <a:pt x="355" y="861"/>
                    </a:lnTo>
                    <a:lnTo>
                      <a:pt x="322" y="861"/>
                    </a:lnTo>
                    <a:lnTo>
                      <a:pt x="322" y="901"/>
                    </a:lnTo>
                    <a:lnTo>
                      <a:pt x="290" y="901"/>
                    </a:lnTo>
                    <a:lnTo>
                      <a:pt x="257" y="901"/>
                    </a:lnTo>
                    <a:lnTo>
                      <a:pt x="257" y="943"/>
                    </a:lnTo>
                    <a:lnTo>
                      <a:pt x="227" y="943"/>
                    </a:lnTo>
                    <a:lnTo>
                      <a:pt x="194" y="982"/>
                    </a:lnTo>
                    <a:lnTo>
                      <a:pt x="194" y="1024"/>
                    </a:lnTo>
                    <a:lnTo>
                      <a:pt x="161" y="1024"/>
                    </a:lnTo>
                    <a:lnTo>
                      <a:pt x="129" y="1024"/>
                    </a:lnTo>
                    <a:lnTo>
                      <a:pt x="98" y="1024"/>
                    </a:lnTo>
                    <a:lnTo>
                      <a:pt x="65" y="1024"/>
                    </a:lnTo>
                    <a:lnTo>
                      <a:pt x="33" y="1024"/>
                    </a:lnTo>
                    <a:lnTo>
                      <a:pt x="0" y="1024"/>
                    </a:lnTo>
                    <a:lnTo>
                      <a:pt x="33" y="982"/>
                    </a:lnTo>
                    <a:lnTo>
                      <a:pt x="65" y="943"/>
                    </a:lnTo>
                    <a:lnTo>
                      <a:pt x="65" y="901"/>
                    </a:lnTo>
                    <a:lnTo>
                      <a:pt x="98" y="901"/>
                    </a:lnTo>
                    <a:lnTo>
                      <a:pt x="129" y="861"/>
                    </a:lnTo>
                    <a:lnTo>
                      <a:pt x="161" y="819"/>
                    </a:lnTo>
                    <a:lnTo>
                      <a:pt x="194" y="819"/>
                    </a:lnTo>
                    <a:lnTo>
                      <a:pt x="194" y="778"/>
                    </a:lnTo>
                    <a:lnTo>
                      <a:pt x="227" y="778"/>
                    </a:lnTo>
                    <a:lnTo>
                      <a:pt x="227" y="738"/>
                    </a:lnTo>
                    <a:lnTo>
                      <a:pt x="257" y="696"/>
                    </a:lnTo>
                    <a:lnTo>
                      <a:pt x="257" y="655"/>
                    </a:lnTo>
                    <a:lnTo>
                      <a:pt x="257" y="615"/>
                    </a:lnTo>
                    <a:lnTo>
                      <a:pt x="227" y="574"/>
                    </a:lnTo>
                    <a:lnTo>
                      <a:pt x="227" y="533"/>
                    </a:lnTo>
                    <a:lnTo>
                      <a:pt x="257" y="451"/>
                    </a:lnTo>
                    <a:lnTo>
                      <a:pt x="257" y="410"/>
                    </a:lnTo>
                    <a:lnTo>
                      <a:pt x="257" y="369"/>
                    </a:lnTo>
                    <a:lnTo>
                      <a:pt x="257" y="288"/>
                    </a:lnTo>
                    <a:lnTo>
                      <a:pt x="290" y="246"/>
                    </a:lnTo>
                    <a:lnTo>
                      <a:pt x="322" y="123"/>
                    </a:lnTo>
                    <a:lnTo>
                      <a:pt x="355" y="123"/>
                    </a:lnTo>
                    <a:lnTo>
                      <a:pt x="388" y="123"/>
                    </a:lnTo>
                    <a:lnTo>
                      <a:pt x="418" y="83"/>
                    </a:lnTo>
                    <a:lnTo>
                      <a:pt x="451" y="41"/>
                    </a:lnTo>
                    <a:lnTo>
                      <a:pt x="484" y="41"/>
                    </a:lnTo>
                    <a:lnTo>
                      <a:pt x="484" y="0"/>
                    </a:lnTo>
                    <a:lnTo>
                      <a:pt x="516" y="0"/>
                    </a:lnTo>
                    <a:lnTo>
                      <a:pt x="516" y="41"/>
                    </a:lnTo>
                    <a:lnTo>
                      <a:pt x="516" y="83"/>
                    </a:lnTo>
                    <a:lnTo>
                      <a:pt x="516" y="123"/>
                    </a:lnTo>
                    <a:lnTo>
                      <a:pt x="516" y="164"/>
                    </a:lnTo>
                    <a:lnTo>
                      <a:pt x="516" y="206"/>
                    </a:lnTo>
                    <a:lnTo>
                      <a:pt x="484" y="246"/>
                    </a:lnTo>
                    <a:lnTo>
                      <a:pt x="516" y="288"/>
                    </a:lnTo>
                    <a:lnTo>
                      <a:pt x="516" y="327"/>
                    </a:lnTo>
                    <a:lnTo>
                      <a:pt x="516" y="369"/>
                    </a:lnTo>
                    <a:lnTo>
                      <a:pt x="547" y="327"/>
                    </a:lnTo>
                    <a:lnTo>
                      <a:pt x="547" y="410"/>
                    </a:lnTo>
                    <a:lnTo>
                      <a:pt x="580" y="451"/>
                    </a:lnTo>
                    <a:lnTo>
                      <a:pt x="580" y="533"/>
                    </a:lnTo>
                    <a:lnTo>
                      <a:pt x="580" y="574"/>
                    </a:lnTo>
                    <a:lnTo>
                      <a:pt x="612" y="615"/>
                    </a:lnTo>
                    <a:lnTo>
                      <a:pt x="612" y="655"/>
                    </a:lnTo>
                    <a:lnTo>
                      <a:pt x="645" y="696"/>
                    </a:lnTo>
                    <a:lnTo>
                      <a:pt x="645" y="738"/>
                    </a:lnTo>
                    <a:lnTo>
                      <a:pt x="645" y="778"/>
                    </a:lnTo>
                    <a:lnTo>
                      <a:pt x="645" y="819"/>
                    </a:lnTo>
                    <a:lnTo>
                      <a:pt x="645" y="861"/>
                    </a:lnTo>
                    <a:lnTo>
                      <a:pt x="612" y="901"/>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28" name="Freeform 303"/>
              <p:cNvSpPr>
                <a:spLocks/>
              </p:cNvSpPr>
              <p:nvPr/>
            </p:nvSpPr>
            <p:spPr bwMode="auto">
              <a:xfrm>
                <a:off x="3231" y="2305"/>
                <a:ext cx="228" cy="252"/>
              </a:xfrm>
              <a:custGeom>
                <a:avLst/>
                <a:gdLst/>
                <a:ahLst/>
                <a:cxnLst>
                  <a:cxn ang="0">
                    <a:pos x="515" y="983"/>
                  </a:cxn>
                  <a:cxn ang="0">
                    <a:pos x="387" y="942"/>
                  </a:cxn>
                  <a:cxn ang="0">
                    <a:pos x="226" y="902"/>
                  </a:cxn>
                  <a:cxn ang="0">
                    <a:pos x="129" y="860"/>
                  </a:cxn>
                  <a:cxn ang="0">
                    <a:pos x="97" y="860"/>
                  </a:cxn>
                  <a:cxn ang="0">
                    <a:pos x="129" y="738"/>
                  </a:cxn>
                  <a:cxn ang="0">
                    <a:pos x="97" y="656"/>
                  </a:cxn>
                  <a:cxn ang="0">
                    <a:pos x="97" y="574"/>
                  </a:cxn>
                  <a:cxn ang="0">
                    <a:pos x="97" y="533"/>
                  </a:cxn>
                  <a:cxn ang="0">
                    <a:pos x="97" y="451"/>
                  </a:cxn>
                  <a:cxn ang="0">
                    <a:pos x="65" y="328"/>
                  </a:cxn>
                  <a:cxn ang="0">
                    <a:pos x="32" y="286"/>
                  </a:cxn>
                  <a:cxn ang="0">
                    <a:pos x="32" y="247"/>
                  </a:cxn>
                  <a:cxn ang="0">
                    <a:pos x="0" y="205"/>
                  </a:cxn>
                  <a:cxn ang="0">
                    <a:pos x="0" y="82"/>
                  </a:cxn>
                  <a:cxn ang="0">
                    <a:pos x="0" y="42"/>
                  </a:cxn>
                  <a:cxn ang="0">
                    <a:pos x="0" y="0"/>
                  </a:cxn>
                  <a:cxn ang="0">
                    <a:pos x="0" y="42"/>
                  </a:cxn>
                  <a:cxn ang="0">
                    <a:pos x="32" y="42"/>
                  </a:cxn>
                  <a:cxn ang="0">
                    <a:pos x="65" y="42"/>
                  </a:cxn>
                  <a:cxn ang="0">
                    <a:pos x="97" y="42"/>
                  </a:cxn>
                  <a:cxn ang="0">
                    <a:pos x="129" y="82"/>
                  </a:cxn>
                  <a:cxn ang="0">
                    <a:pos x="162" y="82"/>
                  </a:cxn>
                  <a:cxn ang="0">
                    <a:pos x="162" y="123"/>
                  </a:cxn>
                  <a:cxn ang="0">
                    <a:pos x="193" y="123"/>
                  </a:cxn>
                  <a:cxn ang="0">
                    <a:pos x="226" y="165"/>
                  </a:cxn>
                  <a:cxn ang="0">
                    <a:pos x="257" y="165"/>
                  </a:cxn>
                  <a:cxn ang="0">
                    <a:pos x="290" y="165"/>
                  </a:cxn>
                  <a:cxn ang="0">
                    <a:pos x="290" y="205"/>
                  </a:cxn>
                  <a:cxn ang="0">
                    <a:pos x="290" y="247"/>
                  </a:cxn>
                  <a:cxn ang="0">
                    <a:pos x="322" y="247"/>
                  </a:cxn>
                  <a:cxn ang="0">
                    <a:pos x="354" y="286"/>
                  </a:cxn>
                  <a:cxn ang="0">
                    <a:pos x="387" y="286"/>
                  </a:cxn>
                  <a:cxn ang="0">
                    <a:pos x="387" y="328"/>
                  </a:cxn>
                  <a:cxn ang="0">
                    <a:pos x="419" y="328"/>
                  </a:cxn>
                  <a:cxn ang="0">
                    <a:pos x="450" y="328"/>
                  </a:cxn>
                  <a:cxn ang="0">
                    <a:pos x="483" y="328"/>
                  </a:cxn>
                  <a:cxn ang="0">
                    <a:pos x="515" y="328"/>
                  </a:cxn>
                  <a:cxn ang="0">
                    <a:pos x="547" y="328"/>
                  </a:cxn>
                  <a:cxn ang="0">
                    <a:pos x="579" y="328"/>
                  </a:cxn>
                  <a:cxn ang="0">
                    <a:pos x="611" y="328"/>
                  </a:cxn>
                  <a:cxn ang="0">
                    <a:pos x="644" y="328"/>
                  </a:cxn>
                  <a:cxn ang="0">
                    <a:pos x="611" y="492"/>
                  </a:cxn>
                  <a:cxn ang="0">
                    <a:pos x="547" y="697"/>
                  </a:cxn>
                  <a:cxn ang="0">
                    <a:pos x="547" y="778"/>
                  </a:cxn>
                  <a:cxn ang="0">
                    <a:pos x="547" y="820"/>
                  </a:cxn>
                  <a:cxn ang="0">
                    <a:pos x="515" y="860"/>
                  </a:cxn>
                  <a:cxn ang="0">
                    <a:pos x="515" y="902"/>
                  </a:cxn>
                  <a:cxn ang="0">
                    <a:pos x="515" y="942"/>
                  </a:cxn>
                  <a:cxn ang="0">
                    <a:pos x="515" y="983"/>
                  </a:cxn>
                </a:cxnLst>
                <a:rect l="0" t="0" r="r" b="b"/>
                <a:pathLst>
                  <a:path w="644" h="983">
                    <a:moveTo>
                      <a:pt x="515" y="983"/>
                    </a:moveTo>
                    <a:lnTo>
                      <a:pt x="387" y="942"/>
                    </a:lnTo>
                    <a:lnTo>
                      <a:pt x="226" y="902"/>
                    </a:lnTo>
                    <a:lnTo>
                      <a:pt x="129" y="860"/>
                    </a:lnTo>
                    <a:lnTo>
                      <a:pt x="97" y="860"/>
                    </a:lnTo>
                    <a:lnTo>
                      <a:pt x="129" y="738"/>
                    </a:lnTo>
                    <a:lnTo>
                      <a:pt x="97" y="656"/>
                    </a:lnTo>
                    <a:lnTo>
                      <a:pt x="97" y="574"/>
                    </a:lnTo>
                    <a:lnTo>
                      <a:pt x="97" y="533"/>
                    </a:lnTo>
                    <a:lnTo>
                      <a:pt x="97" y="451"/>
                    </a:lnTo>
                    <a:lnTo>
                      <a:pt x="65" y="328"/>
                    </a:lnTo>
                    <a:lnTo>
                      <a:pt x="32" y="286"/>
                    </a:lnTo>
                    <a:lnTo>
                      <a:pt x="32" y="247"/>
                    </a:lnTo>
                    <a:lnTo>
                      <a:pt x="0" y="205"/>
                    </a:lnTo>
                    <a:lnTo>
                      <a:pt x="0" y="82"/>
                    </a:lnTo>
                    <a:lnTo>
                      <a:pt x="0" y="42"/>
                    </a:lnTo>
                    <a:lnTo>
                      <a:pt x="0" y="0"/>
                    </a:lnTo>
                    <a:lnTo>
                      <a:pt x="0" y="42"/>
                    </a:lnTo>
                    <a:lnTo>
                      <a:pt x="32" y="42"/>
                    </a:lnTo>
                    <a:lnTo>
                      <a:pt x="65" y="42"/>
                    </a:lnTo>
                    <a:lnTo>
                      <a:pt x="97" y="42"/>
                    </a:lnTo>
                    <a:lnTo>
                      <a:pt x="129" y="82"/>
                    </a:lnTo>
                    <a:lnTo>
                      <a:pt x="162" y="82"/>
                    </a:lnTo>
                    <a:lnTo>
                      <a:pt x="162" y="123"/>
                    </a:lnTo>
                    <a:lnTo>
                      <a:pt x="193" y="123"/>
                    </a:lnTo>
                    <a:lnTo>
                      <a:pt x="226" y="165"/>
                    </a:lnTo>
                    <a:lnTo>
                      <a:pt x="257" y="165"/>
                    </a:lnTo>
                    <a:lnTo>
                      <a:pt x="290" y="165"/>
                    </a:lnTo>
                    <a:lnTo>
                      <a:pt x="290" y="205"/>
                    </a:lnTo>
                    <a:lnTo>
                      <a:pt x="290" y="247"/>
                    </a:lnTo>
                    <a:lnTo>
                      <a:pt x="322" y="247"/>
                    </a:lnTo>
                    <a:lnTo>
                      <a:pt x="354" y="286"/>
                    </a:lnTo>
                    <a:lnTo>
                      <a:pt x="387" y="286"/>
                    </a:lnTo>
                    <a:lnTo>
                      <a:pt x="387" y="328"/>
                    </a:lnTo>
                    <a:lnTo>
                      <a:pt x="419" y="328"/>
                    </a:lnTo>
                    <a:lnTo>
                      <a:pt x="450" y="328"/>
                    </a:lnTo>
                    <a:lnTo>
                      <a:pt x="483" y="328"/>
                    </a:lnTo>
                    <a:lnTo>
                      <a:pt x="515" y="328"/>
                    </a:lnTo>
                    <a:lnTo>
                      <a:pt x="547" y="328"/>
                    </a:lnTo>
                    <a:lnTo>
                      <a:pt x="579" y="328"/>
                    </a:lnTo>
                    <a:lnTo>
                      <a:pt x="611" y="328"/>
                    </a:lnTo>
                    <a:lnTo>
                      <a:pt x="644" y="328"/>
                    </a:lnTo>
                    <a:lnTo>
                      <a:pt x="611" y="492"/>
                    </a:lnTo>
                    <a:lnTo>
                      <a:pt x="547" y="697"/>
                    </a:lnTo>
                    <a:lnTo>
                      <a:pt x="547" y="778"/>
                    </a:lnTo>
                    <a:lnTo>
                      <a:pt x="547" y="820"/>
                    </a:lnTo>
                    <a:lnTo>
                      <a:pt x="515" y="860"/>
                    </a:lnTo>
                    <a:lnTo>
                      <a:pt x="515" y="902"/>
                    </a:lnTo>
                    <a:lnTo>
                      <a:pt x="515" y="942"/>
                    </a:lnTo>
                    <a:lnTo>
                      <a:pt x="515" y="983"/>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29" name="Group 304"/>
              <p:cNvGrpSpPr>
                <a:grpSpLocks/>
              </p:cNvGrpSpPr>
              <p:nvPr/>
            </p:nvGrpSpPr>
            <p:grpSpPr bwMode="auto">
              <a:xfrm>
                <a:off x="2516" y="1680"/>
                <a:ext cx="1547" cy="1473"/>
                <a:chOff x="2516" y="1685"/>
                <a:chExt cx="1547" cy="1473"/>
              </a:xfrm>
              <a:grpFill/>
            </p:grpSpPr>
            <p:sp>
              <p:nvSpPr>
                <p:cNvPr id="530" name="Freeform 313"/>
                <p:cNvSpPr>
                  <a:spLocks/>
                </p:cNvSpPr>
                <p:nvPr/>
              </p:nvSpPr>
              <p:spPr bwMode="auto">
                <a:xfrm>
                  <a:off x="3234" y="1685"/>
                  <a:ext cx="763" cy="473"/>
                </a:xfrm>
                <a:custGeom>
                  <a:avLst/>
                  <a:gdLst/>
                  <a:ahLst/>
                  <a:cxnLst>
                    <a:cxn ang="0">
                      <a:pos x="1544" y="1433"/>
                    </a:cxn>
                    <a:cxn ang="0">
                      <a:pos x="1447" y="1556"/>
                    </a:cxn>
                    <a:cxn ang="0">
                      <a:pos x="1318" y="1638"/>
                    </a:cxn>
                    <a:cxn ang="0">
                      <a:pos x="1190" y="1638"/>
                    </a:cxn>
                    <a:cxn ang="0">
                      <a:pos x="1061" y="1679"/>
                    </a:cxn>
                    <a:cxn ang="0">
                      <a:pos x="965" y="1719"/>
                    </a:cxn>
                    <a:cxn ang="0">
                      <a:pos x="900" y="1761"/>
                    </a:cxn>
                    <a:cxn ang="0">
                      <a:pos x="804" y="1842"/>
                    </a:cxn>
                    <a:cxn ang="0">
                      <a:pos x="708" y="1761"/>
                    </a:cxn>
                    <a:cxn ang="0">
                      <a:pos x="676" y="1638"/>
                    </a:cxn>
                    <a:cxn ang="0">
                      <a:pos x="514" y="1638"/>
                    </a:cxn>
                    <a:cxn ang="0">
                      <a:pos x="449" y="1556"/>
                    </a:cxn>
                    <a:cxn ang="0">
                      <a:pos x="321" y="1597"/>
                    </a:cxn>
                    <a:cxn ang="0">
                      <a:pos x="225" y="1638"/>
                    </a:cxn>
                    <a:cxn ang="0">
                      <a:pos x="96" y="1597"/>
                    </a:cxn>
                    <a:cxn ang="0">
                      <a:pos x="161" y="1433"/>
                    </a:cxn>
                    <a:cxn ang="0">
                      <a:pos x="96" y="1311"/>
                    </a:cxn>
                    <a:cxn ang="0">
                      <a:pos x="0" y="1228"/>
                    </a:cxn>
                    <a:cxn ang="0">
                      <a:pos x="257" y="941"/>
                    </a:cxn>
                    <a:cxn ang="0">
                      <a:pos x="482" y="533"/>
                    </a:cxn>
                    <a:cxn ang="0">
                      <a:pos x="386" y="245"/>
                    </a:cxn>
                    <a:cxn ang="0">
                      <a:pos x="482" y="286"/>
                    </a:cxn>
                    <a:cxn ang="0">
                      <a:pos x="580" y="286"/>
                    </a:cxn>
                    <a:cxn ang="0">
                      <a:pos x="676" y="164"/>
                    </a:cxn>
                    <a:cxn ang="0">
                      <a:pos x="739" y="42"/>
                    </a:cxn>
                    <a:cxn ang="0">
                      <a:pos x="837" y="42"/>
                    </a:cxn>
                    <a:cxn ang="0">
                      <a:pos x="900" y="123"/>
                    </a:cxn>
                    <a:cxn ang="0">
                      <a:pos x="933" y="205"/>
                    </a:cxn>
                    <a:cxn ang="0">
                      <a:pos x="1061" y="286"/>
                    </a:cxn>
                    <a:cxn ang="0">
                      <a:pos x="1222" y="286"/>
                    </a:cxn>
                    <a:cxn ang="0">
                      <a:pos x="1318" y="328"/>
                    </a:cxn>
                    <a:cxn ang="0">
                      <a:pos x="1415" y="286"/>
                    </a:cxn>
                    <a:cxn ang="0">
                      <a:pos x="1608" y="369"/>
                    </a:cxn>
                    <a:cxn ang="0">
                      <a:pos x="1929" y="573"/>
                    </a:cxn>
                    <a:cxn ang="0">
                      <a:pos x="1962" y="655"/>
                    </a:cxn>
                    <a:cxn ang="0">
                      <a:pos x="2123" y="697"/>
                    </a:cxn>
                    <a:cxn ang="0">
                      <a:pos x="2058" y="736"/>
                    </a:cxn>
                    <a:cxn ang="0">
                      <a:pos x="1994" y="820"/>
                    </a:cxn>
                    <a:cxn ang="0">
                      <a:pos x="1897" y="901"/>
                    </a:cxn>
                    <a:cxn ang="0">
                      <a:pos x="1833" y="983"/>
                    </a:cxn>
                    <a:cxn ang="0">
                      <a:pos x="1897" y="1147"/>
                    </a:cxn>
                    <a:cxn ang="0">
                      <a:pos x="1866" y="1269"/>
                    </a:cxn>
                    <a:cxn ang="0">
                      <a:pos x="1769" y="1311"/>
                    </a:cxn>
                    <a:cxn ang="0">
                      <a:pos x="1672" y="1352"/>
                    </a:cxn>
                  </a:cxnLst>
                  <a:rect l="0" t="0" r="r" b="b"/>
                  <a:pathLst>
                    <a:path w="2155" h="1842">
                      <a:moveTo>
                        <a:pt x="1608" y="1392"/>
                      </a:moveTo>
                      <a:lnTo>
                        <a:pt x="1576" y="1433"/>
                      </a:lnTo>
                      <a:lnTo>
                        <a:pt x="1544" y="1433"/>
                      </a:lnTo>
                      <a:lnTo>
                        <a:pt x="1511" y="1475"/>
                      </a:lnTo>
                      <a:lnTo>
                        <a:pt x="1479" y="1514"/>
                      </a:lnTo>
                      <a:lnTo>
                        <a:pt x="1447" y="1556"/>
                      </a:lnTo>
                      <a:lnTo>
                        <a:pt x="1415" y="1597"/>
                      </a:lnTo>
                      <a:lnTo>
                        <a:pt x="1382" y="1597"/>
                      </a:lnTo>
                      <a:lnTo>
                        <a:pt x="1318" y="1638"/>
                      </a:lnTo>
                      <a:lnTo>
                        <a:pt x="1287" y="1638"/>
                      </a:lnTo>
                      <a:lnTo>
                        <a:pt x="1254" y="1638"/>
                      </a:lnTo>
                      <a:lnTo>
                        <a:pt x="1190" y="1638"/>
                      </a:lnTo>
                      <a:lnTo>
                        <a:pt x="1157" y="1638"/>
                      </a:lnTo>
                      <a:lnTo>
                        <a:pt x="1094" y="1679"/>
                      </a:lnTo>
                      <a:lnTo>
                        <a:pt x="1061" y="1679"/>
                      </a:lnTo>
                      <a:lnTo>
                        <a:pt x="1029" y="1719"/>
                      </a:lnTo>
                      <a:lnTo>
                        <a:pt x="997" y="1719"/>
                      </a:lnTo>
                      <a:lnTo>
                        <a:pt x="965" y="1719"/>
                      </a:lnTo>
                      <a:lnTo>
                        <a:pt x="933" y="1719"/>
                      </a:lnTo>
                      <a:lnTo>
                        <a:pt x="933" y="1761"/>
                      </a:lnTo>
                      <a:lnTo>
                        <a:pt x="900" y="1761"/>
                      </a:lnTo>
                      <a:lnTo>
                        <a:pt x="867" y="1803"/>
                      </a:lnTo>
                      <a:lnTo>
                        <a:pt x="837" y="1842"/>
                      </a:lnTo>
                      <a:lnTo>
                        <a:pt x="804" y="1842"/>
                      </a:lnTo>
                      <a:lnTo>
                        <a:pt x="771" y="1842"/>
                      </a:lnTo>
                      <a:lnTo>
                        <a:pt x="739" y="1803"/>
                      </a:lnTo>
                      <a:lnTo>
                        <a:pt x="708" y="1761"/>
                      </a:lnTo>
                      <a:lnTo>
                        <a:pt x="708" y="1719"/>
                      </a:lnTo>
                      <a:lnTo>
                        <a:pt x="708" y="1679"/>
                      </a:lnTo>
                      <a:lnTo>
                        <a:pt x="676" y="1638"/>
                      </a:lnTo>
                      <a:lnTo>
                        <a:pt x="643" y="1679"/>
                      </a:lnTo>
                      <a:lnTo>
                        <a:pt x="547" y="1679"/>
                      </a:lnTo>
                      <a:lnTo>
                        <a:pt x="514" y="1638"/>
                      </a:lnTo>
                      <a:lnTo>
                        <a:pt x="482" y="1597"/>
                      </a:lnTo>
                      <a:lnTo>
                        <a:pt x="482" y="1556"/>
                      </a:lnTo>
                      <a:lnTo>
                        <a:pt x="449" y="1556"/>
                      </a:lnTo>
                      <a:lnTo>
                        <a:pt x="386" y="1556"/>
                      </a:lnTo>
                      <a:lnTo>
                        <a:pt x="353" y="1597"/>
                      </a:lnTo>
                      <a:lnTo>
                        <a:pt x="321" y="1597"/>
                      </a:lnTo>
                      <a:lnTo>
                        <a:pt x="290" y="1638"/>
                      </a:lnTo>
                      <a:lnTo>
                        <a:pt x="257" y="1638"/>
                      </a:lnTo>
                      <a:lnTo>
                        <a:pt x="225" y="1638"/>
                      </a:lnTo>
                      <a:lnTo>
                        <a:pt x="161" y="1638"/>
                      </a:lnTo>
                      <a:lnTo>
                        <a:pt x="129" y="1597"/>
                      </a:lnTo>
                      <a:lnTo>
                        <a:pt x="96" y="1597"/>
                      </a:lnTo>
                      <a:lnTo>
                        <a:pt x="129" y="1514"/>
                      </a:lnTo>
                      <a:lnTo>
                        <a:pt x="161" y="1475"/>
                      </a:lnTo>
                      <a:lnTo>
                        <a:pt x="161" y="1433"/>
                      </a:lnTo>
                      <a:lnTo>
                        <a:pt x="129" y="1392"/>
                      </a:lnTo>
                      <a:lnTo>
                        <a:pt x="129" y="1352"/>
                      </a:lnTo>
                      <a:lnTo>
                        <a:pt x="96" y="1311"/>
                      </a:lnTo>
                      <a:lnTo>
                        <a:pt x="64" y="1311"/>
                      </a:lnTo>
                      <a:lnTo>
                        <a:pt x="32" y="1269"/>
                      </a:lnTo>
                      <a:lnTo>
                        <a:pt x="0" y="1228"/>
                      </a:lnTo>
                      <a:lnTo>
                        <a:pt x="32" y="1228"/>
                      </a:lnTo>
                      <a:lnTo>
                        <a:pt x="129" y="1106"/>
                      </a:lnTo>
                      <a:lnTo>
                        <a:pt x="257" y="941"/>
                      </a:lnTo>
                      <a:lnTo>
                        <a:pt x="482" y="778"/>
                      </a:lnTo>
                      <a:lnTo>
                        <a:pt x="482" y="736"/>
                      </a:lnTo>
                      <a:lnTo>
                        <a:pt x="482" y="533"/>
                      </a:lnTo>
                      <a:lnTo>
                        <a:pt x="482" y="450"/>
                      </a:lnTo>
                      <a:lnTo>
                        <a:pt x="449" y="409"/>
                      </a:lnTo>
                      <a:lnTo>
                        <a:pt x="386" y="245"/>
                      </a:lnTo>
                      <a:lnTo>
                        <a:pt x="419" y="286"/>
                      </a:lnTo>
                      <a:lnTo>
                        <a:pt x="449" y="286"/>
                      </a:lnTo>
                      <a:lnTo>
                        <a:pt x="482" y="286"/>
                      </a:lnTo>
                      <a:lnTo>
                        <a:pt x="514" y="286"/>
                      </a:lnTo>
                      <a:lnTo>
                        <a:pt x="547" y="286"/>
                      </a:lnTo>
                      <a:lnTo>
                        <a:pt x="580" y="286"/>
                      </a:lnTo>
                      <a:lnTo>
                        <a:pt x="610" y="245"/>
                      </a:lnTo>
                      <a:lnTo>
                        <a:pt x="643" y="205"/>
                      </a:lnTo>
                      <a:lnTo>
                        <a:pt x="676" y="164"/>
                      </a:lnTo>
                      <a:lnTo>
                        <a:pt x="708" y="123"/>
                      </a:lnTo>
                      <a:lnTo>
                        <a:pt x="739" y="81"/>
                      </a:lnTo>
                      <a:lnTo>
                        <a:pt x="739" y="42"/>
                      </a:lnTo>
                      <a:lnTo>
                        <a:pt x="771" y="0"/>
                      </a:lnTo>
                      <a:lnTo>
                        <a:pt x="804" y="42"/>
                      </a:lnTo>
                      <a:lnTo>
                        <a:pt x="837" y="42"/>
                      </a:lnTo>
                      <a:lnTo>
                        <a:pt x="837" y="81"/>
                      </a:lnTo>
                      <a:lnTo>
                        <a:pt x="867" y="81"/>
                      </a:lnTo>
                      <a:lnTo>
                        <a:pt x="900" y="123"/>
                      </a:lnTo>
                      <a:lnTo>
                        <a:pt x="900" y="164"/>
                      </a:lnTo>
                      <a:lnTo>
                        <a:pt x="933" y="164"/>
                      </a:lnTo>
                      <a:lnTo>
                        <a:pt x="933" y="205"/>
                      </a:lnTo>
                      <a:lnTo>
                        <a:pt x="965" y="245"/>
                      </a:lnTo>
                      <a:lnTo>
                        <a:pt x="997" y="286"/>
                      </a:lnTo>
                      <a:lnTo>
                        <a:pt x="1061" y="286"/>
                      </a:lnTo>
                      <a:lnTo>
                        <a:pt x="1094" y="286"/>
                      </a:lnTo>
                      <a:lnTo>
                        <a:pt x="1125" y="286"/>
                      </a:lnTo>
                      <a:lnTo>
                        <a:pt x="1222" y="286"/>
                      </a:lnTo>
                      <a:lnTo>
                        <a:pt x="1254" y="245"/>
                      </a:lnTo>
                      <a:lnTo>
                        <a:pt x="1287" y="286"/>
                      </a:lnTo>
                      <a:lnTo>
                        <a:pt x="1318" y="328"/>
                      </a:lnTo>
                      <a:lnTo>
                        <a:pt x="1351" y="328"/>
                      </a:lnTo>
                      <a:lnTo>
                        <a:pt x="1382" y="328"/>
                      </a:lnTo>
                      <a:lnTo>
                        <a:pt x="1415" y="286"/>
                      </a:lnTo>
                      <a:lnTo>
                        <a:pt x="1447" y="286"/>
                      </a:lnTo>
                      <a:lnTo>
                        <a:pt x="1479" y="328"/>
                      </a:lnTo>
                      <a:lnTo>
                        <a:pt x="1608" y="369"/>
                      </a:lnTo>
                      <a:lnTo>
                        <a:pt x="1866" y="492"/>
                      </a:lnTo>
                      <a:lnTo>
                        <a:pt x="1897" y="533"/>
                      </a:lnTo>
                      <a:lnTo>
                        <a:pt x="1929" y="573"/>
                      </a:lnTo>
                      <a:lnTo>
                        <a:pt x="1929" y="614"/>
                      </a:lnTo>
                      <a:lnTo>
                        <a:pt x="1962" y="614"/>
                      </a:lnTo>
                      <a:lnTo>
                        <a:pt x="1962" y="655"/>
                      </a:lnTo>
                      <a:lnTo>
                        <a:pt x="2026" y="655"/>
                      </a:lnTo>
                      <a:lnTo>
                        <a:pt x="2058" y="697"/>
                      </a:lnTo>
                      <a:lnTo>
                        <a:pt x="2123" y="697"/>
                      </a:lnTo>
                      <a:lnTo>
                        <a:pt x="2155" y="736"/>
                      </a:lnTo>
                      <a:lnTo>
                        <a:pt x="2090" y="736"/>
                      </a:lnTo>
                      <a:lnTo>
                        <a:pt x="2058" y="736"/>
                      </a:lnTo>
                      <a:lnTo>
                        <a:pt x="2058" y="778"/>
                      </a:lnTo>
                      <a:lnTo>
                        <a:pt x="2026" y="778"/>
                      </a:lnTo>
                      <a:lnTo>
                        <a:pt x="1994" y="820"/>
                      </a:lnTo>
                      <a:lnTo>
                        <a:pt x="1962" y="860"/>
                      </a:lnTo>
                      <a:lnTo>
                        <a:pt x="1929" y="860"/>
                      </a:lnTo>
                      <a:lnTo>
                        <a:pt x="1897" y="901"/>
                      </a:lnTo>
                      <a:lnTo>
                        <a:pt x="1866" y="901"/>
                      </a:lnTo>
                      <a:lnTo>
                        <a:pt x="1833" y="941"/>
                      </a:lnTo>
                      <a:lnTo>
                        <a:pt x="1833" y="983"/>
                      </a:lnTo>
                      <a:lnTo>
                        <a:pt x="1866" y="1064"/>
                      </a:lnTo>
                      <a:lnTo>
                        <a:pt x="1897" y="1106"/>
                      </a:lnTo>
                      <a:lnTo>
                        <a:pt x="1897" y="1147"/>
                      </a:lnTo>
                      <a:lnTo>
                        <a:pt x="1897" y="1187"/>
                      </a:lnTo>
                      <a:lnTo>
                        <a:pt x="1897" y="1269"/>
                      </a:lnTo>
                      <a:lnTo>
                        <a:pt x="1866" y="1269"/>
                      </a:lnTo>
                      <a:lnTo>
                        <a:pt x="1833" y="1311"/>
                      </a:lnTo>
                      <a:lnTo>
                        <a:pt x="1801" y="1311"/>
                      </a:lnTo>
                      <a:lnTo>
                        <a:pt x="1769" y="1311"/>
                      </a:lnTo>
                      <a:lnTo>
                        <a:pt x="1736" y="1352"/>
                      </a:lnTo>
                      <a:lnTo>
                        <a:pt x="1705" y="1352"/>
                      </a:lnTo>
                      <a:lnTo>
                        <a:pt x="1672" y="1352"/>
                      </a:lnTo>
                      <a:lnTo>
                        <a:pt x="1640" y="1352"/>
                      </a:lnTo>
                      <a:lnTo>
                        <a:pt x="1608" y="1392"/>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31" name="Freeform 305"/>
                <p:cNvSpPr>
                  <a:spLocks/>
                </p:cNvSpPr>
                <p:nvPr/>
              </p:nvSpPr>
              <p:spPr bwMode="auto">
                <a:xfrm>
                  <a:off x="3187" y="2621"/>
                  <a:ext cx="364" cy="200"/>
                </a:xfrm>
                <a:custGeom>
                  <a:avLst/>
                  <a:gdLst/>
                  <a:ahLst/>
                  <a:cxnLst>
                    <a:cxn ang="0">
                      <a:pos x="996" y="204"/>
                    </a:cxn>
                    <a:cxn ang="0">
                      <a:pos x="964" y="162"/>
                    </a:cxn>
                    <a:cxn ang="0">
                      <a:pos x="899" y="122"/>
                    </a:cxn>
                    <a:cxn ang="0">
                      <a:pos x="868" y="81"/>
                    </a:cxn>
                    <a:cxn ang="0">
                      <a:pos x="804" y="81"/>
                    </a:cxn>
                    <a:cxn ang="0">
                      <a:pos x="771" y="39"/>
                    </a:cxn>
                    <a:cxn ang="0">
                      <a:pos x="707" y="0"/>
                    </a:cxn>
                    <a:cxn ang="0">
                      <a:pos x="610" y="81"/>
                    </a:cxn>
                    <a:cxn ang="0">
                      <a:pos x="547" y="81"/>
                    </a:cxn>
                    <a:cxn ang="0">
                      <a:pos x="514" y="162"/>
                    </a:cxn>
                    <a:cxn ang="0">
                      <a:pos x="418" y="122"/>
                    </a:cxn>
                    <a:cxn ang="0">
                      <a:pos x="320" y="122"/>
                    </a:cxn>
                    <a:cxn ang="0">
                      <a:pos x="257" y="81"/>
                    </a:cxn>
                    <a:cxn ang="0">
                      <a:pos x="192" y="39"/>
                    </a:cxn>
                    <a:cxn ang="0">
                      <a:pos x="96" y="81"/>
                    </a:cxn>
                    <a:cxn ang="0">
                      <a:pos x="63" y="39"/>
                    </a:cxn>
                    <a:cxn ang="0">
                      <a:pos x="31" y="81"/>
                    </a:cxn>
                    <a:cxn ang="0">
                      <a:pos x="0" y="122"/>
                    </a:cxn>
                    <a:cxn ang="0">
                      <a:pos x="31" y="204"/>
                    </a:cxn>
                    <a:cxn ang="0">
                      <a:pos x="31" y="286"/>
                    </a:cxn>
                    <a:cxn ang="0">
                      <a:pos x="96" y="327"/>
                    </a:cxn>
                    <a:cxn ang="0">
                      <a:pos x="128" y="368"/>
                    </a:cxn>
                    <a:cxn ang="0">
                      <a:pos x="160" y="450"/>
                    </a:cxn>
                    <a:cxn ang="0">
                      <a:pos x="224" y="490"/>
                    </a:cxn>
                    <a:cxn ang="0">
                      <a:pos x="290" y="531"/>
                    </a:cxn>
                    <a:cxn ang="0">
                      <a:pos x="320" y="613"/>
                    </a:cxn>
                    <a:cxn ang="0">
                      <a:pos x="353" y="654"/>
                    </a:cxn>
                    <a:cxn ang="0">
                      <a:pos x="385" y="696"/>
                    </a:cxn>
                    <a:cxn ang="0">
                      <a:pos x="418" y="736"/>
                    </a:cxn>
                    <a:cxn ang="0">
                      <a:pos x="449" y="778"/>
                    </a:cxn>
                    <a:cxn ang="0">
                      <a:pos x="514" y="778"/>
                    </a:cxn>
                    <a:cxn ang="0">
                      <a:pos x="578" y="736"/>
                    </a:cxn>
                    <a:cxn ang="0">
                      <a:pos x="675" y="696"/>
                    </a:cxn>
                    <a:cxn ang="0">
                      <a:pos x="738" y="654"/>
                    </a:cxn>
                    <a:cxn ang="0">
                      <a:pos x="804" y="613"/>
                    </a:cxn>
                    <a:cxn ang="0">
                      <a:pos x="868" y="573"/>
                    </a:cxn>
                    <a:cxn ang="0">
                      <a:pos x="932" y="573"/>
                    </a:cxn>
                    <a:cxn ang="0">
                      <a:pos x="964" y="490"/>
                    </a:cxn>
                    <a:cxn ang="0">
                      <a:pos x="996" y="408"/>
                    </a:cxn>
                    <a:cxn ang="0">
                      <a:pos x="1028" y="327"/>
                    </a:cxn>
                    <a:cxn ang="0">
                      <a:pos x="1028" y="245"/>
                    </a:cxn>
                  </a:cxnLst>
                  <a:rect l="0" t="0" r="r" b="b"/>
                  <a:pathLst>
                    <a:path w="1028" h="778">
                      <a:moveTo>
                        <a:pt x="1028" y="204"/>
                      </a:moveTo>
                      <a:lnTo>
                        <a:pt x="996" y="204"/>
                      </a:lnTo>
                      <a:lnTo>
                        <a:pt x="996" y="162"/>
                      </a:lnTo>
                      <a:lnTo>
                        <a:pt x="964" y="162"/>
                      </a:lnTo>
                      <a:lnTo>
                        <a:pt x="932" y="122"/>
                      </a:lnTo>
                      <a:lnTo>
                        <a:pt x="899" y="122"/>
                      </a:lnTo>
                      <a:lnTo>
                        <a:pt x="868" y="122"/>
                      </a:lnTo>
                      <a:lnTo>
                        <a:pt x="868" y="81"/>
                      </a:lnTo>
                      <a:lnTo>
                        <a:pt x="835" y="81"/>
                      </a:lnTo>
                      <a:lnTo>
                        <a:pt x="804" y="81"/>
                      </a:lnTo>
                      <a:lnTo>
                        <a:pt x="804" y="39"/>
                      </a:lnTo>
                      <a:lnTo>
                        <a:pt x="771" y="39"/>
                      </a:lnTo>
                      <a:lnTo>
                        <a:pt x="738" y="0"/>
                      </a:lnTo>
                      <a:lnTo>
                        <a:pt x="707" y="0"/>
                      </a:lnTo>
                      <a:lnTo>
                        <a:pt x="675" y="0"/>
                      </a:lnTo>
                      <a:lnTo>
                        <a:pt x="610" y="81"/>
                      </a:lnTo>
                      <a:lnTo>
                        <a:pt x="578" y="81"/>
                      </a:lnTo>
                      <a:lnTo>
                        <a:pt x="547" y="81"/>
                      </a:lnTo>
                      <a:lnTo>
                        <a:pt x="547" y="122"/>
                      </a:lnTo>
                      <a:lnTo>
                        <a:pt x="514" y="162"/>
                      </a:lnTo>
                      <a:lnTo>
                        <a:pt x="449" y="162"/>
                      </a:lnTo>
                      <a:lnTo>
                        <a:pt x="418" y="122"/>
                      </a:lnTo>
                      <a:lnTo>
                        <a:pt x="385" y="122"/>
                      </a:lnTo>
                      <a:lnTo>
                        <a:pt x="320" y="122"/>
                      </a:lnTo>
                      <a:lnTo>
                        <a:pt x="290" y="122"/>
                      </a:lnTo>
                      <a:lnTo>
                        <a:pt x="257" y="81"/>
                      </a:lnTo>
                      <a:lnTo>
                        <a:pt x="224" y="81"/>
                      </a:lnTo>
                      <a:lnTo>
                        <a:pt x="192" y="39"/>
                      </a:lnTo>
                      <a:lnTo>
                        <a:pt x="128" y="81"/>
                      </a:lnTo>
                      <a:lnTo>
                        <a:pt x="96" y="81"/>
                      </a:lnTo>
                      <a:lnTo>
                        <a:pt x="96" y="39"/>
                      </a:lnTo>
                      <a:lnTo>
                        <a:pt x="63" y="39"/>
                      </a:lnTo>
                      <a:lnTo>
                        <a:pt x="31" y="39"/>
                      </a:lnTo>
                      <a:lnTo>
                        <a:pt x="31" y="81"/>
                      </a:lnTo>
                      <a:lnTo>
                        <a:pt x="0" y="81"/>
                      </a:lnTo>
                      <a:lnTo>
                        <a:pt x="0" y="122"/>
                      </a:lnTo>
                      <a:lnTo>
                        <a:pt x="31" y="162"/>
                      </a:lnTo>
                      <a:lnTo>
                        <a:pt x="31" y="204"/>
                      </a:lnTo>
                      <a:lnTo>
                        <a:pt x="31" y="245"/>
                      </a:lnTo>
                      <a:lnTo>
                        <a:pt x="31" y="286"/>
                      </a:lnTo>
                      <a:lnTo>
                        <a:pt x="63" y="286"/>
                      </a:lnTo>
                      <a:lnTo>
                        <a:pt x="96" y="327"/>
                      </a:lnTo>
                      <a:lnTo>
                        <a:pt x="96" y="368"/>
                      </a:lnTo>
                      <a:lnTo>
                        <a:pt x="128" y="368"/>
                      </a:lnTo>
                      <a:lnTo>
                        <a:pt x="128" y="408"/>
                      </a:lnTo>
                      <a:lnTo>
                        <a:pt x="160" y="450"/>
                      </a:lnTo>
                      <a:lnTo>
                        <a:pt x="192" y="450"/>
                      </a:lnTo>
                      <a:lnTo>
                        <a:pt x="224" y="490"/>
                      </a:lnTo>
                      <a:lnTo>
                        <a:pt x="257" y="531"/>
                      </a:lnTo>
                      <a:lnTo>
                        <a:pt x="290" y="531"/>
                      </a:lnTo>
                      <a:lnTo>
                        <a:pt x="290" y="613"/>
                      </a:lnTo>
                      <a:lnTo>
                        <a:pt x="320" y="613"/>
                      </a:lnTo>
                      <a:lnTo>
                        <a:pt x="320" y="654"/>
                      </a:lnTo>
                      <a:lnTo>
                        <a:pt x="353" y="654"/>
                      </a:lnTo>
                      <a:lnTo>
                        <a:pt x="385" y="654"/>
                      </a:lnTo>
                      <a:lnTo>
                        <a:pt x="385" y="696"/>
                      </a:lnTo>
                      <a:lnTo>
                        <a:pt x="418" y="696"/>
                      </a:lnTo>
                      <a:lnTo>
                        <a:pt x="418" y="736"/>
                      </a:lnTo>
                      <a:lnTo>
                        <a:pt x="449" y="736"/>
                      </a:lnTo>
                      <a:lnTo>
                        <a:pt x="449" y="778"/>
                      </a:lnTo>
                      <a:lnTo>
                        <a:pt x="481" y="778"/>
                      </a:lnTo>
                      <a:lnTo>
                        <a:pt x="514" y="778"/>
                      </a:lnTo>
                      <a:lnTo>
                        <a:pt x="547" y="736"/>
                      </a:lnTo>
                      <a:lnTo>
                        <a:pt x="578" y="736"/>
                      </a:lnTo>
                      <a:lnTo>
                        <a:pt x="642" y="736"/>
                      </a:lnTo>
                      <a:lnTo>
                        <a:pt x="675" y="696"/>
                      </a:lnTo>
                      <a:lnTo>
                        <a:pt x="707" y="696"/>
                      </a:lnTo>
                      <a:lnTo>
                        <a:pt x="738" y="654"/>
                      </a:lnTo>
                      <a:lnTo>
                        <a:pt x="771" y="654"/>
                      </a:lnTo>
                      <a:lnTo>
                        <a:pt x="804" y="613"/>
                      </a:lnTo>
                      <a:lnTo>
                        <a:pt x="835" y="613"/>
                      </a:lnTo>
                      <a:lnTo>
                        <a:pt x="868" y="573"/>
                      </a:lnTo>
                      <a:lnTo>
                        <a:pt x="899" y="573"/>
                      </a:lnTo>
                      <a:lnTo>
                        <a:pt x="932" y="573"/>
                      </a:lnTo>
                      <a:lnTo>
                        <a:pt x="932" y="531"/>
                      </a:lnTo>
                      <a:lnTo>
                        <a:pt x="964" y="490"/>
                      </a:lnTo>
                      <a:lnTo>
                        <a:pt x="996" y="450"/>
                      </a:lnTo>
                      <a:lnTo>
                        <a:pt x="996" y="408"/>
                      </a:lnTo>
                      <a:lnTo>
                        <a:pt x="996" y="368"/>
                      </a:lnTo>
                      <a:lnTo>
                        <a:pt x="1028" y="327"/>
                      </a:lnTo>
                      <a:lnTo>
                        <a:pt x="1028" y="286"/>
                      </a:lnTo>
                      <a:lnTo>
                        <a:pt x="1028" y="245"/>
                      </a:lnTo>
                      <a:lnTo>
                        <a:pt x="1028" y="20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2" name="Freeform 306"/>
                <p:cNvSpPr>
                  <a:spLocks/>
                </p:cNvSpPr>
                <p:nvPr/>
              </p:nvSpPr>
              <p:spPr bwMode="auto">
                <a:xfrm>
                  <a:off x="2810" y="2873"/>
                  <a:ext cx="229" cy="116"/>
                </a:xfrm>
                <a:custGeom>
                  <a:avLst/>
                  <a:gdLst/>
                  <a:ahLst/>
                  <a:cxnLst>
                    <a:cxn ang="0">
                      <a:pos x="0" y="41"/>
                    </a:cxn>
                    <a:cxn ang="0">
                      <a:pos x="97" y="246"/>
                    </a:cxn>
                    <a:cxn ang="0">
                      <a:pos x="97" y="286"/>
                    </a:cxn>
                    <a:cxn ang="0">
                      <a:pos x="97" y="327"/>
                    </a:cxn>
                    <a:cxn ang="0">
                      <a:pos x="97" y="369"/>
                    </a:cxn>
                    <a:cxn ang="0">
                      <a:pos x="64" y="369"/>
                    </a:cxn>
                    <a:cxn ang="0">
                      <a:pos x="64" y="409"/>
                    </a:cxn>
                    <a:cxn ang="0">
                      <a:pos x="64" y="451"/>
                    </a:cxn>
                    <a:cxn ang="0">
                      <a:pos x="129" y="451"/>
                    </a:cxn>
                    <a:cxn ang="0">
                      <a:pos x="160" y="451"/>
                    </a:cxn>
                    <a:cxn ang="0">
                      <a:pos x="193" y="451"/>
                    </a:cxn>
                    <a:cxn ang="0">
                      <a:pos x="226" y="451"/>
                    </a:cxn>
                    <a:cxn ang="0">
                      <a:pos x="257" y="451"/>
                    </a:cxn>
                    <a:cxn ang="0">
                      <a:pos x="257" y="409"/>
                    </a:cxn>
                    <a:cxn ang="0">
                      <a:pos x="257" y="369"/>
                    </a:cxn>
                    <a:cxn ang="0">
                      <a:pos x="289" y="327"/>
                    </a:cxn>
                    <a:cxn ang="0">
                      <a:pos x="321" y="327"/>
                    </a:cxn>
                    <a:cxn ang="0">
                      <a:pos x="354" y="286"/>
                    </a:cxn>
                    <a:cxn ang="0">
                      <a:pos x="387" y="286"/>
                    </a:cxn>
                    <a:cxn ang="0">
                      <a:pos x="450" y="246"/>
                    </a:cxn>
                    <a:cxn ang="0">
                      <a:pos x="483" y="246"/>
                    </a:cxn>
                    <a:cxn ang="0">
                      <a:pos x="515" y="246"/>
                    </a:cxn>
                    <a:cxn ang="0">
                      <a:pos x="515" y="204"/>
                    </a:cxn>
                    <a:cxn ang="0">
                      <a:pos x="547" y="204"/>
                    </a:cxn>
                    <a:cxn ang="0">
                      <a:pos x="579" y="163"/>
                    </a:cxn>
                    <a:cxn ang="0">
                      <a:pos x="611" y="163"/>
                    </a:cxn>
                    <a:cxn ang="0">
                      <a:pos x="644" y="123"/>
                    </a:cxn>
                    <a:cxn ang="0">
                      <a:pos x="611" y="82"/>
                    </a:cxn>
                    <a:cxn ang="0">
                      <a:pos x="611" y="41"/>
                    </a:cxn>
                    <a:cxn ang="0">
                      <a:pos x="579" y="41"/>
                    </a:cxn>
                    <a:cxn ang="0">
                      <a:pos x="579" y="0"/>
                    </a:cxn>
                    <a:cxn ang="0">
                      <a:pos x="515" y="41"/>
                    </a:cxn>
                    <a:cxn ang="0">
                      <a:pos x="483" y="41"/>
                    </a:cxn>
                    <a:cxn ang="0">
                      <a:pos x="418" y="41"/>
                    </a:cxn>
                    <a:cxn ang="0">
                      <a:pos x="354" y="82"/>
                    </a:cxn>
                    <a:cxn ang="0">
                      <a:pos x="257" y="82"/>
                    </a:cxn>
                    <a:cxn ang="0">
                      <a:pos x="226" y="82"/>
                    </a:cxn>
                    <a:cxn ang="0">
                      <a:pos x="160" y="82"/>
                    </a:cxn>
                    <a:cxn ang="0">
                      <a:pos x="64" y="82"/>
                    </a:cxn>
                    <a:cxn ang="0">
                      <a:pos x="32" y="82"/>
                    </a:cxn>
                    <a:cxn ang="0">
                      <a:pos x="32" y="41"/>
                    </a:cxn>
                    <a:cxn ang="0">
                      <a:pos x="0" y="41"/>
                    </a:cxn>
                  </a:cxnLst>
                  <a:rect l="0" t="0" r="r" b="b"/>
                  <a:pathLst>
                    <a:path w="644" h="451">
                      <a:moveTo>
                        <a:pt x="0" y="41"/>
                      </a:moveTo>
                      <a:lnTo>
                        <a:pt x="97" y="246"/>
                      </a:lnTo>
                      <a:lnTo>
                        <a:pt x="97" y="286"/>
                      </a:lnTo>
                      <a:lnTo>
                        <a:pt x="97" y="327"/>
                      </a:lnTo>
                      <a:lnTo>
                        <a:pt x="97" y="369"/>
                      </a:lnTo>
                      <a:lnTo>
                        <a:pt x="64" y="369"/>
                      </a:lnTo>
                      <a:lnTo>
                        <a:pt x="64" y="409"/>
                      </a:lnTo>
                      <a:lnTo>
                        <a:pt x="64" y="451"/>
                      </a:lnTo>
                      <a:lnTo>
                        <a:pt x="129" y="451"/>
                      </a:lnTo>
                      <a:lnTo>
                        <a:pt x="160" y="451"/>
                      </a:lnTo>
                      <a:lnTo>
                        <a:pt x="193" y="451"/>
                      </a:lnTo>
                      <a:lnTo>
                        <a:pt x="226" y="451"/>
                      </a:lnTo>
                      <a:lnTo>
                        <a:pt x="257" y="451"/>
                      </a:lnTo>
                      <a:lnTo>
                        <a:pt x="257" y="409"/>
                      </a:lnTo>
                      <a:lnTo>
                        <a:pt x="257" y="369"/>
                      </a:lnTo>
                      <a:lnTo>
                        <a:pt x="289" y="327"/>
                      </a:lnTo>
                      <a:lnTo>
                        <a:pt x="321" y="327"/>
                      </a:lnTo>
                      <a:lnTo>
                        <a:pt x="354" y="286"/>
                      </a:lnTo>
                      <a:lnTo>
                        <a:pt x="387" y="286"/>
                      </a:lnTo>
                      <a:lnTo>
                        <a:pt x="450" y="246"/>
                      </a:lnTo>
                      <a:lnTo>
                        <a:pt x="483" y="246"/>
                      </a:lnTo>
                      <a:lnTo>
                        <a:pt x="515" y="246"/>
                      </a:lnTo>
                      <a:lnTo>
                        <a:pt x="515" y="204"/>
                      </a:lnTo>
                      <a:lnTo>
                        <a:pt x="547" y="204"/>
                      </a:lnTo>
                      <a:lnTo>
                        <a:pt x="579" y="163"/>
                      </a:lnTo>
                      <a:lnTo>
                        <a:pt x="611" y="163"/>
                      </a:lnTo>
                      <a:lnTo>
                        <a:pt x="644" y="123"/>
                      </a:lnTo>
                      <a:lnTo>
                        <a:pt x="611" y="82"/>
                      </a:lnTo>
                      <a:lnTo>
                        <a:pt x="611" y="41"/>
                      </a:lnTo>
                      <a:lnTo>
                        <a:pt x="579" y="41"/>
                      </a:lnTo>
                      <a:lnTo>
                        <a:pt x="579" y="0"/>
                      </a:lnTo>
                      <a:lnTo>
                        <a:pt x="515" y="41"/>
                      </a:lnTo>
                      <a:lnTo>
                        <a:pt x="483" y="41"/>
                      </a:lnTo>
                      <a:lnTo>
                        <a:pt x="418" y="41"/>
                      </a:lnTo>
                      <a:lnTo>
                        <a:pt x="354" y="82"/>
                      </a:lnTo>
                      <a:lnTo>
                        <a:pt x="257" y="82"/>
                      </a:lnTo>
                      <a:lnTo>
                        <a:pt x="226" y="82"/>
                      </a:lnTo>
                      <a:lnTo>
                        <a:pt x="160" y="82"/>
                      </a:lnTo>
                      <a:lnTo>
                        <a:pt x="64" y="82"/>
                      </a:lnTo>
                      <a:lnTo>
                        <a:pt x="32" y="82"/>
                      </a:lnTo>
                      <a:lnTo>
                        <a:pt x="32" y="41"/>
                      </a:lnTo>
                      <a:lnTo>
                        <a:pt x="0" y="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3" name="Freeform 307"/>
                <p:cNvSpPr>
                  <a:spLocks/>
                </p:cNvSpPr>
                <p:nvPr/>
              </p:nvSpPr>
              <p:spPr bwMode="auto">
                <a:xfrm>
                  <a:off x="3450" y="2716"/>
                  <a:ext cx="296" cy="294"/>
                </a:xfrm>
                <a:custGeom>
                  <a:avLst/>
                  <a:gdLst/>
                  <a:ahLst/>
                  <a:cxnLst>
                    <a:cxn ang="0">
                      <a:pos x="33" y="1105"/>
                    </a:cxn>
                    <a:cxn ang="0">
                      <a:pos x="66" y="1023"/>
                    </a:cxn>
                    <a:cxn ang="0">
                      <a:pos x="66" y="941"/>
                    </a:cxn>
                    <a:cxn ang="0">
                      <a:pos x="97" y="777"/>
                    </a:cxn>
                    <a:cxn ang="0">
                      <a:pos x="129" y="695"/>
                    </a:cxn>
                    <a:cxn ang="0">
                      <a:pos x="129" y="532"/>
                    </a:cxn>
                    <a:cxn ang="0">
                      <a:pos x="129" y="449"/>
                    </a:cxn>
                    <a:cxn ang="0">
                      <a:pos x="97" y="367"/>
                    </a:cxn>
                    <a:cxn ang="0">
                      <a:pos x="129" y="286"/>
                    </a:cxn>
                    <a:cxn ang="0">
                      <a:pos x="194" y="163"/>
                    </a:cxn>
                    <a:cxn ang="0">
                      <a:pos x="257" y="81"/>
                    </a:cxn>
                    <a:cxn ang="0">
                      <a:pos x="290" y="40"/>
                    </a:cxn>
                    <a:cxn ang="0">
                      <a:pos x="354" y="0"/>
                    </a:cxn>
                    <a:cxn ang="0">
                      <a:pos x="419" y="40"/>
                    </a:cxn>
                    <a:cxn ang="0">
                      <a:pos x="484" y="0"/>
                    </a:cxn>
                    <a:cxn ang="0">
                      <a:pos x="580" y="0"/>
                    </a:cxn>
                    <a:cxn ang="0">
                      <a:pos x="676" y="40"/>
                    </a:cxn>
                    <a:cxn ang="0">
                      <a:pos x="741" y="40"/>
                    </a:cxn>
                    <a:cxn ang="0">
                      <a:pos x="804" y="0"/>
                    </a:cxn>
                    <a:cxn ang="0">
                      <a:pos x="804" y="81"/>
                    </a:cxn>
                    <a:cxn ang="0">
                      <a:pos x="772" y="204"/>
                    </a:cxn>
                    <a:cxn ang="0">
                      <a:pos x="708" y="409"/>
                    </a:cxn>
                    <a:cxn ang="0">
                      <a:pos x="741" y="614"/>
                    </a:cxn>
                    <a:cxn ang="0">
                      <a:pos x="837" y="859"/>
                    </a:cxn>
                    <a:cxn ang="0">
                      <a:pos x="708" y="1064"/>
                    </a:cxn>
                    <a:cxn ang="0">
                      <a:pos x="643" y="1145"/>
                    </a:cxn>
                    <a:cxn ang="0">
                      <a:pos x="612" y="1064"/>
                    </a:cxn>
                    <a:cxn ang="0">
                      <a:pos x="580" y="983"/>
                    </a:cxn>
                    <a:cxn ang="0">
                      <a:pos x="484" y="941"/>
                    </a:cxn>
                    <a:cxn ang="0">
                      <a:pos x="419" y="983"/>
                    </a:cxn>
                    <a:cxn ang="0">
                      <a:pos x="386" y="1023"/>
                    </a:cxn>
                    <a:cxn ang="0">
                      <a:pos x="323" y="1023"/>
                    </a:cxn>
                    <a:cxn ang="0">
                      <a:pos x="257" y="1023"/>
                    </a:cxn>
                    <a:cxn ang="0">
                      <a:pos x="194" y="1064"/>
                    </a:cxn>
                    <a:cxn ang="0">
                      <a:pos x="97" y="1105"/>
                    </a:cxn>
                    <a:cxn ang="0">
                      <a:pos x="0" y="1145"/>
                    </a:cxn>
                  </a:cxnLst>
                  <a:rect l="0" t="0" r="r" b="b"/>
                  <a:pathLst>
                    <a:path w="837" h="1145">
                      <a:moveTo>
                        <a:pt x="0" y="1145"/>
                      </a:moveTo>
                      <a:lnTo>
                        <a:pt x="33" y="1105"/>
                      </a:lnTo>
                      <a:lnTo>
                        <a:pt x="33" y="1023"/>
                      </a:lnTo>
                      <a:lnTo>
                        <a:pt x="66" y="1023"/>
                      </a:lnTo>
                      <a:lnTo>
                        <a:pt x="66" y="983"/>
                      </a:lnTo>
                      <a:lnTo>
                        <a:pt x="66" y="941"/>
                      </a:lnTo>
                      <a:lnTo>
                        <a:pt x="97" y="859"/>
                      </a:lnTo>
                      <a:lnTo>
                        <a:pt x="97" y="777"/>
                      </a:lnTo>
                      <a:lnTo>
                        <a:pt x="97" y="737"/>
                      </a:lnTo>
                      <a:lnTo>
                        <a:pt x="129" y="695"/>
                      </a:lnTo>
                      <a:lnTo>
                        <a:pt x="129" y="572"/>
                      </a:lnTo>
                      <a:lnTo>
                        <a:pt x="129" y="532"/>
                      </a:lnTo>
                      <a:lnTo>
                        <a:pt x="129" y="491"/>
                      </a:lnTo>
                      <a:lnTo>
                        <a:pt x="129" y="449"/>
                      </a:lnTo>
                      <a:lnTo>
                        <a:pt x="97" y="409"/>
                      </a:lnTo>
                      <a:lnTo>
                        <a:pt x="97" y="367"/>
                      </a:lnTo>
                      <a:lnTo>
                        <a:pt x="97" y="328"/>
                      </a:lnTo>
                      <a:lnTo>
                        <a:pt x="129" y="286"/>
                      </a:lnTo>
                      <a:lnTo>
                        <a:pt x="194" y="204"/>
                      </a:lnTo>
                      <a:lnTo>
                        <a:pt x="194" y="163"/>
                      </a:lnTo>
                      <a:lnTo>
                        <a:pt x="226" y="122"/>
                      </a:lnTo>
                      <a:lnTo>
                        <a:pt x="257" y="81"/>
                      </a:lnTo>
                      <a:lnTo>
                        <a:pt x="257" y="40"/>
                      </a:lnTo>
                      <a:lnTo>
                        <a:pt x="290" y="40"/>
                      </a:lnTo>
                      <a:lnTo>
                        <a:pt x="323" y="0"/>
                      </a:lnTo>
                      <a:lnTo>
                        <a:pt x="354" y="0"/>
                      </a:lnTo>
                      <a:lnTo>
                        <a:pt x="386" y="40"/>
                      </a:lnTo>
                      <a:lnTo>
                        <a:pt x="419" y="40"/>
                      </a:lnTo>
                      <a:lnTo>
                        <a:pt x="451" y="0"/>
                      </a:lnTo>
                      <a:lnTo>
                        <a:pt x="484" y="0"/>
                      </a:lnTo>
                      <a:lnTo>
                        <a:pt x="547" y="0"/>
                      </a:lnTo>
                      <a:lnTo>
                        <a:pt x="580" y="0"/>
                      </a:lnTo>
                      <a:lnTo>
                        <a:pt x="643" y="40"/>
                      </a:lnTo>
                      <a:lnTo>
                        <a:pt x="676" y="40"/>
                      </a:lnTo>
                      <a:lnTo>
                        <a:pt x="708" y="40"/>
                      </a:lnTo>
                      <a:lnTo>
                        <a:pt x="741" y="40"/>
                      </a:lnTo>
                      <a:lnTo>
                        <a:pt x="772" y="0"/>
                      </a:lnTo>
                      <a:lnTo>
                        <a:pt x="804" y="0"/>
                      </a:lnTo>
                      <a:lnTo>
                        <a:pt x="804" y="40"/>
                      </a:lnTo>
                      <a:lnTo>
                        <a:pt x="804" y="81"/>
                      </a:lnTo>
                      <a:lnTo>
                        <a:pt x="772" y="163"/>
                      </a:lnTo>
                      <a:lnTo>
                        <a:pt x="772" y="204"/>
                      </a:lnTo>
                      <a:lnTo>
                        <a:pt x="741" y="328"/>
                      </a:lnTo>
                      <a:lnTo>
                        <a:pt x="708" y="409"/>
                      </a:lnTo>
                      <a:lnTo>
                        <a:pt x="708" y="532"/>
                      </a:lnTo>
                      <a:lnTo>
                        <a:pt x="741" y="614"/>
                      </a:lnTo>
                      <a:lnTo>
                        <a:pt x="837" y="737"/>
                      </a:lnTo>
                      <a:lnTo>
                        <a:pt x="837" y="859"/>
                      </a:lnTo>
                      <a:lnTo>
                        <a:pt x="804" y="983"/>
                      </a:lnTo>
                      <a:lnTo>
                        <a:pt x="708" y="1064"/>
                      </a:lnTo>
                      <a:lnTo>
                        <a:pt x="676" y="1145"/>
                      </a:lnTo>
                      <a:lnTo>
                        <a:pt x="643" y="1145"/>
                      </a:lnTo>
                      <a:lnTo>
                        <a:pt x="612" y="1105"/>
                      </a:lnTo>
                      <a:lnTo>
                        <a:pt x="612" y="1064"/>
                      </a:lnTo>
                      <a:lnTo>
                        <a:pt x="612" y="1023"/>
                      </a:lnTo>
                      <a:lnTo>
                        <a:pt x="580" y="983"/>
                      </a:lnTo>
                      <a:lnTo>
                        <a:pt x="547" y="983"/>
                      </a:lnTo>
                      <a:lnTo>
                        <a:pt x="484" y="941"/>
                      </a:lnTo>
                      <a:lnTo>
                        <a:pt x="451" y="941"/>
                      </a:lnTo>
                      <a:lnTo>
                        <a:pt x="419" y="983"/>
                      </a:lnTo>
                      <a:lnTo>
                        <a:pt x="386" y="983"/>
                      </a:lnTo>
                      <a:lnTo>
                        <a:pt x="386" y="1023"/>
                      </a:lnTo>
                      <a:lnTo>
                        <a:pt x="354" y="1023"/>
                      </a:lnTo>
                      <a:lnTo>
                        <a:pt x="323" y="1023"/>
                      </a:lnTo>
                      <a:lnTo>
                        <a:pt x="290" y="1023"/>
                      </a:lnTo>
                      <a:lnTo>
                        <a:pt x="257" y="1023"/>
                      </a:lnTo>
                      <a:lnTo>
                        <a:pt x="226" y="1064"/>
                      </a:lnTo>
                      <a:lnTo>
                        <a:pt x="194" y="1064"/>
                      </a:lnTo>
                      <a:lnTo>
                        <a:pt x="129" y="1064"/>
                      </a:lnTo>
                      <a:lnTo>
                        <a:pt x="97" y="1105"/>
                      </a:lnTo>
                      <a:lnTo>
                        <a:pt x="66" y="1105"/>
                      </a:lnTo>
                      <a:lnTo>
                        <a:pt x="0" y="114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4" name="Freeform 308"/>
                <p:cNvSpPr>
                  <a:spLocks/>
                </p:cNvSpPr>
                <p:nvPr/>
              </p:nvSpPr>
              <p:spPr bwMode="auto">
                <a:xfrm>
                  <a:off x="3416" y="2958"/>
                  <a:ext cx="285" cy="200"/>
                </a:xfrm>
                <a:custGeom>
                  <a:avLst/>
                  <a:gdLst/>
                  <a:ahLst/>
                  <a:cxnLst>
                    <a:cxn ang="0">
                      <a:pos x="772" y="204"/>
                    </a:cxn>
                    <a:cxn ang="0">
                      <a:pos x="772" y="245"/>
                    </a:cxn>
                    <a:cxn ang="0">
                      <a:pos x="804" y="245"/>
                    </a:cxn>
                    <a:cxn ang="0">
                      <a:pos x="804" y="286"/>
                    </a:cxn>
                    <a:cxn ang="0">
                      <a:pos x="772" y="368"/>
                    </a:cxn>
                    <a:cxn ang="0">
                      <a:pos x="740" y="408"/>
                    </a:cxn>
                    <a:cxn ang="0">
                      <a:pos x="643" y="490"/>
                    </a:cxn>
                    <a:cxn ang="0">
                      <a:pos x="482" y="531"/>
                    </a:cxn>
                    <a:cxn ang="0">
                      <a:pos x="386" y="613"/>
                    </a:cxn>
                    <a:cxn ang="0">
                      <a:pos x="353" y="613"/>
                    </a:cxn>
                    <a:cxn ang="0">
                      <a:pos x="323" y="613"/>
                    </a:cxn>
                    <a:cxn ang="0">
                      <a:pos x="290" y="613"/>
                    </a:cxn>
                    <a:cxn ang="0">
                      <a:pos x="257" y="613"/>
                    </a:cxn>
                    <a:cxn ang="0">
                      <a:pos x="257" y="654"/>
                    </a:cxn>
                    <a:cxn ang="0">
                      <a:pos x="225" y="696"/>
                    </a:cxn>
                    <a:cxn ang="0">
                      <a:pos x="225" y="736"/>
                    </a:cxn>
                    <a:cxn ang="0">
                      <a:pos x="192" y="736"/>
                    </a:cxn>
                    <a:cxn ang="0">
                      <a:pos x="192" y="778"/>
                    </a:cxn>
                    <a:cxn ang="0">
                      <a:pos x="162" y="736"/>
                    </a:cxn>
                    <a:cxn ang="0">
                      <a:pos x="129" y="736"/>
                    </a:cxn>
                    <a:cxn ang="0">
                      <a:pos x="96" y="736"/>
                    </a:cxn>
                    <a:cxn ang="0">
                      <a:pos x="64" y="696"/>
                    </a:cxn>
                    <a:cxn ang="0">
                      <a:pos x="64" y="654"/>
                    </a:cxn>
                    <a:cxn ang="0">
                      <a:pos x="33" y="613"/>
                    </a:cxn>
                    <a:cxn ang="0">
                      <a:pos x="33" y="573"/>
                    </a:cxn>
                    <a:cxn ang="0">
                      <a:pos x="0" y="531"/>
                    </a:cxn>
                    <a:cxn ang="0">
                      <a:pos x="0" y="490"/>
                    </a:cxn>
                    <a:cxn ang="0">
                      <a:pos x="33" y="408"/>
                    </a:cxn>
                    <a:cxn ang="0">
                      <a:pos x="64" y="327"/>
                    </a:cxn>
                    <a:cxn ang="0">
                      <a:pos x="96" y="327"/>
                    </a:cxn>
                    <a:cxn ang="0">
                      <a:pos x="96" y="204"/>
                    </a:cxn>
                    <a:cxn ang="0">
                      <a:pos x="162" y="162"/>
                    </a:cxn>
                    <a:cxn ang="0">
                      <a:pos x="192" y="162"/>
                    </a:cxn>
                    <a:cxn ang="0">
                      <a:pos x="225" y="122"/>
                    </a:cxn>
                    <a:cxn ang="0">
                      <a:pos x="290" y="122"/>
                    </a:cxn>
                    <a:cxn ang="0">
                      <a:pos x="323" y="122"/>
                    </a:cxn>
                    <a:cxn ang="0">
                      <a:pos x="353" y="81"/>
                    </a:cxn>
                    <a:cxn ang="0">
                      <a:pos x="386" y="81"/>
                    </a:cxn>
                    <a:cxn ang="0">
                      <a:pos x="419" y="81"/>
                    </a:cxn>
                    <a:cxn ang="0">
                      <a:pos x="451" y="81"/>
                    </a:cxn>
                    <a:cxn ang="0">
                      <a:pos x="482" y="81"/>
                    </a:cxn>
                    <a:cxn ang="0">
                      <a:pos x="482" y="40"/>
                    </a:cxn>
                    <a:cxn ang="0">
                      <a:pos x="515" y="40"/>
                    </a:cxn>
                    <a:cxn ang="0">
                      <a:pos x="547" y="0"/>
                    </a:cxn>
                    <a:cxn ang="0">
                      <a:pos x="580" y="0"/>
                    </a:cxn>
                    <a:cxn ang="0">
                      <a:pos x="643" y="40"/>
                    </a:cxn>
                    <a:cxn ang="0">
                      <a:pos x="676" y="40"/>
                    </a:cxn>
                    <a:cxn ang="0">
                      <a:pos x="708" y="81"/>
                    </a:cxn>
                    <a:cxn ang="0">
                      <a:pos x="708" y="122"/>
                    </a:cxn>
                    <a:cxn ang="0">
                      <a:pos x="708" y="162"/>
                    </a:cxn>
                    <a:cxn ang="0">
                      <a:pos x="740" y="204"/>
                    </a:cxn>
                    <a:cxn ang="0">
                      <a:pos x="772" y="204"/>
                    </a:cxn>
                  </a:cxnLst>
                  <a:rect l="0" t="0" r="r" b="b"/>
                  <a:pathLst>
                    <a:path w="804" h="778">
                      <a:moveTo>
                        <a:pt x="772" y="204"/>
                      </a:moveTo>
                      <a:lnTo>
                        <a:pt x="772" y="245"/>
                      </a:lnTo>
                      <a:lnTo>
                        <a:pt x="804" y="245"/>
                      </a:lnTo>
                      <a:lnTo>
                        <a:pt x="804" y="286"/>
                      </a:lnTo>
                      <a:lnTo>
                        <a:pt x="772" y="368"/>
                      </a:lnTo>
                      <a:lnTo>
                        <a:pt x="740" y="408"/>
                      </a:lnTo>
                      <a:lnTo>
                        <a:pt x="643" y="490"/>
                      </a:lnTo>
                      <a:lnTo>
                        <a:pt x="482" y="531"/>
                      </a:lnTo>
                      <a:lnTo>
                        <a:pt x="386" y="613"/>
                      </a:lnTo>
                      <a:lnTo>
                        <a:pt x="353" y="613"/>
                      </a:lnTo>
                      <a:lnTo>
                        <a:pt x="323" y="613"/>
                      </a:lnTo>
                      <a:lnTo>
                        <a:pt x="290" y="613"/>
                      </a:lnTo>
                      <a:lnTo>
                        <a:pt x="257" y="613"/>
                      </a:lnTo>
                      <a:lnTo>
                        <a:pt x="257" y="654"/>
                      </a:lnTo>
                      <a:lnTo>
                        <a:pt x="225" y="696"/>
                      </a:lnTo>
                      <a:lnTo>
                        <a:pt x="225" y="736"/>
                      </a:lnTo>
                      <a:lnTo>
                        <a:pt x="192" y="736"/>
                      </a:lnTo>
                      <a:lnTo>
                        <a:pt x="192" y="778"/>
                      </a:lnTo>
                      <a:lnTo>
                        <a:pt x="162" y="736"/>
                      </a:lnTo>
                      <a:lnTo>
                        <a:pt x="129" y="736"/>
                      </a:lnTo>
                      <a:lnTo>
                        <a:pt x="96" y="736"/>
                      </a:lnTo>
                      <a:lnTo>
                        <a:pt x="64" y="696"/>
                      </a:lnTo>
                      <a:lnTo>
                        <a:pt x="64" y="654"/>
                      </a:lnTo>
                      <a:lnTo>
                        <a:pt x="33" y="613"/>
                      </a:lnTo>
                      <a:lnTo>
                        <a:pt x="33" y="573"/>
                      </a:lnTo>
                      <a:lnTo>
                        <a:pt x="0" y="531"/>
                      </a:lnTo>
                      <a:lnTo>
                        <a:pt x="0" y="490"/>
                      </a:lnTo>
                      <a:lnTo>
                        <a:pt x="33" y="408"/>
                      </a:lnTo>
                      <a:lnTo>
                        <a:pt x="64" y="327"/>
                      </a:lnTo>
                      <a:lnTo>
                        <a:pt x="96" y="327"/>
                      </a:lnTo>
                      <a:lnTo>
                        <a:pt x="96" y="204"/>
                      </a:lnTo>
                      <a:lnTo>
                        <a:pt x="162" y="162"/>
                      </a:lnTo>
                      <a:lnTo>
                        <a:pt x="192" y="162"/>
                      </a:lnTo>
                      <a:lnTo>
                        <a:pt x="225" y="122"/>
                      </a:lnTo>
                      <a:lnTo>
                        <a:pt x="290" y="122"/>
                      </a:lnTo>
                      <a:lnTo>
                        <a:pt x="323" y="122"/>
                      </a:lnTo>
                      <a:lnTo>
                        <a:pt x="353" y="81"/>
                      </a:lnTo>
                      <a:lnTo>
                        <a:pt x="386" y="81"/>
                      </a:lnTo>
                      <a:lnTo>
                        <a:pt x="419" y="81"/>
                      </a:lnTo>
                      <a:lnTo>
                        <a:pt x="451" y="81"/>
                      </a:lnTo>
                      <a:lnTo>
                        <a:pt x="482" y="81"/>
                      </a:lnTo>
                      <a:lnTo>
                        <a:pt x="482" y="40"/>
                      </a:lnTo>
                      <a:lnTo>
                        <a:pt x="515" y="40"/>
                      </a:lnTo>
                      <a:lnTo>
                        <a:pt x="547" y="0"/>
                      </a:lnTo>
                      <a:lnTo>
                        <a:pt x="580" y="0"/>
                      </a:lnTo>
                      <a:lnTo>
                        <a:pt x="643" y="40"/>
                      </a:lnTo>
                      <a:lnTo>
                        <a:pt x="676" y="40"/>
                      </a:lnTo>
                      <a:lnTo>
                        <a:pt x="708" y="81"/>
                      </a:lnTo>
                      <a:lnTo>
                        <a:pt x="708" y="122"/>
                      </a:lnTo>
                      <a:lnTo>
                        <a:pt x="708" y="162"/>
                      </a:lnTo>
                      <a:lnTo>
                        <a:pt x="740" y="204"/>
                      </a:lnTo>
                      <a:lnTo>
                        <a:pt x="772" y="20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5" name="Freeform 309"/>
                <p:cNvSpPr>
                  <a:spLocks/>
                </p:cNvSpPr>
                <p:nvPr/>
              </p:nvSpPr>
              <p:spPr bwMode="auto">
                <a:xfrm>
                  <a:off x="3153" y="2695"/>
                  <a:ext cx="194" cy="242"/>
                </a:xfrm>
                <a:custGeom>
                  <a:avLst/>
                  <a:gdLst/>
                  <a:ahLst/>
                  <a:cxnLst>
                    <a:cxn ang="0">
                      <a:pos x="290" y="697"/>
                    </a:cxn>
                    <a:cxn ang="0">
                      <a:pos x="225" y="737"/>
                    </a:cxn>
                    <a:cxn ang="0">
                      <a:pos x="161" y="859"/>
                    </a:cxn>
                    <a:cxn ang="0">
                      <a:pos x="130" y="901"/>
                    </a:cxn>
                    <a:cxn ang="0">
                      <a:pos x="97" y="942"/>
                    </a:cxn>
                    <a:cxn ang="0">
                      <a:pos x="64" y="901"/>
                    </a:cxn>
                    <a:cxn ang="0">
                      <a:pos x="33" y="820"/>
                    </a:cxn>
                    <a:cxn ang="0">
                      <a:pos x="33" y="737"/>
                    </a:cxn>
                    <a:cxn ang="0">
                      <a:pos x="33" y="655"/>
                    </a:cxn>
                    <a:cxn ang="0">
                      <a:pos x="0" y="573"/>
                    </a:cxn>
                    <a:cxn ang="0">
                      <a:pos x="33" y="531"/>
                    </a:cxn>
                    <a:cxn ang="0">
                      <a:pos x="64" y="450"/>
                    </a:cxn>
                    <a:cxn ang="0">
                      <a:pos x="33" y="369"/>
                    </a:cxn>
                    <a:cxn ang="0">
                      <a:pos x="33" y="287"/>
                    </a:cxn>
                    <a:cxn ang="0">
                      <a:pos x="0" y="164"/>
                    </a:cxn>
                    <a:cxn ang="0">
                      <a:pos x="64" y="83"/>
                    </a:cxn>
                    <a:cxn ang="0">
                      <a:pos x="130" y="42"/>
                    </a:cxn>
                    <a:cxn ang="0">
                      <a:pos x="161" y="0"/>
                    </a:cxn>
                    <a:cxn ang="0">
                      <a:pos x="194" y="83"/>
                    </a:cxn>
                    <a:cxn ang="0">
                      <a:pos x="225" y="123"/>
                    </a:cxn>
                    <a:cxn ang="0">
                      <a:pos x="290" y="164"/>
                    </a:cxn>
                    <a:cxn ang="0">
                      <a:pos x="354" y="245"/>
                    </a:cxn>
                    <a:cxn ang="0">
                      <a:pos x="387" y="328"/>
                    </a:cxn>
                    <a:cxn ang="0">
                      <a:pos x="418" y="369"/>
                    </a:cxn>
                    <a:cxn ang="0">
                      <a:pos x="483" y="369"/>
                    </a:cxn>
                    <a:cxn ang="0">
                      <a:pos x="515" y="411"/>
                    </a:cxn>
                    <a:cxn ang="0">
                      <a:pos x="547" y="450"/>
                    </a:cxn>
                    <a:cxn ang="0">
                      <a:pos x="515" y="492"/>
                    </a:cxn>
                    <a:cxn ang="0">
                      <a:pos x="483" y="531"/>
                    </a:cxn>
                    <a:cxn ang="0">
                      <a:pos x="418" y="573"/>
                    </a:cxn>
                    <a:cxn ang="0">
                      <a:pos x="354" y="615"/>
                    </a:cxn>
                    <a:cxn ang="0">
                      <a:pos x="322" y="697"/>
                    </a:cxn>
                  </a:cxnLst>
                  <a:rect l="0" t="0" r="r" b="b"/>
                  <a:pathLst>
                    <a:path w="547" h="942">
                      <a:moveTo>
                        <a:pt x="322" y="697"/>
                      </a:moveTo>
                      <a:lnTo>
                        <a:pt x="290" y="697"/>
                      </a:lnTo>
                      <a:lnTo>
                        <a:pt x="258" y="737"/>
                      </a:lnTo>
                      <a:lnTo>
                        <a:pt x="225" y="737"/>
                      </a:lnTo>
                      <a:lnTo>
                        <a:pt x="194" y="820"/>
                      </a:lnTo>
                      <a:lnTo>
                        <a:pt x="161" y="859"/>
                      </a:lnTo>
                      <a:lnTo>
                        <a:pt x="130" y="859"/>
                      </a:lnTo>
                      <a:lnTo>
                        <a:pt x="130" y="901"/>
                      </a:lnTo>
                      <a:lnTo>
                        <a:pt x="97" y="901"/>
                      </a:lnTo>
                      <a:lnTo>
                        <a:pt x="97" y="942"/>
                      </a:lnTo>
                      <a:lnTo>
                        <a:pt x="64" y="942"/>
                      </a:lnTo>
                      <a:lnTo>
                        <a:pt x="64" y="901"/>
                      </a:lnTo>
                      <a:lnTo>
                        <a:pt x="64" y="859"/>
                      </a:lnTo>
                      <a:lnTo>
                        <a:pt x="33" y="820"/>
                      </a:lnTo>
                      <a:lnTo>
                        <a:pt x="33" y="778"/>
                      </a:lnTo>
                      <a:lnTo>
                        <a:pt x="33" y="737"/>
                      </a:lnTo>
                      <a:lnTo>
                        <a:pt x="33" y="697"/>
                      </a:lnTo>
                      <a:lnTo>
                        <a:pt x="33" y="655"/>
                      </a:lnTo>
                      <a:lnTo>
                        <a:pt x="0" y="615"/>
                      </a:lnTo>
                      <a:lnTo>
                        <a:pt x="0" y="573"/>
                      </a:lnTo>
                      <a:lnTo>
                        <a:pt x="0" y="531"/>
                      </a:lnTo>
                      <a:lnTo>
                        <a:pt x="33" y="531"/>
                      </a:lnTo>
                      <a:lnTo>
                        <a:pt x="33" y="492"/>
                      </a:lnTo>
                      <a:lnTo>
                        <a:pt x="64" y="450"/>
                      </a:lnTo>
                      <a:lnTo>
                        <a:pt x="64" y="411"/>
                      </a:lnTo>
                      <a:lnTo>
                        <a:pt x="33" y="369"/>
                      </a:lnTo>
                      <a:lnTo>
                        <a:pt x="33" y="328"/>
                      </a:lnTo>
                      <a:lnTo>
                        <a:pt x="33" y="287"/>
                      </a:lnTo>
                      <a:lnTo>
                        <a:pt x="33" y="205"/>
                      </a:lnTo>
                      <a:lnTo>
                        <a:pt x="0" y="164"/>
                      </a:lnTo>
                      <a:lnTo>
                        <a:pt x="33" y="123"/>
                      </a:lnTo>
                      <a:lnTo>
                        <a:pt x="64" y="83"/>
                      </a:lnTo>
                      <a:lnTo>
                        <a:pt x="97" y="42"/>
                      </a:lnTo>
                      <a:lnTo>
                        <a:pt x="130" y="42"/>
                      </a:lnTo>
                      <a:lnTo>
                        <a:pt x="130" y="0"/>
                      </a:lnTo>
                      <a:lnTo>
                        <a:pt x="161" y="0"/>
                      </a:lnTo>
                      <a:lnTo>
                        <a:pt x="194" y="42"/>
                      </a:lnTo>
                      <a:lnTo>
                        <a:pt x="194" y="83"/>
                      </a:lnTo>
                      <a:lnTo>
                        <a:pt x="225" y="83"/>
                      </a:lnTo>
                      <a:lnTo>
                        <a:pt x="225" y="123"/>
                      </a:lnTo>
                      <a:lnTo>
                        <a:pt x="258" y="164"/>
                      </a:lnTo>
                      <a:lnTo>
                        <a:pt x="290" y="164"/>
                      </a:lnTo>
                      <a:lnTo>
                        <a:pt x="322" y="205"/>
                      </a:lnTo>
                      <a:lnTo>
                        <a:pt x="354" y="245"/>
                      </a:lnTo>
                      <a:lnTo>
                        <a:pt x="387" y="245"/>
                      </a:lnTo>
                      <a:lnTo>
                        <a:pt x="387" y="328"/>
                      </a:lnTo>
                      <a:lnTo>
                        <a:pt x="418" y="328"/>
                      </a:lnTo>
                      <a:lnTo>
                        <a:pt x="418" y="369"/>
                      </a:lnTo>
                      <a:lnTo>
                        <a:pt x="451" y="369"/>
                      </a:lnTo>
                      <a:lnTo>
                        <a:pt x="483" y="369"/>
                      </a:lnTo>
                      <a:lnTo>
                        <a:pt x="483" y="411"/>
                      </a:lnTo>
                      <a:lnTo>
                        <a:pt x="515" y="411"/>
                      </a:lnTo>
                      <a:lnTo>
                        <a:pt x="515" y="450"/>
                      </a:lnTo>
                      <a:lnTo>
                        <a:pt x="547" y="450"/>
                      </a:lnTo>
                      <a:lnTo>
                        <a:pt x="547" y="492"/>
                      </a:lnTo>
                      <a:lnTo>
                        <a:pt x="515" y="492"/>
                      </a:lnTo>
                      <a:lnTo>
                        <a:pt x="515" y="531"/>
                      </a:lnTo>
                      <a:lnTo>
                        <a:pt x="483" y="531"/>
                      </a:lnTo>
                      <a:lnTo>
                        <a:pt x="451" y="531"/>
                      </a:lnTo>
                      <a:lnTo>
                        <a:pt x="418" y="573"/>
                      </a:lnTo>
                      <a:lnTo>
                        <a:pt x="387" y="615"/>
                      </a:lnTo>
                      <a:lnTo>
                        <a:pt x="354" y="615"/>
                      </a:lnTo>
                      <a:lnTo>
                        <a:pt x="322" y="655"/>
                      </a:lnTo>
                      <a:lnTo>
                        <a:pt x="322"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6" name="Freeform 310"/>
                <p:cNvSpPr>
                  <a:spLocks/>
                </p:cNvSpPr>
                <p:nvPr/>
              </p:nvSpPr>
              <p:spPr bwMode="auto">
                <a:xfrm>
                  <a:off x="2754" y="2747"/>
                  <a:ext cx="330" cy="158"/>
                </a:xfrm>
                <a:custGeom>
                  <a:avLst/>
                  <a:gdLst/>
                  <a:ahLst/>
                  <a:cxnLst>
                    <a:cxn ang="0">
                      <a:pos x="933" y="533"/>
                    </a:cxn>
                    <a:cxn ang="0">
                      <a:pos x="901" y="533"/>
                    </a:cxn>
                    <a:cxn ang="0">
                      <a:pos x="868" y="573"/>
                    </a:cxn>
                    <a:cxn ang="0">
                      <a:pos x="805" y="614"/>
                    </a:cxn>
                    <a:cxn ang="0">
                      <a:pos x="772" y="573"/>
                    </a:cxn>
                    <a:cxn ang="0">
                      <a:pos x="772" y="533"/>
                    </a:cxn>
                    <a:cxn ang="0">
                      <a:pos x="740" y="533"/>
                    </a:cxn>
                    <a:cxn ang="0">
                      <a:pos x="740" y="492"/>
                    </a:cxn>
                    <a:cxn ang="0">
                      <a:pos x="676" y="533"/>
                    </a:cxn>
                    <a:cxn ang="0">
                      <a:pos x="644" y="533"/>
                    </a:cxn>
                    <a:cxn ang="0">
                      <a:pos x="579" y="533"/>
                    </a:cxn>
                    <a:cxn ang="0">
                      <a:pos x="515" y="573"/>
                    </a:cxn>
                    <a:cxn ang="0">
                      <a:pos x="418" y="573"/>
                    </a:cxn>
                    <a:cxn ang="0">
                      <a:pos x="387" y="573"/>
                    </a:cxn>
                    <a:cxn ang="0">
                      <a:pos x="321" y="573"/>
                    </a:cxn>
                    <a:cxn ang="0">
                      <a:pos x="225" y="573"/>
                    </a:cxn>
                    <a:cxn ang="0">
                      <a:pos x="193" y="573"/>
                    </a:cxn>
                    <a:cxn ang="0">
                      <a:pos x="193" y="533"/>
                    </a:cxn>
                    <a:cxn ang="0">
                      <a:pos x="161" y="533"/>
                    </a:cxn>
                    <a:cxn ang="0">
                      <a:pos x="129" y="533"/>
                    </a:cxn>
                    <a:cxn ang="0">
                      <a:pos x="129" y="492"/>
                    </a:cxn>
                    <a:cxn ang="0">
                      <a:pos x="129" y="450"/>
                    </a:cxn>
                    <a:cxn ang="0">
                      <a:pos x="97" y="450"/>
                    </a:cxn>
                    <a:cxn ang="0">
                      <a:pos x="64" y="410"/>
                    </a:cxn>
                    <a:cxn ang="0">
                      <a:pos x="33" y="410"/>
                    </a:cxn>
                    <a:cxn ang="0">
                      <a:pos x="0" y="369"/>
                    </a:cxn>
                    <a:cxn ang="0">
                      <a:pos x="0" y="327"/>
                    </a:cxn>
                    <a:cxn ang="0">
                      <a:pos x="0" y="287"/>
                    </a:cxn>
                    <a:cxn ang="0">
                      <a:pos x="0" y="246"/>
                    </a:cxn>
                    <a:cxn ang="0">
                      <a:pos x="97" y="206"/>
                    </a:cxn>
                    <a:cxn ang="0">
                      <a:pos x="97" y="164"/>
                    </a:cxn>
                    <a:cxn ang="0">
                      <a:pos x="97" y="122"/>
                    </a:cxn>
                    <a:cxn ang="0">
                      <a:pos x="129" y="83"/>
                    </a:cxn>
                    <a:cxn ang="0">
                      <a:pos x="129" y="41"/>
                    </a:cxn>
                    <a:cxn ang="0">
                      <a:pos x="129" y="0"/>
                    </a:cxn>
                    <a:cxn ang="0">
                      <a:pos x="161" y="0"/>
                    </a:cxn>
                    <a:cxn ang="0">
                      <a:pos x="225" y="0"/>
                    </a:cxn>
                    <a:cxn ang="0">
                      <a:pos x="257" y="0"/>
                    </a:cxn>
                    <a:cxn ang="0">
                      <a:pos x="321" y="0"/>
                    </a:cxn>
                    <a:cxn ang="0">
                      <a:pos x="387" y="0"/>
                    </a:cxn>
                    <a:cxn ang="0">
                      <a:pos x="418" y="0"/>
                    </a:cxn>
                    <a:cxn ang="0">
                      <a:pos x="451" y="0"/>
                    </a:cxn>
                    <a:cxn ang="0">
                      <a:pos x="482" y="41"/>
                    </a:cxn>
                    <a:cxn ang="0">
                      <a:pos x="547" y="83"/>
                    </a:cxn>
                    <a:cxn ang="0">
                      <a:pos x="579" y="122"/>
                    </a:cxn>
                    <a:cxn ang="0">
                      <a:pos x="611" y="122"/>
                    </a:cxn>
                    <a:cxn ang="0">
                      <a:pos x="611" y="164"/>
                    </a:cxn>
                    <a:cxn ang="0">
                      <a:pos x="644" y="164"/>
                    </a:cxn>
                    <a:cxn ang="0">
                      <a:pos x="644" y="206"/>
                    </a:cxn>
                    <a:cxn ang="0">
                      <a:pos x="676" y="206"/>
                    </a:cxn>
                    <a:cxn ang="0">
                      <a:pos x="708" y="246"/>
                    </a:cxn>
                    <a:cxn ang="0">
                      <a:pos x="708" y="327"/>
                    </a:cxn>
                    <a:cxn ang="0">
                      <a:pos x="740" y="327"/>
                    </a:cxn>
                    <a:cxn ang="0">
                      <a:pos x="772" y="327"/>
                    </a:cxn>
                    <a:cxn ang="0">
                      <a:pos x="772" y="369"/>
                    </a:cxn>
                    <a:cxn ang="0">
                      <a:pos x="805" y="369"/>
                    </a:cxn>
                    <a:cxn ang="0">
                      <a:pos x="836" y="450"/>
                    </a:cxn>
                    <a:cxn ang="0">
                      <a:pos x="868" y="492"/>
                    </a:cxn>
                    <a:cxn ang="0">
                      <a:pos x="901" y="492"/>
                    </a:cxn>
                    <a:cxn ang="0">
                      <a:pos x="933" y="533"/>
                    </a:cxn>
                  </a:cxnLst>
                  <a:rect l="0" t="0" r="r" b="b"/>
                  <a:pathLst>
                    <a:path w="933" h="614">
                      <a:moveTo>
                        <a:pt x="933" y="533"/>
                      </a:moveTo>
                      <a:lnTo>
                        <a:pt x="901" y="533"/>
                      </a:lnTo>
                      <a:lnTo>
                        <a:pt x="868" y="573"/>
                      </a:lnTo>
                      <a:lnTo>
                        <a:pt x="805" y="614"/>
                      </a:lnTo>
                      <a:lnTo>
                        <a:pt x="772" y="573"/>
                      </a:lnTo>
                      <a:lnTo>
                        <a:pt x="772" y="533"/>
                      </a:lnTo>
                      <a:lnTo>
                        <a:pt x="740" y="533"/>
                      </a:lnTo>
                      <a:lnTo>
                        <a:pt x="740" y="492"/>
                      </a:lnTo>
                      <a:lnTo>
                        <a:pt x="676" y="533"/>
                      </a:lnTo>
                      <a:lnTo>
                        <a:pt x="644" y="533"/>
                      </a:lnTo>
                      <a:lnTo>
                        <a:pt x="579" y="533"/>
                      </a:lnTo>
                      <a:lnTo>
                        <a:pt x="515" y="573"/>
                      </a:lnTo>
                      <a:lnTo>
                        <a:pt x="418" y="573"/>
                      </a:lnTo>
                      <a:lnTo>
                        <a:pt x="387" y="573"/>
                      </a:lnTo>
                      <a:lnTo>
                        <a:pt x="321" y="573"/>
                      </a:lnTo>
                      <a:lnTo>
                        <a:pt x="225" y="573"/>
                      </a:lnTo>
                      <a:lnTo>
                        <a:pt x="193" y="573"/>
                      </a:lnTo>
                      <a:lnTo>
                        <a:pt x="193" y="533"/>
                      </a:lnTo>
                      <a:lnTo>
                        <a:pt x="161" y="533"/>
                      </a:lnTo>
                      <a:lnTo>
                        <a:pt x="129" y="533"/>
                      </a:lnTo>
                      <a:lnTo>
                        <a:pt x="129" y="492"/>
                      </a:lnTo>
                      <a:lnTo>
                        <a:pt x="129" y="450"/>
                      </a:lnTo>
                      <a:lnTo>
                        <a:pt x="97" y="450"/>
                      </a:lnTo>
                      <a:lnTo>
                        <a:pt x="64" y="410"/>
                      </a:lnTo>
                      <a:lnTo>
                        <a:pt x="33" y="410"/>
                      </a:lnTo>
                      <a:lnTo>
                        <a:pt x="0" y="369"/>
                      </a:lnTo>
                      <a:lnTo>
                        <a:pt x="0" y="327"/>
                      </a:lnTo>
                      <a:lnTo>
                        <a:pt x="0" y="287"/>
                      </a:lnTo>
                      <a:lnTo>
                        <a:pt x="0" y="246"/>
                      </a:lnTo>
                      <a:lnTo>
                        <a:pt x="97" y="206"/>
                      </a:lnTo>
                      <a:lnTo>
                        <a:pt x="97" y="164"/>
                      </a:lnTo>
                      <a:lnTo>
                        <a:pt x="97" y="122"/>
                      </a:lnTo>
                      <a:lnTo>
                        <a:pt x="129" y="83"/>
                      </a:lnTo>
                      <a:lnTo>
                        <a:pt x="129" y="41"/>
                      </a:lnTo>
                      <a:lnTo>
                        <a:pt x="129" y="0"/>
                      </a:lnTo>
                      <a:lnTo>
                        <a:pt x="161" y="0"/>
                      </a:lnTo>
                      <a:lnTo>
                        <a:pt x="225" y="0"/>
                      </a:lnTo>
                      <a:lnTo>
                        <a:pt x="257" y="0"/>
                      </a:lnTo>
                      <a:lnTo>
                        <a:pt x="321" y="0"/>
                      </a:lnTo>
                      <a:lnTo>
                        <a:pt x="387" y="0"/>
                      </a:lnTo>
                      <a:lnTo>
                        <a:pt x="418" y="0"/>
                      </a:lnTo>
                      <a:lnTo>
                        <a:pt x="451" y="0"/>
                      </a:lnTo>
                      <a:lnTo>
                        <a:pt x="482" y="41"/>
                      </a:lnTo>
                      <a:lnTo>
                        <a:pt x="547" y="83"/>
                      </a:lnTo>
                      <a:lnTo>
                        <a:pt x="579" y="122"/>
                      </a:lnTo>
                      <a:lnTo>
                        <a:pt x="611" y="122"/>
                      </a:lnTo>
                      <a:lnTo>
                        <a:pt x="611" y="164"/>
                      </a:lnTo>
                      <a:lnTo>
                        <a:pt x="644" y="164"/>
                      </a:lnTo>
                      <a:lnTo>
                        <a:pt x="644" y="206"/>
                      </a:lnTo>
                      <a:lnTo>
                        <a:pt x="676" y="206"/>
                      </a:lnTo>
                      <a:lnTo>
                        <a:pt x="708" y="246"/>
                      </a:lnTo>
                      <a:lnTo>
                        <a:pt x="708" y="327"/>
                      </a:lnTo>
                      <a:lnTo>
                        <a:pt x="740" y="327"/>
                      </a:lnTo>
                      <a:lnTo>
                        <a:pt x="772" y="327"/>
                      </a:lnTo>
                      <a:lnTo>
                        <a:pt x="772" y="369"/>
                      </a:lnTo>
                      <a:lnTo>
                        <a:pt x="805" y="369"/>
                      </a:lnTo>
                      <a:lnTo>
                        <a:pt x="836" y="450"/>
                      </a:lnTo>
                      <a:lnTo>
                        <a:pt x="868" y="492"/>
                      </a:lnTo>
                      <a:lnTo>
                        <a:pt x="901" y="492"/>
                      </a:lnTo>
                      <a:lnTo>
                        <a:pt x="933"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7" name="Freeform 311"/>
                <p:cNvSpPr>
                  <a:spLocks/>
                </p:cNvSpPr>
                <p:nvPr/>
              </p:nvSpPr>
              <p:spPr bwMode="auto">
                <a:xfrm>
                  <a:off x="3564" y="2043"/>
                  <a:ext cx="307" cy="199"/>
                </a:xfrm>
                <a:custGeom>
                  <a:avLst/>
                  <a:gdLst/>
                  <a:ahLst/>
                  <a:cxnLst>
                    <a:cxn ang="0">
                      <a:pos x="868" y="532"/>
                    </a:cxn>
                    <a:cxn ang="0">
                      <a:pos x="803" y="573"/>
                    </a:cxn>
                    <a:cxn ang="0">
                      <a:pos x="739" y="615"/>
                    </a:cxn>
                    <a:cxn ang="0">
                      <a:pos x="675" y="615"/>
                    </a:cxn>
                    <a:cxn ang="0">
                      <a:pos x="611" y="696"/>
                    </a:cxn>
                    <a:cxn ang="0">
                      <a:pos x="546" y="737"/>
                    </a:cxn>
                    <a:cxn ang="0">
                      <a:pos x="514" y="778"/>
                    </a:cxn>
                    <a:cxn ang="0">
                      <a:pos x="418" y="778"/>
                    </a:cxn>
                    <a:cxn ang="0">
                      <a:pos x="354" y="696"/>
                    </a:cxn>
                    <a:cxn ang="0">
                      <a:pos x="289" y="654"/>
                    </a:cxn>
                    <a:cxn ang="0">
                      <a:pos x="224" y="654"/>
                    </a:cxn>
                    <a:cxn ang="0">
                      <a:pos x="161" y="654"/>
                    </a:cxn>
                    <a:cxn ang="0">
                      <a:pos x="96" y="654"/>
                    </a:cxn>
                    <a:cxn ang="0">
                      <a:pos x="32" y="696"/>
                    </a:cxn>
                    <a:cxn ang="0">
                      <a:pos x="32" y="615"/>
                    </a:cxn>
                    <a:cxn ang="0">
                      <a:pos x="32" y="532"/>
                    </a:cxn>
                    <a:cxn ang="0">
                      <a:pos x="32" y="450"/>
                    </a:cxn>
                    <a:cxn ang="0">
                      <a:pos x="32" y="368"/>
                    </a:cxn>
                    <a:cxn ang="0">
                      <a:pos x="64" y="327"/>
                    </a:cxn>
                    <a:cxn ang="0">
                      <a:pos x="128" y="287"/>
                    </a:cxn>
                    <a:cxn ang="0">
                      <a:pos x="224" y="245"/>
                    </a:cxn>
                    <a:cxn ang="0">
                      <a:pos x="321" y="245"/>
                    </a:cxn>
                    <a:cxn ang="0">
                      <a:pos x="385" y="245"/>
                    </a:cxn>
                    <a:cxn ang="0">
                      <a:pos x="482" y="204"/>
                    </a:cxn>
                    <a:cxn ang="0">
                      <a:pos x="546" y="123"/>
                    </a:cxn>
                    <a:cxn ang="0">
                      <a:pos x="611" y="40"/>
                    </a:cxn>
                    <a:cxn ang="0">
                      <a:pos x="675" y="0"/>
                    </a:cxn>
                    <a:cxn ang="0">
                      <a:pos x="706" y="82"/>
                    </a:cxn>
                    <a:cxn ang="0">
                      <a:pos x="706" y="164"/>
                    </a:cxn>
                    <a:cxn ang="0">
                      <a:pos x="739" y="245"/>
                    </a:cxn>
                    <a:cxn ang="0">
                      <a:pos x="772" y="327"/>
                    </a:cxn>
                    <a:cxn ang="0">
                      <a:pos x="772" y="410"/>
                    </a:cxn>
                    <a:cxn ang="0">
                      <a:pos x="835" y="450"/>
                    </a:cxn>
                  </a:cxnLst>
                  <a:rect l="0" t="0" r="r" b="b"/>
                  <a:pathLst>
                    <a:path w="868" h="778">
                      <a:moveTo>
                        <a:pt x="868" y="492"/>
                      </a:moveTo>
                      <a:lnTo>
                        <a:pt x="868" y="532"/>
                      </a:lnTo>
                      <a:lnTo>
                        <a:pt x="835" y="573"/>
                      </a:lnTo>
                      <a:lnTo>
                        <a:pt x="803" y="573"/>
                      </a:lnTo>
                      <a:lnTo>
                        <a:pt x="772" y="615"/>
                      </a:lnTo>
                      <a:lnTo>
                        <a:pt x="739" y="615"/>
                      </a:lnTo>
                      <a:lnTo>
                        <a:pt x="706" y="615"/>
                      </a:lnTo>
                      <a:lnTo>
                        <a:pt x="675" y="615"/>
                      </a:lnTo>
                      <a:lnTo>
                        <a:pt x="643" y="654"/>
                      </a:lnTo>
                      <a:lnTo>
                        <a:pt x="611" y="696"/>
                      </a:lnTo>
                      <a:lnTo>
                        <a:pt x="578" y="696"/>
                      </a:lnTo>
                      <a:lnTo>
                        <a:pt x="546" y="737"/>
                      </a:lnTo>
                      <a:lnTo>
                        <a:pt x="546" y="778"/>
                      </a:lnTo>
                      <a:lnTo>
                        <a:pt x="514" y="778"/>
                      </a:lnTo>
                      <a:lnTo>
                        <a:pt x="482" y="778"/>
                      </a:lnTo>
                      <a:lnTo>
                        <a:pt x="418" y="778"/>
                      </a:lnTo>
                      <a:lnTo>
                        <a:pt x="385" y="737"/>
                      </a:lnTo>
                      <a:lnTo>
                        <a:pt x="354" y="696"/>
                      </a:lnTo>
                      <a:lnTo>
                        <a:pt x="321" y="696"/>
                      </a:lnTo>
                      <a:lnTo>
                        <a:pt x="289" y="654"/>
                      </a:lnTo>
                      <a:lnTo>
                        <a:pt x="257" y="654"/>
                      </a:lnTo>
                      <a:lnTo>
                        <a:pt x="224" y="654"/>
                      </a:lnTo>
                      <a:lnTo>
                        <a:pt x="192" y="654"/>
                      </a:lnTo>
                      <a:lnTo>
                        <a:pt x="161" y="654"/>
                      </a:lnTo>
                      <a:lnTo>
                        <a:pt x="128" y="654"/>
                      </a:lnTo>
                      <a:lnTo>
                        <a:pt x="96" y="654"/>
                      </a:lnTo>
                      <a:lnTo>
                        <a:pt x="64" y="654"/>
                      </a:lnTo>
                      <a:lnTo>
                        <a:pt x="32" y="696"/>
                      </a:lnTo>
                      <a:lnTo>
                        <a:pt x="32" y="654"/>
                      </a:lnTo>
                      <a:lnTo>
                        <a:pt x="32" y="615"/>
                      </a:lnTo>
                      <a:lnTo>
                        <a:pt x="0" y="573"/>
                      </a:lnTo>
                      <a:lnTo>
                        <a:pt x="32" y="532"/>
                      </a:lnTo>
                      <a:lnTo>
                        <a:pt x="32" y="492"/>
                      </a:lnTo>
                      <a:lnTo>
                        <a:pt x="32" y="450"/>
                      </a:lnTo>
                      <a:lnTo>
                        <a:pt x="32" y="410"/>
                      </a:lnTo>
                      <a:lnTo>
                        <a:pt x="32" y="368"/>
                      </a:lnTo>
                      <a:lnTo>
                        <a:pt x="32" y="327"/>
                      </a:lnTo>
                      <a:lnTo>
                        <a:pt x="64" y="327"/>
                      </a:lnTo>
                      <a:lnTo>
                        <a:pt x="96" y="327"/>
                      </a:lnTo>
                      <a:lnTo>
                        <a:pt x="128" y="287"/>
                      </a:lnTo>
                      <a:lnTo>
                        <a:pt x="161" y="287"/>
                      </a:lnTo>
                      <a:lnTo>
                        <a:pt x="224" y="245"/>
                      </a:lnTo>
                      <a:lnTo>
                        <a:pt x="257" y="245"/>
                      </a:lnTo>
                      <a:lnTo>
                        <a:pt x="321" y="245"/>
                      </a:lnTo>
                      <a:lnTo>
                        <a:pt x="354" y="245"/>
                      </a:lnTo>
                      <a:lnTo>
                        <a:pt x="385" y="245"/>
                      </a:lnTo>
                      <a:lnTo>
                        <a:pt x="449" y="204"/>
                      </a:lnTo>
                      <a:lnTo>
                        <a:pt x="482" y="204"/>
                      </a:lnTo>
                      <a:lnTo>
                        <a:pt x="514" y="164"/>
                      </a:lnTo>
                      <a:lnTo>
                        <a:pt x="546" y="123"/>
                      </a:lnTo>
                      <a:lnTo>
                        <a:pt x="578" y="82"/>
                      </a:lnTo>
                      <a:lnTo>
                        <a:pt x="611" y="40"/>
                      </a:lnTo>
                      <a:lnTo>
                        <a:pt x="643" y="40"/>
                      </a:lnTo>
                      <a:lnTo>
                        <a:pt x="675" y="0"/>
                      </a:lnTo>
                      <a:lnTo>
                        <a:pt x="675" y="40"/>
                      </a:lnTo>
                      <a:lnTo>
                        <a:pt x="706" y="82"/>
                      </a:lnTo>
                      <a:lnTo>
                        <a:pt x="706" y="123"/>
                      </a:lnTo>
                      <a:lnTo>
                        <a:pt x="706" y="164"/>
                      </a:lnTo>
                      <a:lnTo>
                        <a:pt x="739" y="204"/>
                      </a:lnTo>
                      <a:lnTo>
                        <a:pt x="739" y="245"/>
                      </a:lnTo>
                      <a:lnTo>
                        <a:pt x="739" y="327"/>
                      </a:lnTo>
                      <a:lnTo>
                        <a:pt x="772" y="327"/>
                      </a:lnTo>
                      <a:lnTo>
                        <a:pt x="772" y="368"/>
                      </a:lnTo>
                      <a:lnTo>
                        <a:pt x="772" y="410"/>
                      </a:lnTo>
                      <a:lnTo>
                        <a:pt x="803" y="450"/>
                      </a:lnTo>
                      <a:lnTo>
                        <a:pt x="835" y="450"/>
                      </a:lnTo>
                      <a:lnTo>
                        <a:pt x="868" y="4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8" name="Freeform 312"/>
                <p:cNvSpPr>
                  <a:spLocks/>
                </p:cNvSpPr>
                <p:nvPr/>
              </p:nvSpPr>
              <p:spPr bwMode="auto">
                <a:xfrm>
                  <a:off x="3585" y="2149"/>
                  <a:ext cx="478" cy="336"/>
                </a:xfrm>
                <a:custGeom>
                  <a:avLst/>
                  <a:gdLst/>
                  <a:ahLst/>
                  <a:cxnLst>
                    <a:cxn ang="0">
                      <a:pos x="1061" y="941"/>
                    </a:cxn>
                    <a:cxn ang="0">
                      <a:pos x="997" y="983"/>
                    </a:cxn>
                    <a:cxn ang="0">
                      <a:pos x="932" y="941"/>
                    </a:cxn>
                    <a:cxn ang="0">
                      <a:pos x="899" y="900"/>
                    </a:cxn>
                    <a:cxn ang="0">
                      <a:pos x="836" y="900"/>
                    </a:cxn>
                    <a:cxn ang="0">
                      <a:pos x="804" y="941"/>
                    </a:cxn>
                    <a:cxn ang="0">
                      <a:pos x="771" y="1023"/>
                    </a:cxn>
                    <a:cxn ang="0">
                      <a:pos x="708" y="1188"/>
                    </a:cxn>
                    <a:cxn ang="0">
                      <a:pos x="642" y="1227"/>
                    </a:cxn>
                    <a:cxn ang="0">
                      <a:pos x="579" y="1188"/>
                    </a:cxn>
                    <a:cxn ang="0">
                      <a:pos x="514" y="1188"/>
                    </a:cxn>
                    <a:cxn ang="0">
                      <a:pos x="482" y="1227"/>
                    </a:cxn>
                    <a:cxn ang="0">
                      <a:pos x="418" y="1269"/>
                    </a:cxn>
                    <a:cxn ang="0">
                      <a:pos x="385" y="1269"/>
                    </a:cxn>
                    <a:cxn ang="0">
                      <a:pos x="321" y="1227"/>
                    </a:cxn>
                    <a:cxn ang="0">
                      <a:pos x="290" y="1188"/>
                    </a:cxn>
                    <a:cxn ang="0">
                      <a:pos x="290" y="1106"/>
                    </a:cxn>
                    <a:cxn ang="0">
                      <a:pos x="225" y="1023"/>
                    </a:cxn>
                    <a:cxn ang="0">
                      <a:pos x="193" y="941"/>
                    </a:cxn>
                    <a:cxn ang="0">
                      <a:pos x="128" y="900"/>
                    </a:cxn>
                    <a:cxn ang="0">
                      <a:pos x="64" y="819"/>
                    </a:cxn>
                    <a:cxn ang="0">
                      <a:pos x="97" y="736"/>
                    </a:cxn>
                    <a:cxn ang="0">
                      <a:pos x="97" y="655"/>
                    </a:cxn>
                    <a:cxn ang="0">
                      <a:pos x="64" y="572"/>
                    </a:cxn>
                    <a:cxn ang="0">
                      <a:pos x="33" y="491"/>
                    </a:cxn>
                    <a:cxn ang="0">
                      <a:pos x="33" y="368"/>
                    </a:cxn>
                    <a:cxn ang="0">
                      <a:pos x="0" y="244"/>
                    </a:cxn>
                    <a:cxn ang="0">
                      <a:pos x="64" y="244"/>
                    </a:cxn>
                    <a:cxn ang="0">
                      <a:pos x="128" y="244"/>
                    </a:cxn>
                    <a:cxn ang="0">
                      <a:pos x="193" y="244"/>
                    </a:cxn>
                    <a:cxn ang="0">
                      <a:pos x="257" y="286"/>
                    </a:cxn>
                    <a:cxn ang="0">
                      <a:pos x="321" y="328"/>
                    </a:cxn>
                    <a:cxn ang="0">
                      <a:pos x="418" y="368"/>
                    </a:cxn>
                    <a:cxn ang="0">
                      <a:pos x="482" y="368"/>
                    </a:cxn>
                    <a:cxn ang="0">
                      <a:pos x="514" y="286"/>
                    </a:cxn>
                    <a:cxn ang="0">
                      <a:pos x="579" y="244"/>
                    </a:cxn>
                    <a:cxn ang="0">
                      <a:pos x="642" y="205"/>
                    </a:cxn>
                    <a:cxn ang="0">
                      <a:pos x="708" y="205"/>
                    </a:cxn>
                    <a:cxn ang="0">
                      <a:pos x="771" y="163"/>
                    </a:cxn>
                    <a:cxn ang="0">
                      <a:pos x="804" y="82"/>
                    </a:cxn>
                    <a:cxn ang="0">
                      <a:pos x="869" y="40"/>
                    </a:cxn>
                    <a:cxn ang="0">
                      <a:pos x="932" y="40"/>
                    </a:cxn>
                    <a:cxn ang="0">
                      <a:pos x="997" y="0"/>
                    </a:cxn>
                    <a:cxn ang="0">
                      <a:pos x="1061" y="0"/>
                    </a:cxn>
                    <a:cxn ang="0">
                      <a:pos x="1126" y="40"/>
                    </a:cxn>
                    <a:cxn ang="0">
                      <a:pos x="1189" y="82"/>
                    </a:cxn>
                    <a:cxn ang="0">
                      <a:pos x="1222" y="163"/>
                    </a:cxn>
                    <a:cxn ang="0">
                      <a:pos x="1222" y="244"/>
                    </a:cxn>
                    <a:cxn ang="0">
                      <a:pos x="1254" y="286"/>
                    </a:cxn>
                    <a:cxn ang="0">
                      <a:pos x="1319" y="368"/>
                    </a:cxn>
                    <a:cxn ang="0">
                      <a:pos x="1350" y="450"/>
                    </a:cxn>
                    <a:cxn ang="0">
                      <a:pos x="1319" y="450"/>
                    </a:cxn>
                    <a:cxn ang="0">
                      <a:pos x="1287" y="532"/>
                    </a:cxn>
                    <a:cxn ang="0">
                      <a:pos x="1222" y="532"/>
                    </a:cxn>
                    <a:cxn ang="0">
                      <a:pos x="1189" y="614"/>
                    </a:cxn>
                    <a:cxn ang="0">
                      <a:pos x="1158" y="655"/>
                    </a:cxn>
                    <a:cxn ang="0">
                      <a:pos x="1158" y="736"/>
                    </a:cxn>
                    <a:cxn ang="0">
                      <a:pos x="1126" y="778"/>
                    </a:cxn>
                    <a:cxn ang="0">
                      <a:pos x="1126" y="860"/>
                    </a:cxn>
                    <a:cxn ang="0">
                      <a:pos x="1093" y="941"/>
                    </a:cxn>
                  </a:cxnLst>
                  <a:rect l="0" t="0" r="r" b="b"/>
                  <a:pathLst>
                    <a:path w="1350" h="1311">
                      <a:moveTo>
                        <a:pt x="1093" y="941"/>
                      </a:moveTo>
                      <a:lnTo>
                        <a:pt x="1061" y="941"/>
                      </a:lnTo>
                      <a:lnTo>
                        <a:pt x="1030" y="983"/>
                      </a:lnTo>
                      <a:lnTo>
                        <a:pt x="997" y="983"/>
                      </a:lnTo>
                      <a:lnTo>
                        <a:pt x="965" y="983"/>
                      </a:lnTo>
                      <a:lnTo>
                        <a:pt x="932" y="941"/>
                      </a:lnTo>
                      <a:lnTo>
                        <a:pt x="899" y="941"/>
                      </a:lnTo>
                      <a:lnTo>
                        <a:pt x="899" y="900"/>
                      </a:lnTo>
                      <a:lnTo>
                        <a:pt x="869" y="900"/>
                      </a:lnTo>
                      <a:lnTo>
                        <a:pt x="836" y="900"/>
                      </a:lnTo>
                      <a:lnTo>
                        <a:pt x="836" y="941"/>
                      </a:lnTo>
                      <a:lnTo>
                        <a:pt x="804" y="941"/>
                      </a:lnTo>
                      <a:lnTo>
                        <a:pt x="804" y="983"/>
                      </a:lnTo>
                      <a:lnTo>
                        <a:pt x="771" y="1023"/>
                      </a:lnTo>
                      <a:lnTo>
                        <a:pt x="740" y="1106"/>
                      </a:lnTo>
                      <a:lnTo>
                        <a:pt x="708" y="1188"/>
                      </a:lnTo>
                      <a:lnTo>
                        <a:pt x="675" y="1227"/>
                      </a:lnTo>
                      <a:lnTo>
                        <a:pt x="642" y="1227"/>
                      </a:lnTo>
                      <a:lnTo>
                        <a:pt x="611" y="1227"/>
                      </a:lnTo>
                      <a:lnTo>
                        <a:pt x="579" y="1188"/>
                      </a:lnTo>
                      <a:lnTo>
                        <a:pt x="547" y="1188"/>
                      </a:lnTo>
                      <a:lnTo>
                        <a:pt x="514" y="1188"/>
                      </a:lnTo>
                      <a:lnTo>
                        <a:pt x="482" y="1188"/>
                      </a:lnTo>
                      <a:lnTo>
                        <a:pt x="482" y="1227"/>
                      </a:lnTo>
                      <a:lnTo>
                        <a:pt x="451" y="1269"/>
                      </a:lnTo>
                      <a:lnTo>
                        <a:pt x="418" y="1269"/>
                      </a:lnTo>
                      <a:lnTo>
                        <a:pt x="418" y="1311"/>
                      </a:lnTo>
                      <a:lnTo>
                        <a:pt x="385" y="1269"/>
                      </a:lnTo>
                      <a:lnTo>
                        <a:pt x="354" y="1269"/>
                      </a:lnTo>
                      <a:lnTo>
                        <a:pt x="321" y="1227"/>
                      </a:lnTo>
                      <a:lnTo>
                        <a:pt x="290" y="1227"/>
                      </a:lnTo>
                      <a:lnTo>
                        <a:pt x="290" y="1188"/>
                      </a:lnTo>
                      <a:lnTo>
                        <a:pt x="290" y="1146"/>
                      </a:lnTo>
                      <a:lnTo>
                        <a:pt x="290" y="1106"/>
                      </a:lnTo>
                      <a:lnTo>
                        <a:pt x="257" y="1064"/>
                      </a:lnTo>
                      <a:lnTo>
                        <a:pt x="225" y="1023"/>
                      </a:lnTo>
                      <a:lnTo>
                        <a:pt x="225" y="983"/>
                      </a:lnTo>
                      <a:lnTo>
                        <a:pt x="193" y="941"/>
                      </a:lnTo>
                      <a:lnTo>
                        <a:pt x="161" y="941"/>
                      </a:lnTo>
                      <a:lnTo>
                        <a:pt x="128" y="900"/>
                      </a:lnTo>
                      <a:lnTo>
                        <a:pt x="97" y="860"/>
                      </a:lnTo>
                      <a:lnTo>
                        <a:pt x="64" y="819"/>
                      </a:lnTo>
                      <a:lnTo>
                        <a:pt x="97" y="778"/>
                      </a:lnTo>
                      <a:lnTo>
                        <a:pt x="97" y="736"/>
                      </a:lnTo>
                      <a:lnTo>
                        <a:pt x="97" y="696"/>
                      </a:lnTo>
                      <a:lnTo>
                        <a:pt x="97" y="655"/>
                      </a:lnTo>
                      <a:lnTo>
                        <a:pt x="97" y="614"/>
                      </a:lnTo>
                      <a:lnTo>
                        <a:pt x="64" y="572"/>
                      </a:lnTo>
                      <a:lnTo>
                        <a:pt x="64" y="532"/>
                      </a:lnTo>
                      <a:lnTo>
                        <a:pt x="33" y="491"/>
                      </a:lnTo>
                      <a:lnTo>
                        <a:pt x="33" y="450"/>
                      </a:lnTo>
                      <a:lnTo>
                        <a:pt x="33" y="368"/>
                      </a:lnTo>
                      <a:lnTo>
                        <a:pt x="0" y="328"/>
                      </a:lnTo>
                      <a:lnTo>
                        <a:pt x="0" y="244"/>
                      </a:lnTo>
                      <a:lnTo>
                        <a:pt x="33" y="244"/>
                      </a:lnTo>
                      <a:lnTo>
                        <a:pt x="64" y="244"/>
                      </a:lnTo>
                      <a:lnTo>
                        <a:pt x="97" y="244"/>
                      </a:lnTo>
                      <a:lnTo>
                        <a:pt x="128" y="244"/>
                      </a:lnTo>
                      <a:lnTo>
                        <a:pt x="161" y="244"/>
                      </a:lnTo>
                      <a:lnTo>
                        <a:pt x="193" y="244"/>
                      </a:lnTo>
                      <a:lnTo>
                        <a:pt x="225" y="244"/>
                      </a:lnTo>
                      <a:lnTo>
                        <a:pt x="257" y="286"/>
                      </a:lnTo>
                      <a:lnTo>
                        <a:pt x="290" y="286"/>
                      </a:lnTo>
                      <a:lnTo>
                        <a:pt x="321" y="328"/>
                      </a:lnTo>
                      <a:lnTo>
                        <a:pt x="354" y="368"/>
                      </a:lnTo>
                      <a:lnTo>
                        <a:pt x="418" y="368"/>
                      </a:lnTo>
                      <a:lnTo>
                        <a:pt x="451" y="368"/>
                      </a:lnTo>
                      <a:lnTo>
                        <a:pt x="482" y="368"/>
                      </a:lnTo>
                      <a:lnTo>
                        <a:pt x="482" y="328"/>
                      </a:lnTo>
                      <a:lnTo>
                        <a:pt x="514" y="286"/>
                      </a:lnTo>
                      <a:lnTo>
                        <a:pt x="547" y="286"/>
                      </a:lnTo>
                      <a:lnTo>
                        <a:pt x="579" y="244"/>
                      </a:lnTo>
                      <a:lnTo>
                        <a:pt x="611" y="205"/>
                      </a:lnTo>
                      <a:lnTo>
                        <a:pt x="642" y="205"/>
                      </a:lnTo>
                      <a:lnTo>
                        <a:pt x="675" y="205"/>
                      </a:lnTo>
                      <a:lnTo>
                        <a:pt x="708" y="205"/>
                      </a:lnTo>
                      <a:lnTo>
                        <a:pt x="740" y="163"/>
                      </a:lnTo>
                      <a:lnTo>
                        <a:pt x="771" y="163"/>
                      </a:lnTo>
                      <a:lnTo>
                        <a:pt x="804" y="123"/>
                      </a:lnTo>
                      <a:lnTo>
                        <a:pt x="804" y="82"/>
                      </a:lnTo>
                      <a:lnTo>
                        <a:pt x="836" y="82"/>
                      </a:lnTo>
                      <a:lnTo>
                        <a:pt x="869" y="40"/>
                      </a:lnTo>
                      <a:lnTo>
                        <a:pt x="899" y="40"/>
                      </a:lnTo>
                      <a:lnTo>
                        <a:pt x="932" y="40"/>
                      </a:lnTo>
                      <a:lnTo>
                        <a:pt x="932" y="0"/>
                      </a:lnTo>
                      <a:lnTo>
                        <a:pt x="997" y="0"/>
                      </a:lnTo>
                      <a:lnTo>
                        <a:pt x="1030" y="0"/>
                      </a:lnTo>
                      <a:lnTo>
                        <a:pt x="1061" y="0"/>
                      </a:lnTo>
                      <a:lnTo>
                        <a:pt x="1093" y="40"/>
                      </a:lnTo>
                      <a:lnTo>
                        <a:pt x="1126" y="40"/>
                      </a:lnTo>
                      <a:lnTo>
                        <a:pt x="1158" y="82"/>
                      </a:lnTo>
                      <a:lnTo>
                        <a:pt x="1189" y="82"/>
                      </a:lnTo>
                      <a:lnTo>
                        <a:pt x="1189" y="123"/>
                      </a:lnTo>
                      <a:lnTo>
                        <a:pt x="1222" y="163"/>
                      </a:lnTo>
                      <a:lnTo>
                        <a:pt x="1222" y="205"/>
                      </a:lnTo>
                      <a:lnTo>
                        <a:pt x="1222" y="244"/>
                      </a:lnTo>
                      <a:lnTo>
                        <a:pt x="1254" y="244"/>
                      </a:lnTo>
                      <a:lnTo>
                        <a:pt x="1254" y="286"/>
                      </a:lnTo>
                      <a:lnTo>
                        <a:pt x="1287" y="328"/>
                      </a:lnTo>
                      <a:lnTo>
                        <a:pt x="1319" y="368"/>
                      </a:lnTo>
                      <a:lnTo>
                        <a:pt x="1319" y="409"/>
                      </a:lnTo>
                      <a:lnTo>
                        <a:pt x="1350" y="450"/>
                      </a:lnTo>
                      <a:lnTo>
                        <a:pt x="1350" y="409"/>
                      </a:lnTo>
                      <a:lnTo>
                        <a:pt x="1319" y="450"/>
                      </a:lnTo>
                      <a:lnTo>
                        <a:pt x="1287" y="491"/>
                      </a:lnTo>
                      <a:lnTo>
                        <a:pt x="1287" y="532"/>
                      </a:lnTo>
                      <a:lnTo>
                        <a:pt x="1254" y="532"/>
                      </a:lnTo>
                      <a:lnTo>
                        <a:pt x="1222" y="532"/>
                      </a:lnTo>
                      <a:lnTo>
                        <a:pt x="1222" y="572"/>
                      </a:lnTo>
                      <a:lnTo>
                        <a:pt x="1189" y="614"/>
                      </a:lnTo>
                      <a:lnTo>
                        <a:pt x="1189" y="655"/>
                      </a:lnTo>
                      <a:lnTo>
                        <a:pt x="1158" y="655"/>
                      </a:lnTo>
                      <a:lnTo>
                        <a:pt x="1158" y="696"/>
                      </a:lnTo>
                      <a:lnTo>
                        <a:pt x="1158" y="736"/>
                      </a:lnTo>
                      <a:lnTo>
                        <a:pt x="1126" y="736"/>
                      </a:lnTo>
                      <a:lnTo>
                        <a:pt x="1126" y="778"/>
                      </a:lnTo>
                      <a:lnTo>
                        <a:pt x="1126" y="819"/>
                      </a:lnTo>
                      <a:lnTo>
                        <a:pt x="1126" y="860"/>
                      </a:lnTo>
                      <a:lnTo>
                        <a:pt x="1126" y="900"/>
                      </a:lnTo>
                      <a:lnTo>
                        <a:pt x="1093" y="941"/>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39" name="Freeform 314"/>
                <p:cNvSpPr>
                  <a:spLocks/>
                </p:cNvSpPr>
                <p:nvPr/>
              </p:nvSpPr>
              <p:spPr bwMode="auto">
                <a:xfrm>
                  <a:off x="2720" y="2505"/>
                  <a:ext cx="182" cy="200"/>
                </a:xfrm>
                <a:custGeom>
                  <a:avLst/>
                  <a:gdLst/>
                  <a:ahLst/>
                  <a:cxnLst>
                    <a:cxn ang="0">
                      <a:pos x="257" y="778"/>
                    </a:cxn>
                    <a:cxn ang="0">
                      <a:pos x="257" y="696"/>
                    </a:cxn>
                    <a:cxn ang="0">
                      <a:pos x="257" y="655"/>
                    </a:cxn>
                    <a:cxn ang="0">
                      <a:pos x="257" y="614"/>
                    </a:cxn>
                    <a:cxn ang="0">
                      <a:pos x="257" y="574"/>
                    </a:cxn>
                    <a:cxn ang="0">
                      <a:pos x="257" y="532"/>
                    </a:cxn>
                    <a:cxn ang="0">
                      <a:pos x="225" y="490"/>
                    </a:cxn>
                    <a:cxn ang="0">
                      <a:pos x="225" y="451"/>
                    </a:cxn>
                    <a:cxn ang="0">
                      <a:pos x="192" y="409"/>
                    </a:cxn>
                    <a:cxn ang="0">
                      <a:pos x="160" y="369"/>
                    </a:cxn>
                    <a:cxn ang="0">
                      <a:pos x="160" y="328"/>
                    </a:cxn>
                    <a:cxn ang="0">
                      <a:pos x="129" y="286"/>
                    </a:cxn>
                    <a:cxn ang="0">
                      <a:pos x="96" y="246"/>
                    </a:cxn>
                    <a:cxn ang="0">
                      <a:pos x="63" y="204"/>
                    </a:cxn>
                    <a:cxn ang="0">
                      <a:pos x="32" y="204"/>
                    </a:cxn>
                    <a:cxn ang="0">
                      <a:pos x="0" y="163"/>
                    </a:cxn>
                    <a:cxn ang="0">
                      <a:pos x="32" y="123"/>
                    </a:cxn>
                    <a:cxn ang="0">
                      <a:pos x="63" y="123"/>
                    </a:cxn>
                    <a:cxn ang="0">
                      <a:pos x="63" y="82"/>
                    </a:cxn>
                    <a:cxn ang="0">
                      <a:pos x="96" y="82"/>
                    </a:cxn>
                    <a:cxn ang="0">
                      <a:pos x="129" y="41"/>
                    </a:cxn>
                    <a:cxn ang="0">
                      <a:pos x="160" y="0"/>
                    </a:cxn>
                    <a:cxn ang="0">
                      <a:pos x="192" y="0"/>
                    </a:cxn>
                    <a:cxn ang="0">
                      <a:pos x="225" y="0"/>
                    </a:cxn>
                    <a:cxn ang="0">
                      <a:pos x="257" y="0"/>
                    </a:cxn>
                    <a:cxn ang="0">
                      <a:pos x="289" y="41"/>
                    </a:cxn>
                    <a:cxn ang="0">
                      <a:pos x="321" y="41"/>
                    </a:cxn>
                    <a:cxn ang="0">
                      <a:pos x="321" y="82"/>
                    </a:cxn>
                    <a:cxn ang="0">
                      <a:pos x="353" y="82"/>
                    </a:cxn>
                    <a:cxn ang="0">
                      <a:pos x="386" y="82"/>
                    </a:cxn>
                    <a:cxn ang="0">
                      <a:pos x="386" y="123"/>
                    </a:cxn>
                    <a:cxn ang="0">
                      <a:pos x="417" y="123"/>
                    </a:cxn>
                    <a:cxn ang="0">
                      <a:pos x="450" y="123"/>
                    </a:cxn>
                    <a:cxn ang="0">
                      <a:pos x="482" y="163"/>
                    </a:cxn>
                    <a:cxn ang="0">
                      <a:pos x="514" y="163"/>
                    </a:cxn>
                    <a:cxn ang="0">
                      <a:pos x="482" y="204"/>
                    </a:cxn>
                    <a:cxn ang="0">
                      <a:pos x="482" y="246"/>
                    </a:cxn>
                    <a:cxn ang="0">
                      <a:pos x="450" y="286"/>
                    </a:cxn>
                    <a:cxn ang="0">
                      <a:pos x="450" y="328"/>
                    </a:cxn>
                    <a:cxn ang="0">
                      <a:pos x="417" y="409"/>
                    </a:cxn>
                    <a:cxn ang="0">
                      <a:pos x="450" y="451"/>
                    </a:cxn>
                    <a:cxn ang="0">
                      <a:pos x="450" y="490"/>
                    </a:cxn>
                    <a:cxn ang="0">
                      <a:pos x="417" y="490"/>
                    </a:cxn>
                    <a:cxn ang="0">
                      <a:pos x="417" y="532"/>
                    </a:cxn>
                    <a:cxn ang="0">
                      <a:pos x="386" y="574"/>
                    </a:cxn>
                    <a:cxn ang="0">
                      <a:pos x="386" y="614"/>
                    </a:cxn>
                    <a:cxn ang="0">
                      <a:pos x="386" y="655"/>
                    </a:cxn>
                    <a:cxn ang="0">
                      <a:pos x="353" y="655"/>
                    </a:cxn>
                    <a:cxn ang="0">
                      <a:pos x="353" y="696"/>
                    </a:cxn>
                    <a:cxn ang="0">
                      <a:pos x="321" y="696"/>
                    </a:cxn>
                    <a:cxn ang="0">
                      <a:pos x="289" y="737"/>
                    </a:cxn>
                    <a:cxn ang="0">
                      <a:pos x="257" y="778"/>
                    </a:cxn>
                  </a:cxnLst>
                  <a:rect l="0" t="0" r="r" b="b"/>
                  <a:pathLst>
                    <a:path w="514" h="778">
                      <a:moveTo>
                        <a:pt x="257" y="778"/>
                      </a:moveTo>
                      <a:lnTo>
                        <a:pt x="257" y="696"/>
                      </a:lnTo>
                      <a:lnTo>
                        <a:pt x="257" y="655"/>
                      </a:lnTo>
                      <a:lnTo>
                        <a:pt x="257" y="614"/>
                      </a:lnTo>
                      <a:lnTo>
                        <a:pt x="257" y="574"/>
                      </a:lnTo>
                      <a:lnTo>
                        <a:pt x="257" y="532"/>
                      </a:lnTo>
                      <a:lnTo>
                        <a:pt x="225" y="490"/>
                      </a:lnTo>
                      <a:lnTo>
                        <a:pt x="225" y="451"/>
                      </a:lnTo>
                      <a:lnTo>
                        <a:pt x="192" y="409"/>
                      </a:lnTo>
                      <a:lnTo>
                        <a:pt x="160" y="369"/>
                      </a:lnTo>
                      <a:lnTo>
                        <a:pt x="160" y="328"/>
                      </a:lnTo>
                      <a:lnTo>
                        <a:pt x="129" y="286"/>
                      </a:lnTo>
                      <a:lnTo>
                        <a:pt x="96" y="246"/>
                      </a:lnTo>
                      <a:lnTo>
                        <a:pt x="63" y="204"/>
                      </a:lnTo>
                      <a:lnTo>
                        <a:pt x="32" y="204"/>
                      </a:lnTo>
                      <a:lnTo>
                        <a:pt x="0" y="163"/>
                      </a:lnTo>
                      <a:lnTo>
                        <a:pt x="32" y="123"/>
                      </a:lnTo>
                      <a:lnTo>
                        <a:pt x="63" y="123"/>
                      </a:lnTo>
                      <a:lnTo>
                        <a:pt x="63" y="82"/>
                      </a:lnTo>
                      <a:lnTo>
                        <a:pt x="96" y="82"/>
                      </a:lnTo>
                      <a:lnTo>
                        <a:pt x="129" y="41"/>
                      </a:lnTo>
                      <a:lnTo>
                        <a:pt x="160" y="0"/>
                      </a:lnTo>
                      <a:lnTo>
                        <a:pt x="192" y="0"/>
                      </a:lnTo>
                      <a:lnTo>
                        <a:pt x="225" y="0"/>
                      </a:lnTo>
                      <a:lnTo>
                        <a:pt x="257" y="0"/>
                      </a:lnTo>
                      <a:lnTo>
                        <a:pt x="289" y="41"/>
                      </a:lnTo>
                      <a:lnTo>
                        <a:pt x="321" y="41"/>
                      </a:lnTo>
                      <a:lnTo>
                        <a:pt x="321" y="82"/>
                      </a:lnTo>
                      <a:lnTo>
                        <a:pt x="353" y="82"/>
                      </a:lnTo>
                      <a:lnTo>
                        <a:pt x="386" y="82"/>
                      </a:lnTo>
                      <a:lnTo>
                        <a:pt x="386" y="123"/>
                      </a:lnTo>
                      <a:lnTo>
                        <a:pt x="417" y="123"/>
                      </a:lnTo>
                      <a:lnTo>
                        <a:pt x="450" y="123"/>
                      </a:lnTo>
                      <a:lnTo>
                        <a:pt x="482" y="163"/>
                      </a:lnTo>
                      <a:lnTo>
                        <a:pt x="514" y="163"/>
                      </a:lnTo>
                      <a:lnTo>
                        <a:pt x="482" y="204"/>
                      </a:lnTo>
                      <a:lnTo>
                        <a:pt x="482" y="246"/>
                      </a:lnTo>
                      <a:lnTo>
                        <a:pt x="450" y="286"/>
                      </a:lnTo>
                      <a:lnTo>
                        <a:pt x="450" y="328"/>
                      </a:lnTo>
                      <a:lnTo>
                        <a:pt x="417" y="409"/>
                      </a:lnTo>
                      <a:lnTo>
                        <a:pt x="450" y="451"/>
                      </a:lnTo>
                      <a:lnTo>
                        <a:pt x="450" y="490"/>
                      </a:lnTo>
                      <a:lnTo>
                        <a:pt x="417" y="490"/>
                      </a:lnTo>
                      <a:lnTo>
                        <a:pt x="417" y="532"/>
                      </a:lnTo>
                      <a:lnTo>
                        <a:pt x="386" y="574"/>
                      </a:lnTo>
                      <a:lnTo>
                        <a:pt x="386" y="614"/>
                      </a:lnTo>
                      <a:lnTo>
                        <a:pt x="386" y="655"/>
                      </a:lnTo>
                      <a:lnTo>
                        <a:pt x="353" y="655"/>
                      </a:lnTo>
                      <a:lnTo>
                        <a:pt x="353" y="696"/>
                      </a:lnTo>
                      <a:lnTo>
                        <a:pt x="321" y="696"/>
                      </a:lnTo>
                      <a:lnTo>
                        <a:pt x="289" y="737"/>
                      </a:lnTo>
                      <a:lnTo>
                        <a:pt x="257"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0" name="Freeform 315"/>
                <p:cNvSpPr>
                  <a:spLocks/>
                </p:cNvSpPr>
                <p:nvPr/>
              </p:nvSpPr>
              <p:spPr bwMode="auto">
                <a:xfrm>
                  <a:off x="2516" y="2546"/>
                  <a:ext cx="330" cy="295"/>
                </a:xfrm>
                <a:custGeom>
                  <a:avLst/>
                  <a:gdLst/>
                  <a:ahLst/>
                  <a:cxnLst>
                    <a:cxn ang="0">
                      <a:pos x="643" y="1147"/>
                    </a:cxn>
                    <a:cxn ang="0">
                      <a:pos x="482" y="1106"/>
                    </a:cxn>
                    <a:cxn ang="0">
                      <a:pos x="418" y="1066"/>
                    </a:cxn>
                    <a:cxn ang="0">
                      <a:pos x="322" y="1066"/>
                    </a:cxn>
                    <a:cxn ang="0">
                      <a:pos x="65" y="1066"/>
                    </a:cxn>
                    <a:cxn ang="0">
                      <a:pos x="33" y="1024"/>
                    </a:cxn>
                    <a:cxn ang="0">
                      <a:pos x="0" y="984"/>
                    </a:cxn>
                    <a:cxn ang="0">
                      <a:pos x="0" y="901"/>
                    </a:cxn>
                    <a:cxn ang="0">
                      <a:pos x="33" y="820"/>
                    </a:cxn>
                    <a:cxn ang="0">
                      <a:pos x="65" y="738"/>
                    </a:cxn>
                    <a:cxn ang="0">
                      <a:pos x="33" y="615"/>
                    </a:cxn>
                    <a:cxn ang="0">
                      <a:pos x="33" y="533"/>
                    </a:cxn>
                    <a:cxn ang="0">
                      <a:pos x="33" y="451"/>
                    </a:cxn>
                    <a:cxn ang="0">
                      <a:pos x="65" y="410"/>
                    </a:cxn>
                    <a:cxn ang="0">
                      <a:pos x="128" y="410"/>
                    </a:cxn>
                    <a:cxn ang="0">
                      <a:pos x="194" y="410"/>
                    </a:cxn>
                    <a:cxn ang="0">
                      <a:pos x="257" y="410"/>
                    </a:cxn>
                    <a:cxn ang="0">
                      <a:pos x="322" y="327"/>
                    </a:cxn>
                    <a:cxn ang="0">
                      <a:pos x="354" y="83"/>
                    </a:cxn>
                    <a:cxn ang="0">
                      <a:pos x="386" y="0"/>
                    </a:cxn>
                    <a:cxn ang="0">
                      <a:pos x="482" y="0"/>
                    </a:cxn>
                    <a:cxn ang="0">
                      <a:pos x="547" y="0"/>
                    </a:cxn>
                    <a:cxn ang="0">
                      <a:pos x="611" y="41"/>
                    </a:cxn>
                    <a:cxn ang="0">
                      <a:pos x="676" y="83"/>
                    </a:cxn>
                    <a:cxn ang="0">
                      <a:pos x="739" y="165"/>
                    </a:cxn>
                    <a:cxn ang="0">
                      <a:pos x="772" y="246"/>
                    </a:cxn>
                    <a:cxn ang="0">
                      <a:pos x="805" y="327"/>
                    </a:cxn>
                    <a:cxn ang="0">
                      <a:pos x="836" y="410"/>
                    </a:cxn>
                    <a:cxn ang="0">
                      <a:pos x="836" y="492"/>
                    </a:cxn>
                    <a:cxn ang="0">
                      <a:pos x="836" y="615"/>
                    </a:cxn>
                    <a:cxn ang="0">
                      <a:pos x="900" y="657"/>
                    </a:cxn>
                    <a:cxn ang="0">
                      <a:pos x="900" y="696"/>
                    </a:cxn>
                    <a:cxn ang="0">
                      <a:pos x="933" y="778"/>
                    </a:cxn>
                    <a:cxn ang="0">
                      <a:pos x="836" y="778"/>
                    </a:cxn>
                    <a:cxn ang="0">
                      <a:pos x="805" y="820"/>
                    </a:cxn>
                    <a:cxn ang="0">
                      <a:pos x="772" y="901"/>
                    </a:cxn>
                    <a:cxn ang="0">
                      <a:pos x="772" y="984"/>
                    </a:cxn>
                    <a:cxn ang="0">
                      <a:pos x="676" y="1066"/>
                    </a:cxn>
                    <a:cxn ang="0">
                      <a:pos x="676" y="1147"/>
                    </a:cxn>
                  </a:cxnLst>
                  <a:rect l="0" t="0" r="r" b="b"/>
                  <a:pathLst>
                    <a:path w="933" h="1147">
                      <a:moveTo>
                        <a:pt x="676" y="1147"/>
                      </a:moveTo>
                      <a:lnTo>
                        <a:pt x="643" y="1147"/>
                      </a:lnTo>
                      <a:lnTo>
                        <a:pt x="515" y="1106"/>
                      </a:lnTo>
                      <a:lnTo>
                        <a:pt x="482" y="1106"/>
                      </a:lnTo>
                      <a:lnTo>
                        <a:pt x="451" y="1106"/>
                      </a:lnTo>
                      <a:lnTo>
                        <a:pt x="418" y="1066"/>
                      </a:lnTo>
                      <a:lnTo>
                        <a:pt x="354" y="1066"/>
                      </a:lnTo>
                      <a:lnTo>
                        <a:pt x="322" y="1066"/>
                      </a:lnTo>
                      <a:lnTo>
                        <a:pt x="225" y="1066"/>
                      </a:lnTo>
                      <a:lnTo>
                        <a:pt x="65" y="1066"/>
                      </a:lnTo>
                      <a:lnTo>
                        <a:pt x="33" y="1066"/>
                      </a:lnTo>
                      <a:lnTo>
                        <a:pt x="33" y="1024"/>
                      </a:lnTo>
                      <a:lnTo>
                        <a:pt x="0" y="1024"/>
                      </a:lnTo>
                      <a:lnTo>
                        <a:pt x="0" y="984"/>
                      </a:lnTo>
                      <a:lnTo>
                        <a:pt x="0" y="943"/>
                      </a:lnTo>
                      <a:lnTo>
                        <a:pt x="0" y="901"/>
                      </a:lnTo>
                      <a:lnTo>
                        <a:pt x="33" y="861"/>
                      </a:lnTo>
                      <a:lnTo>
                        <a:pt x="33" y="820"/>
                      </a:lnTo>
                      <a:lnTo>
                        <a:pt x="33" y="778"/>
                      </a:lnTo>
                      <a:lnTo>
                        <a:pt x="65" y="738"/>
                      </a:lnTo>
                      <a:lnTo>
                        <a:pt x="65" y="696"/>
                      </a:lnTo>
                      <a:lnTo>
                        <a:pt x="33" y="615"/>
                      </a:lnTo>
                      <a:lnTo>
                        <a:pt x="33" y="574"/>
                      </a:lnTo>
                      <a:lnTo>
                        <a:pt x="33" y="533"/>
                      </a:lnTo>
                      <a:lnTo>
                        <a:pt x="33" y="492"/>
                      </a:lnTo>
                      <a:lnTo>
                        <a:pt x="33" y="451"/>
                      </a:lnTo>
                      <a:lnTo>
                        <a:pt x="65" y="451"/>
                      </a:lnTo>
                      <a:lnTo>
                        <a:pt x="65" y="410"/>
                      </a:lnTo>
                      <a:lnTo>
                        <a:pt x="97" y="410"/>
                      </a:lnTo>
                      <a:lnTo>
                        <a:pt x="128" y="410"/>
                      </a:lnTo>
                      <a:lnTo>
                        <a:pt x="161" y="410"/>
                      </a:lnTo>
                      <a:lnTo>
                        <a:pt x="194" y="410"/>
                      </a:lnTo>
                      <a:lnTo>
                        <a:pt x="225" y="410"/>
                      </a:lnTo>
                      <a:lnTo>
                        <a:pt x="257" y="410"/>
                      </a:lnTo>
                      <a:lnTo>
                        <a:pt x="290" y="369"/>
                      </a:lnTo>
                      <a:lnTo>
                        <a:pt x="322" y="327"/>
                      </a:lnTo>
                      <a:lnTo>
                        <a:pt x="322" y="205"/>
                      </a:lnTo>
                      <a:lnTo>
                        <a:pt x="354" y="83"/>
                      </a:lnTo>
                      <a:lnTo>
                        <a:pt x="354" y="0"/>
                      </a:lnTo>
                      <a:lnTo>
                        <a:pt x="386" y="0"/>
                      </a:lnTo>
                      <a:lnTo>
                        <a:pt x="418" y="0"/>
                      </a:lnTo>
                      <a:lnTo>
                        <a:pt x="482" y="0"/>
                      </a:lnTo>
                      <a:lnTo>
                        <a:pt x="515" y="0"/>
                      </a:lnTo>
                      <a:lnTo>
                        <a:pt x="547" y="0"/>
                      </a:lnTo>
                      <a:lnTo>
                        <a:pt x="579" y="0"/>
                      </a:lnTo>
                      <a:lnTo>
                        <a:pt x="611" y="41"/>
                      </a:lnTo>
                      <a:lnTo>
                        <a:pt x="643" y="41"/>
                      </a:lnTo>
                      <a:lnTo>
                        <a:pt x="676" y="83"/>
                      </a:lnTo>
                      <a:lnTo>
                        <a:pt x="708" y="123"/>
                      </a:lnTo>
                      <a:lnTo>
                        <a:pt x="739" y="165"/>
                      </a:lnTo>
                      <a:lnTo>
                        <a:pt x="739" y="205"/>
                      </a:lnTo>
                      <a:lnTo>
                        <a:pt x="772" y="246"/>
                      </a:lnTo>
                      <a:lnTo>
                        <a:pt x="805" y="288"/>
                      </a:lnTo>
                      <a:lnTo>
                        <a:pt x="805" y="327"/>
                      </a:lnTo>
                      <a:lnTo>
                        <a:pt x="836" y="369"/>
                      </a:lnTo>
                      <a:lnTo>
                        <a:pt x="836" y="410"/>
                      </a:lnTo>
                      <a:lnTo>
                        <a:pt x="836" y="451"/>
                      </a:lnTo>
                      <a:lnTo>
                        <a:pt x="836" y="492"/>
                      </a:lnTo>
                      <a:lnTo>
                        <a:pt x="836" y="533"/>
                      </a:lnTo>
                      <a:lnTo>
                        <a:pt x="836" y="615"/>
                      </a:lnTo>
                      <a:lnTo>
                        <a:pt x="900" y="615"/>
                      </a:lnTo>
                      <a:lnTo>
                        <a:pt x="900" y="657"/>
                      </a:lnTo>
                      <a:lnTo>
                        <a:pt x="933" y="696"/>
                      </a:lnTo>
                      <a:lnTo>
                        <a:pt x="900" y="696"/>
                      </a:lnTo>
                      <a:lnTo>
                        <a:pt x="933" y="738"/>
                      </a:lnTo>
                      <a:lnTo>
                        <a:pt x="933" y="778"/>
                      </a:lnTo>
                      <a:lnTo>
                        <a:pt x="900" y="778"/>
                      </a:lnTo>
                      <a:lnTo>
                        <a:pt x="836" y="778"/>
                      </a:lnTo>
                      <a:lnTo>
                        <a:pt x="805" y="778"/>
                      </a:lnTo>
                      <a:lnTo>
                        <a:pt x="805" y="820"/>
                      </a:lnTo>
                      <a:lnTo>
                        <a:pt x="805" y="861"/>
                      </a:lnTo>
                      <a:lnTo>
                        <a:pt x="772" y="901"/>
                      </a:lnTo>
                      <a:lnTo>
                        <a:pt x="772" y="943"/>
                      </a:lnTo>
                      <a:lnTo>
                        <a:pt x="772" y="984"/>
                      </a:lnTo>
                      <a:lnTo>
                        <a:pt x="676" y="1024"/>
                      </a:lnTo>
                      <a:lnTo>
                        <a:pt x="676" y="1066"/>
                      </a:lnTo>
                      <a:lnTo>
                        <a:pt x="676" y="1106"/>
                      </a:lnTo>
                      <a:lnTo>
                        <a:pt x="676"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1" name="Freeform 316"/>
                <p:cNvSpPr>
                  <a:spLocks/>
                </p:cNvSpPr>
                <p:nvPr/>
              </p:nvSpPr>
              <p:spPr bwMode="auto">
                <a:xfrm>
                  <a:off x="3176" y="2526"/>
                  <a:ext cx="250" cy="136"/>
                </a:xfrm>
                <a:custGeom>
                  <a:avLst/>
                  <a:gdLst/>
                  <a:ahLst/>
                  <a:cxnLst>
                    <a:cxn ang="0">
                      <a:pos x="709" y="370"/>
                    </a:cxn>
                    <a:cxn ang="0">
                      <a:pos x="644" y="451"/>
                    </a:cxn>
                    <a:cxn ang="0">
                      <a:pos x="611" y="451"/>
                    </a:cxn>
                    <a:cxn ang="0">
                      <a:pos x="580" y="451"/>
                    </a:cxn>
                    <a:cxn ang="0">
                      <a:pos x="580" y="492"/>
                    </a:cxn>
                    <a:cxn ang="0">
                      <a:pos x="548" y="532"/>
                    </a:cxn>
                    <a:cxn ang="0">
                      <a:pos x="483" y="532"/>
                    </a:cxn>
                    <a:cxn ang="0">
                      <a:pos x="451" y="492"/>
                    </a:cxn>
                    <a:cxn ang="0">
                      <a:pos x="419" y="492"/>
                    </a:cxn>
                    <a:cxn ang="0">
                      <a:pos x="354" y="492"/>
                    </a:cxn>
                    <a:cxn ang="0">
                      <a:pos x="323" y="492"/>
                    </a:cxn>
                    <a:cxn ang="0">
                      <a:pos x="290" y="451"/>
                    </a:cxn>
                    <a:cxn ang="0">
                      <a:pos x="258" y="451"/>
                    </a:cxn>
                    <a:cxn ang="0">
                      <a:pos x="226" y="409"/>
                    </a:cxn>
                    <a:cxn ang="0">
                      <a:pos x="161" y="451"/>
                    </a:cxn>
                    <a:cxn ang="0">
                      <a:pos x="130" y="451"/>
                    </a:cxn>
                    <a:cxn ang="0">
                      <a:pos x="130" y="409"/>
                    </a:cxn>
                    <a:cxn ang="0">
                      <a:pos x="97" y="409"/>
                    </a:cxn>
                    <a:cxn ang="0">
                      <a:pos x="66" y="409"/>
                    </a:cxn>
                    <a:cxn ang="0">
                      <a:pos x="66" y="451"/>
                    </a:cxn>
                    <a:cxn ang="0">
                      <a:pos x="33" y="451"/>
                    </a:cxn>
                    <a:cxn ang="0">
                      <a:pos x="0" y="328"/>
                    </a:cxn>
                    <a:cxn ang="0">
                      <a:pos x="33" y="246"/>
                    </a:cxn>
                    <a:cxn ang="0">
                      <a:pos x="66" y="165"/>
                    </a:cxn>
                    <a:cxn ang="0">
                      <a:pos x="130" y="123"/>
                    </a:cxn>
                    <a:cxn ang="0">
                      <a:pos x="161" y="81"/>
                    </a:cxn>
                    <a:cxn ang="0">
                      <a:pos x="226" y="42"/>
                    </a:cxn>
                    <a:cxn ang="0">
                      <a:pos x="258" y="0"/>
                    </a:cxn>
                    <a:cxn ang="0">
                      <a:pos x="290" y="0"/>
                    </a:cxn>
                    <a:cxn ang="0">
                      <a:pos x="387" y="42"/>
                    </a:cxn>
                    <a:cxn ang="0">
                      <a:pos x="548" y="81"/>
                    </a:cxn>
                    <a:cxn ang="0">
                      <a:pos x="676" y="123"/>
                    </a:cxn>
                    <a:cxn ang="0">
                      <a:pos x="676" y="165"/>
                    </a:cxn>
                    <a:cxn ang="0">
                      <a:pos x="676" y="205"/>
                    </a:cxn>
                    <a:cxn ang="0">
                      <a:pos x="676" y="246"/>
                    </a:cxn>
                    <a:cxn ang="0">
                      <a:pos x="676" y="287"/>
                    </a:cxn>
                    <a:cxn ang="0">
                      <a:pos x="676" y="328"/>
                    </a:cxn>
                    <a:cxn ang="0">
                      <a:pos x="676" y="370"/>
                    </a:cxn>
                    <a:cxn ang="0">
                      <a:pos x="709" y="370"/>
                    </a:cxn>
                  </a:cxnLst>
                  <a:rect l="0" t="0" r="r" b="b"/>
                  <a:pathLst>
                    <a:path w="709" h="532">
                      <a:moveTo>
                        <a:pt x="709" y="370"/>
                      </a:moveTo>
                      <a:lnTo>
                        <a:pt x="644" y="451"/>
                      </a:lnTo>
                      <a:lnTo>
                        <a:pt x="611" y="451"/>
                      </a:lnTo>
                      <a:lnTo>
                        <a:pt x="580" y="451"/>
                      </a:lnTo>
                      <a:lnTo>
                        <a:pt x="580" y="492"/>
                      </a:lnTo>
                      <a:lnTo>
                        <a:pt x="548" y="532"/>
                      </a:lnTo>
                      <a:lnTo>
                        <a:pt x="483" y="532"/>
                      </a:lnTo>
                      <a:lnTo>
                        <a:pt x="451" y="492"/>
                      </a:lnTo>
                      <a:lnTo>
                        <a:pt x="419" y="492"/>
                      </a:lnTo>
                      <a:lnTo>
                        <a:pt x="354" y="492"/>
                      </a:lnTo>
                      <a:lnTo>
                        <a:pt x="323" y="492"/>
                      </a:lnTo>
                      <a:lnTo>
                        <a:pt x="290" y="451"/>
                      </a:lnTo>
                      <a:lnTo>
                        <a:pt x="258" y="451"/>
                      </a:lnTo>
                      <a:lnTo>
                        <a:pt x="226" y="409"/>
                      </a:lnTo>
                      <a:lnTo>
                        <a:pt x="161" y="451"/>
                      </a:lnTo>
                      <a:lnTo>
                        <a:pt x="130" y="451"/>
                      </a:lnTo>
                      <a:lnTo>
                        <a:pt x="130" y="409"/>
                      </a:lnTo>
                      <a:lnTo>
                        <a:pt x="97" y="409"/>
                      </a:lnTo>
                      <a:lnTo>
                        <a:pt x="66" y="409"/>
                      </a:lnTo>
                      <a:lnTo>
                        <a:pt x="66" y="451"/>
                      </a:lnTo>
                      <a:lnTo>
                        <a:pt x="33" y="451"/>
                      </a:lnTo>
                      <a:lnTo>
                        <a:pt x="0" y="328"/>
                      </a:lnTo>
                      <a:lnTo>
                        <a:pt x="33" y="246"/>
                      </a:lnTo>
                      <a:lnTo>
                        <a:pt x="66" y="165"/>
                      </a:lnTo>
                      <a:lnTo>
                        <a:pt x="130" y="123"/>
                      </a:lnTo>
                      <a:lnTo>
                        <a:pt x="161" y="81"/>
                      </a:lnTo>
                      <a:lnTo>
                        <a:pt x="226" y="42"/>
                      </a:lnTo>
                      <a:lnTo>
                        <a:pt x="258" y="0"/>
                      </a:lnTo>
                      <a:lnTo>
                        <a:pt x="290" y="0"/>
                      </a:lnTo>
                      <a:lnTo>
                        <a:pt x="387" y="42"/>
                      </a:lnTo>
                      <a:lnTo>
                        <a:pt x="548" y="81"/>
                      </a:lnTo>
                      <a:lnTo>
                        <a:pt x="676" y="123"/>
                      </a:lnTo>
                      <a:lnTo>
                        <a:pt x="676" y="165"/>
                      </a:lnTo>
                      <a:lnTo>
                        <a:pt x="676" y="205"/>
                      </a:lnTo>
                      <a:lnTo>
                        <a:pt x="676" y="246"/>
                      </a:lnTo>
                      <a:lnTo>
                        <a:pt x="676" y="287"/>
                      </a:lnTo>
                      <a:lnTo>
                        <a:pt x="676" y="328"/>
                      </a:lnTo>
                      <a:lnTo>
                        <a:pt x="676" y="370"/>
                      </a:lnTo>
                      <a:lnTo>
                        <a:pt x="709" y="37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2" name="Freeform 317"/>
                <p:cNvSpPr>
                  <a:spLocks/>
                </p:cNvSpPr>
                <p:nvPr/>
              </p:nvSpPr>
              <p:spPr bwMode="auto">
                <a:xfrm>
                  <a:off x="3541" y="2464"/>
                  <a:ext cx="297" cy="294"/>
                </a:xfrm>
                <a:custGeom>
                  <a:avLst/>
                  <a:gdLst/>
                  <a:ahLst/>
                  <a:cxnLst>
                    <a:cxn ang="0">
                      <a:pos x="0" y="1024"/>
                    </a:cxn>
                    <a:cxn ang="0">
                      <a:pos x="0" y="984"/>
                    </a:cxn>
                    <a:cxn ang="0">
                      <a:pos x="33" y="943"/>
                    </a:cxn>
                    <a:cxn ang="0">
                      <a:pos x="33" y="901"/>
                    </a:cxn>
                    <a:cxn ang="0">
                      <a:pos x="33" y="860"/>
                    </a:cxn>
                    <a:cxn ang="0">
                      <a:pos x="33" y="820"/>
                    </a:cxn>
                    <a:cxn ang="0">
                      <a:pos x="66" y="820"/>
                    </a:cxn>
                    <a:cxn ang="0">
                      <a:pos x="66" y="778"/>
                    </a:cxn>
                    <a:cxn ang="0">
                      <a:pos x="97" y="738"/>
                    </a:cxn>
                    <a:cxn ang="0">
                      <a:pos x="97" y="654"/>
                    </a:cxn>
                    <a:cxn ang="0">
                      <a:pos x="129" y="615"/>
                    </a:cxn>
                    <a:cxn ang="0">
                      <a:pos x="162" y="573"/>
                    </a:cxn>
                    <a:cxn ang="0">
                      <a:pos x="290" y="327"/>
                    </a:cxn>
                    <a:cxn ang="0">
                      <a:pos x="386" y="165"/>
                    </a:cxn>
                    <a:cxn ang="0">
                      <a:pos x="451" y="0"/>
                    </a:cxn>
                    <a:cxn ang="0">
                      <a:pos x="484" y="41"/>
                    </a:cxn>
                    <a:cxn ang="0">
                      <a:pos x="514" y="41"/>
                    </a:cxn>
                    <a:cxn ang="0">
                      <a:pos x="547" y="82"/>
                    </a:cxn>
                    <a:cxn ang="0">
                      <a:pos x="547" y="123"/>
                    </a:cxn>
                    <a:cxn ang="0">
                      <a:pos x="514" y="165"/>
                    </a:cxn>
                    <a:cxn ang="0">
                      <a:pos x="484" y="246"/>
                    </a:cxn>
                    <a:cxn ang="0">
                      <a:pos x="451" y="368"/>
                    </a:cxn>
                    <a:cxn ang="0">
                      <a:pos x="484" y="492"/>
                    </a:cxn>
                    <a:cxn ang="0">
                      <a:pos x="547" y="573"/>
                    </a:cxn>
                    <a:cxn ang="0">
                      <a:pos x="580" y="654"/>
                    </a:cxn>
                    <a:cxn ang="0">
                      <a:pos x="676" y="738"/>
                    </a:cxn>
                    <a:cxn ang="0">
                      <a:pos x="741" y="738"/>
                    </a:cxn>
                    <a:cxn ang="0">
                      <a:pos x="804" y="778"/>
                    </a:cxn>
                    <a:cxn ang="0">
                      <a:pos x="837" y="820"/>
                    </a:cxn>
                    <a:cxn ang="0">
                      <a:pos x="837" y="860"/>
                    </a:cxn>
                    <a:cxn ang="0">
                      <a:pos x="837" y="943"/>
                    </a:cxn>
                    <a:cxn ang="0">
                      <a:pos x="837" y="1024"/>
                    </a:cxn>
                    <a:cxn ang="0">
                      <a:pos x="804" y="1106"/>
                    </a:cxn>
                    <a:cxn ang="0">
                      <a:pos x="773" y="1146"/>
                    </a:cxn>
                    <a:cxn ang="0">
                      <a:pos x="741" y="1146"/>
                    </a:cxn>
                    <a:cxn ang="0">
                      <a:pos x="708" y="1106"/>
                    </a:cxn>
                    <a:cxn ang="0">
                      <a:pos x="644" y="1065"/>
                    </a:cxn>
                    <a:cxn ang="0">
                      <a:pos x="612" y="1024"/>
                    </a:cxn>
                    <a:cxn ang="0">
                      <a:pos x="580" y="984"/>
                    </a:cxn>
                    <a:cxn ang="0">
                      <a:pos x="547" y="984"/>
                    </a:cxn>
                    <a:cxn ang="0">
                      <a:pos x="514" y="984"/>
                    </a:cxn>
                    <a:cxn ang="0">
                      <a:pos x="484" y="1024"/>
                    </a:cxn>
                    <a:cxn ang="0">
                      <a:pos x="451" y="1024"/>
                    </a:cxn>
                    <a:cxn ang="0">
                      <a:pos x="419" y="1024"/>
                    </a:cxn>
                    <a:cxn ang="0">
                      <a:pos x="386" y="1024"/>
                    </a:cxn>
                    <a:cxn ang="0">
                      <a:pos x="323" y="984"/>
                    </a:cxn>
                    <a:cxn ang="0">
                      <a:pos x="290" y="984"/>
                    </a:cxn>
                    <a:cxn ang="0">
                      <a:pos x="226" y="984"/>
                    </a:cxn>
                    <a:cxn ang="0">
                      <a:pos x="194" y="984"/>
                    </a:cxn>
                    <a:cxn ang="0">
                      <a:pos x="162" y="1024"/>
                    </a:cxn>
                    <a:cxn ang="0">
                      <a:pos x="129" y="1024"/>
                    </a:cxn>
                    <a:cxn ang="0">
                      <a:pos x="97" y="984"/>
                    </a:cxn>
                    <a:cxn ang="0">
                      <a:pos x="66" y="984"/>
                    </a:cxn>
                    <a:cxn ang="0">
                      <a:pos x="33" y="1024"/>
                    </a:cxn>
                    <a:cxn ang="0">
                      <a:pos x="0" y="1024"/>
                    </a:cxn>
                  </a:cxnLst>
                  <a:rect l="0" t="0" r="r" b="b"/>
                  <a:pathLst>
                    <a:path w="837" h="1146">
                      <a:moveTo>
                        <a:pt x="0" y="1024"/>
                      </a:moveTo>
                      <a:lnTo>
                        <a:pt x="0" y="984"/>
                      </a:lnTo>
                      <a:lnTo>
                        <a:pt x="33" y="943"/>
                      </a:lnTo>
                      <a:lnTo>
                        <a:pt x="33" y="901"/>
                      </a:lnTo>
                      <a:lnTo>
                        <a:pt x="33" y="860"/>
                      </a:lnTo>
                      <a:lnTo>
                        <a:pt x="33" y="820"/>
                      </a:lnTo>
                      <a:lnTo>
                        <a:pt x="66" y="820"/>
                      </a:lnTo>
                      <a:lnTo>
                        <a:pt x="66" y="778"/>
                      </a:lnTo>
                      <a:lnTo>
                        <a:pt x="97" y="738"/>
                      </a:lnTo>
                      <a:lnTo>
                        <a:pt x="97" y="654"/>
                      </a:lnTo>
                      <a:lnTo>
                        <a:pt x="129" y="615"/>
                      </a:lnTo>
                      <a:lnTo>
                        <a:pt x="162" y="573"/>
                      </a:lnTo>
                      <a:lnTo>
                        <a:pt x="290" y="327"/>
                      </a:lnTo>
                      <a:lnTo>
                        <a:pt x="386" y="165"/>
                      </a:lnTo>
                      <a:lnTo>
                        <a:pt x="451" y="0"/>
                      </a:lnTo>
                      <a:lnTo>
                        <a:pt x="484" y="41"/>
                      </a:lnTo>
                      <a:lnTo>
                        <a:pt x="514" y="41"/>
                      </a:lnTo>
                      <a:lnTo>
                        <a:pt x="547" y="82"/>
                      </a:lnTo>
                      <a:lnTo>
                        <a:pt x="547" y="123"/>
                      </a:lnTo>
                      <a:lnTo>
                        <a:pt x="514" y="165"/>
                      </a:lnTo>
                      <a:lnTo>
                        <a:pt x="484" y="246"/>
                      </a:lnTo>
                      <a:lnTo>
                        <a:pt x="451" y="368"/>
                      </a:lnTo>
                      <a:lnTo>
                        <a:pt x="484" y="492"/>
                      </a:lnTo>
                      <a:lnTo>
                        <a:pt x="547" y="573"/>
                      </a:lnTo>
                      <a:lnTo>
                        <a:pt x="580" y="654"/>
                      </a:lnTo>
                      <a:lnTo>
                        <a:pt x="676" y="738"/>
                      </a:lnTo>
                      <a:lnTo>
                        <a:pt x="741" y="738"/>
                      </a:lnTo>
                      <a:lnTo>
                        <a:pt x="804" y="778"/>
                      </a:lnTo>
                      <a:lnTo>
                        <a:pt x="837" y="820"/>
                      </a:lnTo>
                      <a:lnTo>
                        <a:pt x="837" y="860"/>
                      </a:lnTo>
                      <a:lnTo>
                        <a:pt x="837" y="943"/>
                      </a:lnTo>
                      <a:lnTo>
                        <a:pt x="837" y="1024"/>
                      </a:lnTo>
                      <a:lnTo>
                        <a:pt x="804" y="1106"/>
                      </a:lnTo>
                      <a:lnTo>
                        <a:pt x="773" y="1146"/>
                      </a:lnTo>
                      <a:lnTo>
                        <a:pt x="741" y="1146"/>
                      </a:lnTo>
                      <a:lnTo>
                        <a:pt x="708" y="1106"/>
                      </a:lnTo>
                      <a:lnTo>
                        <a:pt x="644" y="1065"/>
                      </a:lnTo>
                      <a:lnTo>
                        <a:pt x="612" y="1024"/>
                      </a:lnTo>
                      <a:lnTo>
                        <a:pt x="580" y="984"/>
                      </a:lnTo>
                      <a:lnTo>
                        <a:pt x="547" y="984"/>
                      </a:lnTo>
                      <a:lnTo>
                        <a:pt x="514" y="984"/>
                      </a:lnTo>
                      <a:lnTo>
                        <a:pt x="484" y="1024"/>
                      </a:lnTo>
                      <a:lnTo>
                        <a:pt x="451" y="1024"/>
                      </a:lnTo>
                      <a:lnTo>
                        <a:pt x="419" y="1024"/>
                      </a:lnTo>
                      <a:lnTo>
                        <a:pt x="386" y="1024"/>
                      </a:lnTo>
                      <a:lnTo>
                        <a:pt x="323" y="984"/>
                      </a:lnTo>
                      <a:lnTo>
                        <a:pt x="290" y="984"/>
                      </a:lnTo>
                      <a:lnTo>
                        <a:pt x="226" y="984"/>
                      </a:lnTo>
                      <a:lnTo>
                        <a:pt x="194" y="984"/>
                      </a:lnTo>
                      <a:lnTo>
                        <a:pt x="162" y="1024"/>
                      </a:lnTo>
                      <a:lnTo>
                        <a:pt x="129" y="1024"/>
                      </a:lnTo>
                      <a:lnTo>
                        <a:pt x="97" y="984"/>
                      </a:lnTo>
                      <a:lnTo>
                        <a:pt x="66" y="984"/>
                      </a:lnTo>
                      <a:lnTo>
                        <a:pt x="33" y="1024"/>
                      </a:lnTo>
                      <a:lnTo>
                        <a:pt x="0" y="102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3" name="Freeform 318"/>
                <p:cNvSpPr>
                  <a:spLocks/>
                </p:cNvSpPr>
                <p:nvPr/>
              </p:nvSpPr>
              <p:spPr bwMode="auto">
                <a:xfrm>
                  <a:off x="2811" y="2254"/>
                  <a:ext cx="467" cy="630"/>
                </a:xfrm>
                <a:custGeom>
                  <a:avLst/>
                  <a:gdLst/>
                  <a:ahLst/>
                  <a:cxnLst>
                    <a:cxn ang="0">
                      <a:pos x="900" y="2334"/>
                    </a:cxn>
                    <a:cxn ang="0">
                      <a:pos x="836" y="2374"/>
                    </a:cxn>
                    <a:cxn ang="0">
                      <a:pos x="771" y="2456"/>
                    </a:cxn>
                    <a:cxn ang="0">
                      <a:pos x="675" y="2374"/>
                    </a:cxn>
                    <a:cxn ang="0">
                      <a:pos x="610" y="2250"/>
                    </a:cxn>
                    <a:cxn ang="0">
                      <a:pos x="547" y="2169"/>
                    </a:cxn>
                    <a:cxn ang="0">
                      <a:pos x="482" y="2088"/>
                    </a:cxn>
                    <a:cxn ang="0">
                      <a:pos x="418" y="2047"/>
                    </a:cxn>
                    <a:cxn ang="0">
                      <a:pos x="290" y="1923"/>
                    </a:cxn>
                    <a:cxn ang="0">
                      <a:pos x="159" y="1923"/>
                    </a:cxn>
                    <a:cxn ang="0">
                      <a:pos x="63" y="1842"/>
                    </a:cxn>
                    <a:cxn ang="0">
                      <a:pos x="63" y="1761"/>
                    </a:cxn>
                    <a:cxn ang="0">
                      <a:pos x="63" y="1678"/>
                    </a:cxn>
                    <a:cxn ang="0">
                      <a:pos x="129" y="1637"/>
                    </a:cxn>
                    <a:cxn ang="0">
                      <a:pos x="159" y="1514"/>
                    </a:cxn>
                    <a:cxn ang="0">
                      <a:pos x="192" y="1433"/>
                    </a:cxn>
                    <a:cxn ang="0">
                      <a:pos x="192" y="1269"/>
                    </a:cxn>
                    <a:cxn ang="0">
                      <a:pos x="257" y="1145"/>
                    </a:cxn>
                    <a:cxn ang="0">
                      <a:pos x="353" y="1145"/>
                    </a:cxn>
                    <a:cxn ang="0">
                      <a:pos x="418" y="1145"/>
                    </a:cxn>
                    <a:cxn ang="0">
                      <a:pos x="482" y="1023"/>
                    </a:cxn>
                    <a:cxn ang="0">
                      <a:pos x="579" y="981"/>
                    </a:cxn>
                    <a:cxn ang="0">
                      <a:pos x="643" y="900"/>
                    </a:cxn>
                    <a:cxn ang="0">
                      <a:pos x="643" y="736"/>
                    </a:cxn>
                    <a:cxn ang="0">
                      <a:pos x="643" y="489"/>
                    </a:cxn>
                    <a:cxn ang="0">
                      <a:pos x="675" y="327"/>
                    </a:cxn>
                    <a:cxn ang="0">
                      <a:pos x="739" y="245"/>
                    </a:cxn>
                    <a:cxn ang="0">
                      <a:pos x="868" y="203"/>
                    </a:cxn>
                    <a:cxn ang="0">
                      <a:pos x="932" y="122"/>
                    </a:cxn>
                    <a:cxn ang="0">
                      <a:pos x="1028" y="41"/>
                    </a:cxn>
                    <a:cxn ang="0">
                      <a:pos x="1158" y="0"/>
                    </a:cxn>
                    <a:cxn ang="0">
                      <a:pos x="1189" y="41"/>
                    </a:cxn>
                    <a:cxn ang="0">
                      <a:pos x="1189" y="163"/>
                    </a:cxn>
                    <a:cxn ang="0">
                      <a:pos x="1189" y="286"/>
                    </a:cxn>
                    <a:cxn ang="0">
                      <a:pos x="1222" y="489"/>
                    </a:cxn>
                    <a:cxn ang="0">
                      <a:pos x="1286" y="736"/>
                    </a:cxn>
                    <a:cxn ang="0">
                      <a:pos x="1318" y="941"/>
                    </a:cxn>
                    <a:cxn ang="0">
                      <a:pos x="1189" y="1145"/>
                    </a:cxn>
                    <a:cxn ang="0">
                      <a:pos x="1061" y="1309"/>
                    </a:cxn>
                    <a:cxn ang="0">
                      <a:pos x="1061" y="1556"/>
                    </a:cxn>
                    <a:cxn ang="0">
                      <a:pos x="1094" y="1678"/>
                    </a:cxn>
                    <a:cxn ang="0">
                      <a:pos x="1094" y="1719"/>
                    </a:cxn>
                    <a:cxn ang="0">
                      <a:pos x="1028" y="1801"/>
                    </a:cxn>
                    <a:cxn ang="0">
                      <a:pos x="997" y="1923"/>
                    </a:cxn>
                    <a:cxn ang="0">
                      <a:pos x="997" y="2088"/>
                    </a:cxn>
                    <a:cxn ang="0">
                      <a:pos x="997" y="2211"/>
                    </a:cxn>
                    <a:cxn ang="0">
                      <a:pos x="964" y="2292"/>
                    </a:cxn>
                  </a:cxnLst>
                  <a:rect l="0" t="0" r="r" b="b"/>
                  <a:pathLst>
                    <a:path w="1318" h="2456">
                      <a:moveTo>
                        <a:pt x="964" y="2292"/>
                      </a:moveTo>
                      <a:lnTo>
                        <a:pt x="932" y="2292"/>
                      </a:lnTo>
                      <a:lnTo>
                        <a:pt x="900" y="2334"/>
                      </a:lnTo>
                      <a:lnTo>
                        <a:pt x="868" y="2334"/>
                      </a:lnTo>
                      <a:lnTo>
                        <a:pt x="868" y="2374"/>
                      </a:lnTo>
                      <a:lnTo>
                        <a:pt x="836" y="2374"/>
                      </a:lnTo>
                      <a:lnTo>
                        <a:pt x="836" y="2415"/>
                      </a:lnTo>
                      <a:lnTo>
                        <a:pt x="804" y="2415"/>
                      </a:lnTo>
                      <a:lnTo>
                        <a:pt x="771" y="2456"/>
                      </a:lnTo>
                      <a:lnTo>
                        <a:pt x="739" y="2415"/>
                      </a:lnTo>
                      <a:lnTo>
                        <a:pt x="707" y="2415"/>
                      </a:lnTo>
                      <a:lnTo>
                        <a:pt x="675" y="2374"/>
                      </a:lnTo>
                      <a:lnTo>
                        <a:pt x="643" y="2292"/>
                      </a:lnTo>
                      <a:lnTo>
                        <a:pt x="610" y="2292"/>
                      </a:lnTo>
                      <a:lnTo>
                        <a:pt x="610" y="2250"/>
                      </a:lnTo>
                      <a:lnTo>
                        <a:pt x="579" y="2250"/>
                      </a:lnTo>
                      <a:lnTo>
                        <a:pt x="547" y="2250"/>
                      </a:lnTo>
                      <a:lnTo>
                        <a:pt x="547" y="2169"/>
                      </a:lnTo>
                      <a:lnTo>
                        <a:pt x="514" y="2129"/>
                      </a:lnTo>
                      <a:lnTo>
                        <a:pt x="482" y="2129"/>
                      </a:lnTo>
                      <a:lnTo>
                        <a:pt x="482" y="2088"/>
                      </a:lnTo>
                      <a:lnTo>
                        <a:pt x="449" y="2088"/>
                      </a:lnTo>
                      <a:lnTo>
                        <a:pt x="449" y="2047"/>
                      </a:lnTo>
                      <a:lnTo>
                        <a:pt x="418" y="2047"/>
                      </a:lnTo>
                      <a:lnTo>
                        <a:pt x="386" y="2006"/>
                      </a:lnTo>
                      <a:lnTo>
                        <a:pt x="320" y="1964"/>
                      </a:lnTo>
                      <a:lnTo>
                        <a:pt x="290" y="1923"/>
                      </a:lnTo>
                      <a:lnTo>
                        <a:pt x="257" y="1923"/>
                      </a:lnTo>
                      <a:lnTo>
                        <a:pt x="225" y="1923"/>
                      </a:lnTo>
                      <a:lnTo>
                        <a:pt x="159" y="1923"/>
                      </a:lnTo>
                      <a:lnTo>
                        <a:pt x="96" y="1923"/>
                      </a:lnTo>
                      <a:lnTo>
                        <a:pt x="96" y="1883"/>
                      </a:lnTo>
                      <a:lnTo>
                        <a:pt x="63" y="1842"/>
                      </a:lnTo>
                      <a:lnTo>
                        <a:pt x="96" y="1842"/>
                      </a:lnTo>
                      <a:lnTo>
                        <a:pt x="63" y="1801"/>
                      </a:lnTo>
                      <a:lnTo>
                        <a:pt x="63" y="1761"/>
                      </a:lnTo>
                      <a:lnTo>
                        <a:pt x="0" y="1761"/>
                      </a:lnTo>
                      <a:lnTo>
                        <a:pt x="31" y="1719"/>
                      </a:lnTo>
                      <a:lnTo>
                        <a:pt x="63" y="1678"/>
                      </a:lnTo>
                      <a:lnTo>
                        <a:pt x="96" y="1678"/>
                      </a:lnTo>
                      <a:lnTo>
                        <a:pt x="96" y="1637"/>
                      </a:lnTo>
                      <a:lnTo>
                        <a:pt x="129" y="1637"/>
                      </a:lnTo>
                      <a:lnTo>
                        <a:pt x="129" y="1596"/>
                      </a:lnTo>
                      <a:lnTo>
                        <a:pt x="129" y="1556"/>
                      </a:lnTo>
                      <a:lnTo>
                        <a:pt x="159" y="1514"/>
                      </a:lnTo>
                      <a:lnTo>
                        <a:pt x="159" y="1472"/>
                      </a:lnTo>
                      <a:lnTo>
                        <a:pt x="192" y="1472"/>
                      </a:lnTo>
                      <a:lnTo>
                        <a:pt x="192" y="1433"/>
                      </a:lnTo>
                      <a:lnTo>
                        <a:pt x="159" y="1391"/>
                      </a:lnTo>
                      <a:lnTo>
                        <a:pt x="192" y="1309"/>
                      </a:lnTo>
                      <a:lnTo>
                        <a:pt x="192" y="1269"/>
                      </a:lnTo>
                      <a:lnTo>
                        <a:pt x="225" y="1228"/>
                      </a:lnTo>
                      <a:lnTo>
                        <a:pt x="225" y="1186"/>
                      </a:lnTo>
                      <a:lnTo>
                        <a:pt x="257" y="1145"/>
                      </a:lnTo>
                      <a:lnTo>
                        <a:pt x="290" y="1145"/>
                      </a:lnTo>
                      <a:lnTo>
                        <a:pt x="320" y="1145"/>
                      </a:lnTo>
                      <a:lnTo>
                        <a:pt x="353" y="1145"/>
                      </a:lnTo>
                      <a:lnTo>
                        <a:pt x="386" y="1186"/>
                      </a:lnTo>
                      <a:lnTo>
                        <a:pt x="418" y="1186"/>
                      </a:lnTo>
                      <a:lnTo>
                        <a:pt x="418" y="1145"/>
                      </a:lnTo>
                      <a:lnTo>
                        <a:pt x="418" y="1064"/>
                      </a:lnTo>
                      <a:lnTo>
                        <a:pt x="449" y="1023"/>
                      </a:lnTo>
                      <a:lnTo>
                        <a:pt x="482" y="1023"/>
                      </a:lnTo>
                      <a:lnTo>
                        <a:pt x="514" y="1023"/>
                      </a:lnTo>
                      <a:lnTo>
                        <a:pt x="547" y="981"/>
                      </a:lnTo>
                      <a:lnTo>
                        <a:pt x="579" y="981"/>
                      </a:lnTo>
                      <a:lnTo>
                        <a:pt x="610" y="941"/>
                      </a:lnTo>
                      <a:lnTo>
                        <a:pt x="643" y="941"/>
                      </a:lnTo>
                      <a:lnTo>
                        <a:pt x="643" y="900"/>
                      </a:lnTo>
                      <a:lnTo>
                        <a:pt x="643" y="817"/>
                      </a:lnTo>
                      <a:lnTo>
                        <a:pt x="643" y="778"/>
                      </a:lnTo>
                      <a:lnTo>
                        <a:pt x="643" y="736"/>
                      </a:lnTo>
                      <a:lnTo>
                        <a:pt x="610" y="695"/>
                      </a:lnTo>
                      <a:lnTo>
                        <a:pt x="643" y="573"/>
                      </a:lnTo>
                      <a:lnTo>
                        <a:pt x="643" y="489"/>
                      </a:lnTo>
                      <a:lnTo>
                        <a:pt x="643" y="450"/>
                      </a:lnTo>
                      <a:lnTo>
                        <a:pt x="675" y="368"/>
                      </a:lnTo>
                      <a:lnTo>
                        <a:pt x="675" y="327"/>
                      </a:lnTo>
                      <a:lnTo>
                        <a:pt x="707" y="327"/>
                      </a:lnTo>
                      <a:lnTo>
                        <a:pt x="707" y="286"/>
                      </a:lnTo>
                      <a:lnTo>
                        <a:pt x="739" y="245"/>
                      </a:lnTo>
                      <a:lnTo>
                        <a:pt x="771" y="245"/>
                      </a:lnTo>
                      <a:lnTo>
                        <a:pt x="804" y="245"/>
                      </a:lnTo>
                      <a:lnTo>
                        <a:pt x="868" y="203"/>
                      </a:lnTo>
                      <a:lnTo>
                        <a:pt x="868" y="163"/>
                      </a:lnTo>
                      <a:lnTo>
                        <a:pt x="932" y="163"/>
                      </a:lnTo>
                      <a:lnTo>
                        <a:pt x="932" y="122"/>
                      </a:lnTo>
                      <a:lnTo>
                        <a:pt x="964" y="122"/>
                      </a:lnTo>
                      <a:lnTo>
                        <a:pt x="997" y="81"/>
                      </a:lnTo>
                      <a:lnTo>
                        <a:pt x="1028" y="41"/>
                      </a:lnTo>
                      <a:lnTo>
                        <a:pt x="1094" y="41"/>
                      </a:lnTo>
                      <a:lnTo>
                        <a:pt x="1125" y="41"/>
                      </a:lnTo>
                      <a:lnTo>
                        <a:pt x="1158" y="0"/>
                      </a:lnTo>
                      <a:lnTo>
                        <a:pt x="1189" y="0"/>
                      </a:lnTo>
                      <a:lnTo>
                        <a:pt x="1222" y="0"/>
                      </a:lnTo>
                      <a:lnTo>
                        <a:pt x="1189" y="41"/>
                      </a:lnTo>
                      <a:lnTo>
                        <a:pt x="1189" y="81"/>
                      </a:lnTo>
                      <a:lnTo>
                        <a:pt x="1189" y="122"/>
                      </a:lnTo>
                      <a:lnTo>
                        <a:pt x="1189" y="163"/>
                      </a:lnTo>
                      <a:lnTo>
                        <a:pt x="1189" y="203"/>
                      </a:lnTo>
                      <a:lnTo>
                        <a:pt x="1189" y="245"/>
                      </a:lnTo>
                      <a:lnTo>
                        <a:pt x="1189" y="286"/>
                      </a:lnTo>
                      <a:lnTo>
                        <a:pt x="1189" y="408"/>
                      </a:lnTo>
                      <a:lnTo>
                        <a:pt x="1222" y="450"/>
                      </a:lnTo>
                      <a:lnTo>
                        <a:pt x="1222" y="489"/>
                      </a:lnTo>
                      <a:lnTo>
                        <a:pt x="1254" y="531"/>
                      </a:lnTo>
                      <a:lnTo>
                        <a:pt x="1286" y="655"/>
                      </a:lnTo>
                      <a:lnTo>
                        <a:pt x="1286" y="736"/>
                      </a:lnTo>
                      <a:lnTo>
                        <a:pt x="1286" y="778"/>
                      </a:lnTo>
                      <a:lnTo>
                        <a:pt x="1286" y="859"/>
                      </a:lnTo>
                      <a:lnTo>
                        <a:pt x="1318" y="941"/>
                      </a:lnTo>
                      <a:lnTo>
                        <a:pt x="1286" y="1064"/>
                      </a:lnTo>
                      <a:lnTo>
                        <a:pt x="1254" y="1105"/>
                      </a:lnTo>
                      <a:lnTo>
                        <a:pt x="1189" y="1145"/>
                      </a:lnTo>
                      <a:lnTo>
                        <a:pt x="1158" y="1186"/>
                      </a:lnTo>
                      <a:lnTo>
                        <a:pt x="1094" y="1228"/>
                      </a:lnTo>
                      <a:lnTo>
                        <a:pt x="1061" y="1309"/>
                      </a:lnTo>
                      <a:lnTo>
                        <a:pt x="1028" y="1391"/>
                      </a:lnTo>
                      <a:lnTo>
                        <a:pt x="1061" y="1514"/>
                      </a:lnTo>
                      <a:lnTo>
                        <a:pt x="1061" y="1556"/>
                      </a:lnTo>
                      <a:lnTo>
                        <a:pt x="1094" y="1596"/>
                      </a:lnTo>
                      <a:lnTo>
                        <a:pt x="1094" y="1637"/>
                      </a:lnTo>
                      <a:lnTo>
                        <a:pt x="1094" y="1678"/>
                      </a:lnTo>
                      <a:lnTo>
                        <a:pt x="1094" y="1719"/>
                      </a:lnTo>
                      <a:lnTo>
                        <a:pt x="1125" y="1719"/>
                      </a:lnTo>
                      <a:lnTo>
                        <a:pt x="1094" y="1719"/>
                      </a:lnTo>
                      <a:lnTo>
                        <a:pt x="1094" y="1761"/>
                      </a:lnTo>
                      <a:lnTo>
                        <a:pt x="1061" y="1761"/>
                      </a:lnTo>
                      <a:lnTo>
                        <a:pt x="1028" y="1801"/>
                      </a:lnTo>
                      <a:lnTo>
                        <a:pt x="997" y="1842"/>
                      </a:lnTo>
                      <a:lnTo>
                        <a:pt x="964" y="1883"/>
                      </a:lnTo>
                      <a:lnTo>
                        <a:pt x="997" y="1923"/>
                      </a:lnTo>
                      <a:lnTo>
                        <a:pt x="997" y="2006"/>
                      </a:lnTo>
                      <a:lnTo>
                        <a:pt x="997" y="2047"/>
                      </a:lnTo>
                      <a:lnTo>
                        <a:pt x="997" y="2088"/>
                      </a:lnTo>
                      <a:lnTo>
                        <a:pt x="1028" y="2129"/>
                      </a:lnTo>
                      <a:lnTo>
                        <a:pt x="1028" y="2169"/>
                      </a:lnTo>
                      <a:lnTo>
                        <a:pt x="997" y="2211"/>
                      </a:lnTo>
                      <a:lnTo>
                        <a:pt x="997" y="2250"/>
                      </a:lnTo>
                      <a:lnTo>
                        <a:pt x="964" y="2250"/>
                      </a:lnTo>
                      <a:lnTo>
                        <a:pt x="964" y="2292"/>
                      </a:lnTo>
                      <a:close/>
                    </a:path>
                  </a:pathLst>
                </a:custGeom>
                <a:solidFill>
                  <a:srgbClr val="CC66FF"/>
                </a:solidFill>
                <a:ln w="0">
                  <a:solidFill>
                    <a:schemeClr val="bg1"/>
                  </a:solidFill>
                  <a:prstDash val="solid"/>
                  <a:round/>
                  <a:headEnd/>
                  <a:tailEnd/>
                </a:ln>
              </p:spPr>
              <p:txBody>
                <a:bodyPr/>
                <a:lstStyle/>
                <a:p>
                  <a:pPr>
                    <a:defRPr/>
                  </a:pPr>
                  <a:endParaRPr lang="pt-BR">
                    <a:ea typeface="+mn-ea"/>
                  </a:endParaRPr>
                </a:p>
              </p:txBody>
            </p:sp>
            <p:sp>
              <p:nvSpPr>
                <p:cNvPr id="544" name="Freeform 319"/>
                <p:cNvSpPr>
                  <a:spLocks/>
                </p:cNvSpPr>
                <p:nvPr/>
              </p:nvSpPr>
              <p:spPr bwMode="auto">
                <a:xfrm>
                  <a:off x="3416" y="2337"/>
                  <a:ext cx="285" cy="336"/>
                </a:xfrm>
                <a:custGeom>
                  <a:avLst/>
                  <a:gdLst/>
                  <a:ahLst/>
                  <a:cxnLst>
                    <a:cxn ang="0">
                      <a:pos x="0" y="1106"/>
                    </a:cxn>
                    <a:cxn ang="0">
                      <a:pos x="0" y="1025"/>
                    </a:cxn>
                    <a:cxn ang="0">
                      <a:pos x="0" y="941"/>
                    </a:cxn>
                    <a:cxn ang="0">
                      <a:pos x="0" y="860"/>
                    </a:cxn>
                    <a:cxn ang="0">
                      <a:pos x="0" y="778"/>
                    </a:cxn>
                    <a:cxn ang="0">
                      <a:pos x="33" y="697"/>
                    </a:cxn>
                    <a:cxn ang="0">
                      <a:pos x="33" y="574"/>
                    </a:cxn>
                    <a:cxn ang="0">
                      <a:pos x="129" y="205"/>
                    </a:cxn>
                    <a:cxn ang="0">
                      <a:pos x="162" y="123"/>
                    </a:cxn>
                    <a:cxn ang="0">
                      <a:pos x="192" y="82"/>
                    </a:cxn>
                    <a:cxn ang="0">
                      <a:pos x="257" y="82"/>
                    </a:cxn>
                    <a:cxn ang="0">
                      <a:pos x="290" y="42"/>
                    </a:cxn>
                    <a:cxn ang="0">
                      <a:pos x="323" y="0"/>
                    </a:cxn>
                    <a:cxn ang="0">
                      <a:pos x="386" y="0"/>
                    </a:cxn>
                    <a:cxn ang="0">
                      <a:pos x="451" y="0"/>
                    </a:cxn>
                    <a:cxn ang="0">
                      <a:pos x="515" y="42"/>
                    </a:cxn>
                    <a:cxn ang="0">
                      <a:pos x="580" y="123"/>
                    </a:cxn>
                    <a:cxn ang="0">
                      <a:pos x="643" y="205"/>
                    </a:cxn>
                    <a:cxn ang="0">
                      <a:pos x="708" y="247"/>
                    </a:cxn>
                    <a:cxn ang="0">
                      <a:pos x="740" y="328"/>
                    </a:cxn>
                    <a:cxn ang="0">
                      <a:pos x="772" y="409"/>
                    </a:cxn>
                    <a:cxn ang="0">
                      <a:pos x="772" y="491"/>
                    </a:cxn>
                    <a:cxn ang="0">
                      <a:pos x="740" y="655"/>
                    </a:cxn>
                    <a:cxn ang="0">
                      <a:pos x="515" y="1064"/>
                    </a:cxn>
                    <a:cxn ang="0">
                      <a:pos x="451" y="1146"/>
                    </a:cxn>
                    <a:cxn ang="0">
                      <a:pos x="419" y="1269"/>
                    </a:cxn>
                    <a:cxn ang="0">
                      <a:pos x="386" y="1311"/>
                    </a:cxn>
                    <a:cxn ang="0">
                      <a:pos x="353" y="1269"/>
                    </a:cxn>
                    <a:cxn ang="0">
                      <a:pos x="290" y="1228"/>
                    </a:cxn>
                    <a:cxn ang="0">
                      <a:pos x="225" y="1228"/>
                    </a:cxn>
                    <a:cxn ang="0">
                      <a:pos x="192" y="1188"/>
                    </a:cxn>
                    <a:cxn ang="0">
                      <a:pos x="162" y="1146"/>
                    </a:cxn>
                    <a:cxn ang="0">
                      <a:pos x="96" y="1106"/>
                    </a:cxn>
                    <a:cxn ang="0">
                      <a:pos x="33" y="1106"/>
                    </a:cxn>
                  </a:cxnLst>
                  <a:rect l="0" t="0" r="r" b="b"/>
                  <a:pathLst>
                    <a:path w="804" h="1311">
                      <a:moveTo>
                        <a:pt x="33" y="1106"/>
                      </a:moveTo>
                      <a:lnTo>
                        <a:pt x="0" y="1106"/>
                      </a:lnTo>
                      <a:lnTo>
                        <a:pt x="0" y="1064"/>
                      </a:lnTo>
                      <a:lnTo>
                        <a:pt x="0" y="1025"/>
                      </a:lnTo>
                      <a:lnTo>
                        <a:pt x="0" y="983"/>
                      </a:lnTo>
                      <a:lnTo>
                        <a:pt x="0" y="941"/>
                      </a:lnTo>
                      <a:lnTo>
                        <a:pt x="0" y="902"/>
                      </a:lnTo>
                      <a:lnTo>
                        <a:pt x="0" y="860"/>
                      </a:lnTo>
                      <a:lnTo>
                        <a:pt x="0" y="819"/>
                      </a:lnTo>
                      <a:lnTo>
                        <a:pt x="0" y="778"/>
                      </a:lnTo>
                      <a:lnTo>
                        <a:pt x="0" y="736"/>
                      </a:lnTo>
                      <a:lnTo>
                        <a:pt x="33" y="697"/>
                      </a:lnTo>
                      <a:lnTo>
                        <a:pt x="33" y="655"/>
                      </a:lnTo>
                      <a:lnTo>
                        <a:pt x="33" y="574"/>
                      </a:lnTo>
                      <a:lnTo>
                        <a:pt x="96" y="369"/>
                      </a:lnTo>
                      <a:lnTo>
                        <a:pt x="129" y="205"/>
                      </a:lnTo>
                      <a:lnTo>
                        <a:pt x="129" y="163"/>
                      </a:lnTo>
                      <a:lnTo>
                        <a:pt x="162" y="123"/>
                      </a:lnTo>
                      <a:lnTo>
                        <a:pt x="192" y="123"/>
                      </a:lnTo>
                      <a:lnTo>
                        <a:pt x="192" y="82"/>
                      </a:lnTo>
                      <a:lnTo>
                        <a:pt x="225" y="82"/>
                      </a:lnTo>
                      <a:lnTo>
                        <a:pt x="257" y="82"/>
                      </a:lnTo>
                      <a:lnTo>
                        <a:pt x="257" y="42"/>
                      </a:lnTo>
                      <a:lnTo>
                        <a:pt x="290" y="42"/>
                      </a:lnTo>
                      <a:lnTo>
                        <a:pt x="323" y="42"/>
                      </a:lnTo>
                      <a:lnTo>
                        <a:pt x="323" y="0"/>
                      </a:lnTo>
                      <a:lnTo>
                        <a:pt x="353" y="0"/>
                      </a:lnTo>
                      <a:lnTo>
                        <a:pt x="386" y="0"/>
                      </a:lnTo>
                      <a:lnTo>
                        <a:pt x="419" y="0"/>
                      </a:lnTo>
                      <a:lnTo>
                        <a:pt x="451" y="0"/>
                      </a:lnTo>
                      <a:lnTo>
                        <a:pt x="482" y="42"/>
                      </a:lnTo>
                      <a:lnTo>
                        <a:pt x="515" y="42"/>
                      </a:lnTo>
                      <a:lnTo>
                        <a:pt x="547" y="82"/>
                      </a:lnTo>
                      <a:lnTo>
                        <a:pt x="580" y="123"/>
                      </a:lnTo>
                      <a:lnTo>
                        <a:pt x="611" y="163"/>
                      </a:lnTo>
                      <a:lnTo>
                        <a:pt x="643" y="205"/>
                      </a:lnTo>
                      <a:lnTo>
                        <a:pt x="676" y="205"/>
                      </a:lnTo>
                      <a:lnTo>
                        <a:pt x="708" y="247"/>
                      </a:lnTo>
                      <a:lnTo>
                        <a:pt x="708" y="286"/>
                      </a:lnTo>
                      <a:lnTo>
                        <a:pt x="740" y="328"/>
                      </a:lnTo>
                      <a:lnTo>
                        <a:pt x="772" y="369"/>
                      </a:lnTo>
                      <a:lnTo>
                        <a:pt x="772" y="409"/>
                      </a:lnTo>
                      <a:lnTo>
                        <a:pt x="772" y="450"/>
                      </a:lnTo>
                      <a:lnTo>
                        <a:pt x="772" y="491"/>
                      </a:lnTo>
                      <a:lnTo>
                        <a:pt x="804" y="491"/>
                      </a:lnTo>
                      <a:lnTo>
                        <a:pt x="740" y="655"/>
                      </a:lnTo>
                      <a:lnTo>
                        <a:pt x="643" y="819"/>
                      </a:lnTo>
                      <a:lnTo>
                        <a:pt x="515" y="1064"/>
                      </a:lnTo>
                      <a:lnTo>
                        <a:pt x="482" y="1106"/>
                      </a:lnTo>
                      <a:lnTo>
                        <a:pt x="451" y="1146"/>
                      </a:lnTo>
                      <a:lnTo>
                        <a:pt x="451" y="1228"/>
                      </a:lnTo>
                      <a:lnTo>
                        <a:pt x="419" y="1269"/>
                      </a:lnTo>
                      <a:lnTo>
                        <a:pt x="419" y="1311"/>
                      </a:lnTo>
                      <a:lnTo>
                        <a:pt x="386" y="1311"/>
                      </a:lnTo>
                      <a:lnTo>
                        <a:pt x="353" y="1311"/>
                      </a:lnTo>
                      <a:lnTo>
                        <a:pt x="353" y="1269"/>
                      </a:lnTo>
                      <a:lnTo>
                        <a:pt x="323" y="1269"/>
                      </a:lnTo>
                      <a:lnTo>
                        <a:pt x="290" y="1228"/>
                      </a:lnTo>
                      <a:lnTo>
                        <a:pt x="257" y="1228"/>
                      </a:lnTo>
                      <a:lnTo>
                        <a:pt x="225" y="1228"/>
                      </a:lnTo>
                      <a:lnTo>
                        <a:pt x="225" y="1188"/>
                      </a:lnTo>
                      <a:lnTo>
                        <a:pt x="192" y="1188"/>
                      </a:lnTo>
                      <a:lnTo>
                        <a:pt x="162" y="1188"/>
                      </a:lnTo>
                      <a:lnTo>
                        <a:pt x="162" y="1146"/>
                      </a:lnTo>
                      <a:lnTo>
                        <a:pt x="129" y="1146"/>
                      </a:lnTo>
                      <a:lnTo>
                        <a:pt x="96" y="1106"/>
                      </a:lnTo>
                      <a:lnTo>
                        <a:pt x="64" y="1106"/>
                      </a:lnTo>
                      <a:lnTo>
                        <a:pt x="33" y="110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5" name="Freeform 320"/>
                <p:cNvSpPr>
                  <a:spLocks/>
                </p:cNvSpPr>
                <p:nvPr/>
              </p:nvSpPr>
              <p:spPr bwMode="auto">
                <a:xfrm>
                  <a:off x="2801" y="2253"/>
                  <a:ext cx="261" cy="305"/>
                </a:xfrm>
                <a:custGeom>
                  <a:avLst/>
                  <a:gdLst/>
                  <a:ahLst/>
                  <a:cxnLst>
                    <a:cxn ang="0">
                      <a:pos x="257" y="1147"/>
                    </a:cxn>
                    <a:cxn ang="0">
                      <a:pos x="192" y="1106"/>
                    </a:cxn>
                    <a:cxn ang="0">
                      <a:pos x="160" y="1065"/>
                    </a:cxn>
                    <a:cxn ang="0">
                      <a:pos x="95" y="1065"/>
                    </a:cxn>
                    <a:cxn ang="0">
                      <a:pos x="64" y="1025"/>
                    </a:cxn>
                    <a:cxn ang="0">
                      <a:pos x="0" y="983"/>
                    </a:cxn>
                    <a:cxn ang="0">
                      <a:pos x="64" y="942"/>
                    </a:cxn>
                    <a:cxn ang="0">
                      <a:pos x="192" y="574"/>
                    </a:cxn>
                    <a:cxn ang="0">
                      <a:pos x="160" y="246"/>
                    </a:cxn>
                    <a:cxn ang="0">
                      <a:pos x="224" y="205"/>
                    </a:cxn>
                    <a:cxn ang="0">
                      <a:pos x="257" y="164"/>
                    </a:cxn>
                    <a:cxn ang="0">
                      <a:pos x="289" y="123"/>
                    </a:cxn>
                    <a:cxn ang="0">
                      <a:pos x="321" y="82"/>
                    </a:cxn>
                    <a:cxn ang="0">
                      <a:pos x="385" y="82"/>
                    </a:cxn>
                    <a:cxn ang="0">
                      <a:pos x="418" y="42"/>
                    </a:cxn>
                    <a:cxn ang="0">
                      <a:pos x="481" y="0"/>
                    </a:cxn>
                    <a:cxn ang="0">
                      <a:pos x="481" y="82"/>
                    </a:cxn>
                    <a:cxn ang="0">
                      <a:pos x="514" y="123"/>
                    </a:cxn>
                    <a:cxn ang="0">
                      <a:pos x="546" y="123"/>
                    </a:cxn>
                    <a:cxn ang="0">
                      <a:pos x="610" y="164"/>
                    </a:cxn>
                    <a:cxn ang="0">
                      <a:pos x="642" y="205"/>
                    </a:cxn>
                    <a:cxn ang="0">
                      <a:pos x="675" y="246"/>
                    </a:cxn>
                    <a:cxn ang="0">
                      <a:pos x="738" y="286"/>
                    </a:cxn>
                    <a:cxn ang="0">
                      <a:pos x="707" y="328"/>
                    </a:cxn>
                    <a:cxn ang="0">
                      <a:pos x="675" y="451"/>
                    </a:cxn>
                    <a:cxn ang="0">
                      <a:pos x="675" y="574"/>
                    </a:cxn>
                    <a:cxn ang="0">
                      <a:pos x="675" y="737"/>
                    </a:cxn>
                    <a:cxn ang="0">
                      <a:pos x="675" y="819"/>
                    </a:cxn>
                    <a:cxn ang="0">
                      <a:pos x="675" y="942"/>
                    </a:cxn>
                    <a:cxn ang="0">
                      <a:pos x="610" y="983"/>
                    </a:cxn>
                    <a:cxn ang="0">
                      <a:pos x="546" y="1025"/>
                    </a:cxn>
                    <a:cxn ang="0">
                      <a:pos x="481" y="1025"/>
                    </a:cxn>
                    <a:cxn ang="0">
                      <a:pos x="449" y="1147"/>
                    </a:cxn>
                    <a:cxn ang="0">
                      <a:pos x="418" y="1187"/>
                    </a:cxn>
                    <a:cxn ang="0">
                      <a:pos x="352" y="1147"/>
                    </a:cxn>
                    <a:cxn ang="0">
                      <a:pos x="289" y="1147"/>
                    </a:cxn>
                  </a:cxnLst>
                  <a:rect l="0" t="0" r="r" b="b"/>
                  <a:pathLst>
                    <a:path w="738" h="1187">
                      <a:moveTo>
                        <a:pt x="289" y="1147"/>
                      </a:moveTo>
                      <a:lnTo>
                        <a:pt x="257" y="1147"/>
                      </a:lnTo>
                      <a:lnTo>
                        <a:pt x="224" y="1106"/>
                      </a:lnTo>
                      <a:lnTo>
                        <a:pt x="192" y="1106"/>
                      </a:lnTo>
                      <a:lnTo>
                        <a:pt x="160" y="1106"/>
                      </a:lnTo>
                      <a:lnTo>
                        <a:pt x="160" y="1065"/>
                      </a:lnTo>
                      <a:lnTo>
                        <a:pt x="128" y="1065"/>
                      </a:lnTo>
                      <a:lnTo>
                        <a:pt x="95" y="1065"/>
                      </a:lnTo>
                      <a:lnTo>
                        <a:pt x="95" y="1025"/>
                      </a:lnTo>
                      <a:lnTo>
                        <a:pt x="64" y="1025"/>
                      </a:lnTo>
                      <a:lnTo>
                        <a:pt x="31" y="983"/>
                      </a:lnTo>
                      <a:lnTo>
                        <a:pt x="0" y="983"/>
                      </a:lnTo>
                      <a:lnTo>
                        <a:pt x="31" y="942"/>
                      </a:lnTo>
                      <a:lnTo>
                        <a:pt x="64" y="942"/>
                      </a:lnTo>
                      <a:lnTo>
                        <a:pt x="128" y="860"/>
                      </a:lnTo>
                      <a:lnTo>
                        <a:pt x="192" y="574"/>
                      </a:lnTo>
                      <a:lnTo>
                        <a:pt x="192" y="409"/>
                      </a:lnTo>
                      <a:lnTo>
                        <a:pt x="160" y="246"/>
                      </a:lnTo>
                      <a:lnTo>
                        <a:pt x="192" y="205"/>
                      </a:lnTo>
                      <a:lnTo>
                        <a:pt x="224" y="205"/>
                      </a:lnTo>
                      <a:lnTo>
                        <a:pt x="224" y="164"/>
                      </a:lnTo>
                      <a:lnTo>
                        <a:pt x="257" y="164"/>
                      </a:lnTo>
                      <a:lnTo>
                        <a:pt x="257" y="123"/>
                      </a:lnTo>
                      <a:lnTo>
                        <a:pt x="289" y="123"/>
                      </a:lnTo>
                      <a:lnTo>
                        <a:pt x="321" y="123"/>
                      </a:lnTo>
                      <a:lnTo>
                        <a:pt x="321" y="82"/>
                      </a:lnTo>
                      <a:lnTo>
                        <a:pt x="352" y="82"/>
                      </a:lnTo>
                      <a:lnTo>
                        <a:pt x="385" y="82"/>
                      </a:lnTo>
                      <a:lnTo>
                        <a:pt x="385" y="42"/>
                      </a:lnTo>
                      <a:lnTo>
                        <a:pt x="418" y="42"/>
                      </a:lnTo>
                      <a:lnTo>
                        <a:pt x="449" y="0"/>
                      </a:lnTo>
                      <a:lnTo>
                        <a:pt x="481" y="0"/>
                      </a:lnTo>
                      <a:lnTo>
                        <a:pt x="481" y="42"/>
                      </a:lnTo>
                      <a:lnTo>
                        <a:pt x="481" y="82"/>
                      </a:lnTo>
                      <a:lnTo>
                        <a:pt x="481" y="123"/>
                      </a:lnTo>
                      <a:lnTo>
                        <a:pt x="514" y="123"/>
                      </a:lnTo>
                      <a:lnTo>
                        <a:pt x="514" y="82"/>
                      </a:lnTo>
                      <a:lnTo>
                        <a:pt x="546" y="123"/>
                      </a:lnTo>
                      <a:lnTo>
                        <a:pt x="579" y="164"/>
                      </a:lnTo>
                      <a:lnTo>
                        <a:pt x="610" y="164"/>
                      </a:lnTo>
                      <a:lnTo>
                        <a:pt x="610" y="205"/>
                      </a:lnTo>
                      <a:lnTo>
                        <a:pt x="642" y="205"/>
                      </a:lnTo>
                      <a:lnTo>
                        <a:pt x="642" y="246"/>
                      </a:lnTo>
                      <a:lnTo>
                        <a:pt x="675" y="246"/>
                      </a:lnTo>
                      <a:lnTo>
                        <a:pt x="707" y="246"/>
                      </a:lnTo>
                      <a:lnTo>
                        <a:pt x="738" y="286"/>
                      </a:lnTo>
                      <a:lnTo>
                        <a:pt x="738" y="328"/>
                      </a:lnTo>
                      <a:lnTo>
                        <a:pt x="707" y="328"/>
                      </a:lnTo>
                      <a:lnTo>
                        <a:pt x="707" y="370"/>
                      </a:lnTo>
                      <a:lnTo>
                        <a:pt x="675" y="451"/>
                      </a:lnTo>
                      <a:lnTo>
                        <a:pt x="675" y="491"/>
                      </a:lnTo>
                      <a:lnTo>
                        <a:pt x="675" y="574"/>
                      </a:lnTo>
                      <a:lnTo>
                        <a:pt x="642" y="697"/>
                      </a:lnTo>
                      <a:lnTo>
                        <a:pt x="675" y="737"/>
                      </a:lnTo>
                      <a:lnTo>
                        <a:pt x="675" y="779"/>
                      </a:lnTo>
                      <a:lnTo>
                        <a:pt x="675" y="819"/>
                      </a:lnTo>
                      <a:lnTo>
                        <a:pt x="675" y="901"/>
                      </a:lnTo>
                      <a:lnTo>
                        <a:pt x="675" y="942"/>
                      </a:lnTo>
                      <a:lnTo>
                        <a:pt x="642" y="942"/>
                      </a:lnTo>
                      <a:lnTo>
                        <a:pt x="610" y="983"/>
                      </a:lnTo>
                      <a:lnTo>
                        <a:pt x="579" y="983"/>
                      </a:lnTo>
                      <a:lnTo>
                        <a:pt x="546" y="1025"/>
                      </a:lnTo>
                      <a:lnTo>
                        <a:pt x="514" y="1025"/>
                      </a:lnTo>
                      <a:lnTo>
                        <a:pt x="481" y="1025"/>
                      </a:lnTo>
                      <a:lnTo>
                        <a:pt x="449" y="1065"/>
                      </a:lnTo>
                      <a:lnTo>
                        <a:pt x="449" y="1147"/>
                      </a:lnTo>
                      <a:lnTo>
                        <a:pt x="449" y="1187"/>
                      </a:lnTo>
                      <a:lnTo>
                        <a:pt x="418" y="1187"/>
                      </a:lnTo>
                      <a:lnTo>
                        <a:pt x="385" y="1147"/>
                      </a:lnTo>
                      <a:lnTo>
                        <a:pt x="352" y="1147"/>
                      </a:lnTo>
                      <a:lnTo>
                        <a:pt x="321" y="1147"/>
                      </a:lnTo>
                      <a:lnTo>
                        <a:pt x="289" y="1147"/>
                      </a:lnTo>
                      <a:close/>
                    </a:path>
                  </a:pathLst>
                </a:custGeom>
                <a:solidFill>
                  <a:srgbClr val="CC66FF"/>
                </a:solidFill>
                <a:ln w="0">
                  <a:solidFill>
                    <a:schemeClr val="bg1"/>
                  </a:solidFill>
                  <a:prstDash val="solid"/>
                  <a:round/>
                  <a:headEnd/>
                  <a:tailEnd/>
                </a:ln>
              </p:spPr>
              <p:txBody>
                <a:bodyPr/>
                <a:lstStyle/>
                <a:p>
                  <a:pPr>
                    <a:defRPr/>
                  </a:pPr>
                  <a:endParaRPr lang="pt-BR">
                    <a:ea typeface="+mn-ea"/>
                  </a:endParaRPr>
                </a:p>
              </p:txBody>
            </p:sp>
            <p:sp>
              <p:nvSpPr>
                <p:cNvPr id="546" name="Freeform 321"/>
                <p:cNvSpPr>
                  <a:spLocks/>
                </p:cNvSpPr>
                <p:nvPr/>
              </p:nvSpPr>
              <p:spPr bwMode="auto">
                <a:xfrm>
                  <a:off x="2640" y="2210"/>
                  <a:ext cx="331" cy="337"/>
                </a:xfrm>
                <a:custGeom>
                  <a:avLst/>
                  <a:gdLst/>
                  <a:ahLst/>
                  <a:cxnLst>
                    <a:cxn ang="0">
                      <a:pos x="32" y="1147"/>
                    </a:cxn>
                    <a:cxn ang="0">
                      <a:pos x="65" y="1066"/>
                    </a:cxn>
                    <a:cxn ang="0">
                      <a:pos x="98" y="902"/>
                    </a:cxn>
                    <a:cxn ang="0">
                      <a:pos x="128" y="820"/>
                    </a:cxn>
                    <a:cxn ang="0">
                      <a:pos x="161" y="738"/>
                    </a:cxn>
                    <a:cxn ang="0">
                      <a:pos x="226" y="655"/>
                    </a:cxn>
                    <a:cxn ang="0">
                      <a:pos x="289" y="615"/>
                    </a:cxn>
                    <a:cxn ang="0">
                      <a:pos x="355" y="534"/>
                    </a:cxn>
                    <a:cxn ang="0">
                      <a:pos x="386" y="450"/>
                    </a:cxn>
                    <a:cxn ang="0">
                      <a:pos x="386" y="369"/>
                    </a:cxn>
                    <a:cxn ang="0">
                      <a:pos x="418" y="328"/>
                    </a:cxn>
                    <a:cxn ang="0">
                      <a:pos x="483" y="328"/>
                    </a:cxn>
                    <a:cxn ang="0">
                      <a:pos x="708" y="164"/>
                    </a:cxn>
                    <a:cxn ang="0">
                      <a:pos x="773" y="83"/>
                    </a:cxn>
                    <a:cxn ang="0">
                      <a:pos x="869" y="0"/>
                    </a:cxn>
                    <a:cxn ang="0">
                      <a:pos x="901" y="83"/>
                    </a:cxn>
                    <a:cxn ang="0">
                      <a:pos x="901" y="164"/>
                    </a:cxn>
                    <a:cxn ang="0">
                      <a:pos x="836" y="206"/>
                    </a:cxn>
                    <a:cxn ang="0">
                      <a:pos x="804" y="246"/>
                    </a:cxn>
                    <a:cxn ang="0">
                      <a:pos x="773" y="287"/>
                    </a:cxn>
                    <a:cxn ang="0">
                      <a:pos x="708" y="287"/>
                    </a:cxn>
                    <a:cxn ang="0">
                      <a:pos x="676" y="328"/>
                    </a:cxn>
                    <a:cxn ang="0">
                      <a:pos x="644" y="369"/>
                    </a:cxn>
                    <a:cxn ang="0">
                      <a:pos x="644" y="574"/>
                    </a:cxn>
                    <a:cxn ang="0">
                      <a:pos x="579" y="1025"/>
                    </a:cxn>
                    <a:cxn ang="0">
                      <a:pos x="483" y="1106"/>
                    </a:cxn>
                    <a:cxn ang="0">
                      <a:pos x="418" y="1147"/>
                    </a:cxn>
                    <a:cxn ang="0">
                      <a:pos x="355" y="1189"/>
                    </a:cxn>
                    <a:cxn ang="0">
                      <a:pos x="289" y="1228"/>
                    </a:cxn>
                    <a:cxn ang="0">
                      <a:pos x="257" y="1270"/>
                    </a:cxn>
                    <a:cxn ang="0">
                      <a:pos x="194" y="1311"/>
                    </a:cxn>
                    <a:cxn ang="0">
                      <a:pos x="128" y="1311"/>
                    </a:cxn>
                    <a:cxn ang="0">
                      <a:pos x="32" y="1311"/>
                    </a:cxn>
                  </a:cxnLst>
                  <a:rect l="0" t="0" r="r" b="b"/>
                  <a:pathLst>
                    <a:path w="933" h="1311">
                      <a:moveTo>
                        <a:pt x="0" y="1311"/>
                      </a:moveTo>
                      <a:lnTo>
                        <a:pt x="32" y="1147"/>
                      </a:lnTo>
                      <a:lnTo>
                        <a:pt x="65" y="1106"/>
                      </a:lnTo>
                      <a:lnTo>
                        <a:pt x="65" y="1066"/>
                      </a:lnTo>
                      <a:lnTo>
                        <a:pt x="65" y="1025"/>
                      </a:lnTo>
                      <a:lnTo>
                        <a:pt x="98" y="902"/>
                      </a:lnTo>
                      <a:lnTo>
                        <a:pt x="98" y="861"/>
                      </a:lnTo>
                      <a:lnTo>
                        <a:pt x="128" y="820"/>
                      </a:lnTo>
                      <a:lnTo>
                        <a:pt x="128" y="778"/>
                      </a:lnTo>
                      <a:lnTo>
                        <a:pt x="161" y="738"/>
                      </a:lnTo>
                      <a:lnTo>
                        <a:pt x="194" y="738"/>
                      </a:lnTo>
                      <a:lnTo>
                        <a:pt x="226" y="655"/>
                      </a:lnTo>
                      <a:lnTo>
                        <a:pt x="257" y="655"/>
                      </a:lnTo>
                      <a:lnTo>
                        <a:pt x="289" y="615"/>
                      </a:lnTo>
                      <a:lnTo>
                        <a:pt x="322" y="574"/>
                      </a:lnTo>
                      <a:lnTo>
                        <a:pt x="355" y="534"/>
                      </a:lnTo>
                      <a:lnTo>
                        <a:pt x="386" y="492"/>
                      </a:lnTo>
                      <a:lnTo>
                        <a:pt x="386" y="450"/>
                      </a:lnTo>
                      <a:lnTo>
                        <a:pt x="386" y="411"/>
                      </a:lnTo>
                      <a:lnTo>
                        <a:pt x="386" y="369"/>
                      </a:lnTo>
                      <a:lnTo>
                        <a:pt x="418" y="369"/>
                      </a:lnTo>
                      <a:lnTo>
                        <a:pt x="418" y="328"/>
                      </a:lnTo>
                      <a:lnTo>
                        <a:pt x="451" y="328"/>
                      </a:lnTo>
                      <a:lnTo>
                        <a:pt x="483" y="328"/>
                      </a:lnTo>
                      <a:lnTo>
                        <a:pt x="546" y="287"/>
                      </a:lnTo>
                      <a:lnTo>
                        <a:pt x="708" y="164"/>
                      </a:lnTo>
                      <a:lnTo>
                        <a:pt x="708" y="123"/>
                      </a:lnTo>
                      <a:lnTo>
                        <a:pt x="773" y="83"/>
                      </a:lnTo>
                      <a:lnTo>
                        <a:pt x="836" y="0"/>
                      </a:lnTo>
                      <a:lnTo>
                        <a:pt x="869" y="0"/>
                      </a:lnTo>
                      <a:lnTo>
                        <a:pt x="901" y="42"/>
                      </a:lnTo>
                      <a:lnTo>
                        <a:pt x="901" y="83"/>
                      </a:lnTo>
                      <a:lnTo>
                        <a:pt x="933" y="123"/>
                      </a:lnTo>
                      <a:lnTo>
                        <a:pt x="901" y="164"/>
                      </a:lnTo>
                      <a:lnTo>
                        <a:pt x="869" y="206"/>
                      </a:lnTo>
                      <a:lnTo>
                        <a:pt x="836" y="206"/>
                      </a:lnTo>
                      <a:lnTo>
                        <a:pt x="836" y="246"/>
                      </a:lnTo>
                      <a:lnTo>
                        <a:pt x="804" y="246"/>
                      </a:lnTo>
                      <a:lnTo>
                        <a:pt x="773" y="246"/>
                      </a:lnTo>
                      <a:lnTo>
                        <a:pt x="773" y="287"/>
                      </a:lnTo>
                      <a:lnTo>
                        <a:pt x="740" y="287"/>
                      </a:lnTo>
                      <a:lnTo>
                        <a:pt x="708" y="287"/>
                      </a:lnTo>
                      <a:lnTo>
                        <a:pt x="708" y="328"/>
                      </a:lnTo>
                      <a:lnTo>
                        <a:pt x="676" y="328"/>
                      </a:lnTo>
                      <a:lnTo>
                        <a:pt x="676" y="369"/>
                      </a:lnTo>
                      <a:lnTo>
                        <a:pt x="644" y="369"/>
                      </a:lnTo>
                      <a:lnTo>
                        <a:pt x="612" y="411"/>
                      </a:lnTo>
                      <a:lnTo>
                        <a:pt x="644" y="574"/>
                      </a:lnTo>
                      <a:lnTo>
                        <a:pt x="644" y="738"/>
                      </a:lnTo>
                      <a:lnTo>
                        <a:pt x="579" y="1025"/>
                      </a:lnTo>
                      <a:lnTo>
                        <a:pt x="516" y="1106"/>
                      </a:lnTo>
                      <a:lnTo>
                        <a:pt x="483" y="1106"/>
                      </a:lnTo>
                      <a:lnTo>
                        <a:pt x="451" y="1147"/>
                      </a:lnTo>
                      <a:lnTo>
                        <a:pt x="418" y="1147"/>
                      </a:lnTo>
                      <a:lnTo>
                        <a:pt x="386" y="1147"/>
                      </a:lnTo>
                      <a:lnTo>
                        <a:pt x="355" y="1189"/>
                      </a:lnTo>
                      <a:lnTo>
                        <a:pt x="322" y="1228"/>
                      </a:lnTo>
                      <a:lnTo>
                        <a:pt x="289" y="1228"/>
                      </a:lnTo>
                      <a:lnTo>
                        <a:pt x="289" y="1270"/>
                      </a:lnTo>
                      <a:lnTo>
                        <a:pt x="257" y="1270"/>
                      </a:lnTo>
                      <a:lnTo>
                        <a:pt x="226" y="1311"/>
                      </a:lnTo>
                      <a:lnTo>
                        <a:pt x="194" y="1311"/>
                      </a:lnTo>
                      <a:lnTo>
                        <a:pt x="161" y="1311"/>
                      </a:lnTo>
                      <a:lnTo>
                        <a:pt x="128" y="1311"/>
                      </a:lnTo>
                      <a:lnTo>
                        <a:pt x="65" y="1311"/>
                      </a:lnTo>
                      <a:lnTo>
                        <a:pt x="32" y="1311"/>
                      </a:lnTo>
                      <a:lnTo>
                        <a:pt x="0" y="131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7" name="Freeform 322"/>
                <p:cNvSpPr>
                  <a:spLocks/>
                </p:cNvSpPr>
                <p:nvPr/>
              </p:nvSpPr>
              <p:spPr bwMode="auto">
                <a:xfrm>
                  <a:off x="3175" y="2084"/>
                  <a:ext cx="330" cy="305"/>
                </a:xfrm>
                <a:custGeom>
                  <a:avLst/>
                  <a:gdLst/>
                  <a:ahLst/>
                  <a:cxnLst>
                    <a:cxn ang="0">
                      <a:pos x="901" y="409"/>
                    </a:cxn>
                    <a:cxn ang="0">
                      <a:pos x="868" y="533"/>
                    </a:cxn>
                    <a:cxn ang="0">
                      <a:pos x="868" y="614"/>
                    </a:cxn>
                    <a:cxn ang="0">
                      <a:pos x="837" y="736"/>
                    </a:cxn>
                    <a:cxn ang="0">
                      <a:pos x="868" y="819"/>
                    </a:cxn>
                    <a:cxn ang="0">
                      <a:pos x="837" y="901"/>
                    </a:cxn>
                    <a:cxn ang="0">
                      <a:pos x="805" y="941"/>
                    </a:cxn>
                    <a:cxn ang="0">
                      <a:pos x="772" y="983"/>
                    </a:cxn>
                    <a:cxn ang="0">
                      <a:pos x="708" y="1064"/>
                    </a:cxn>
                    <a:cxn ang="0">
                      <a:pos x="676" y="1106"/>
                    </a:cxn>
                    <a:cxn ang="0">
                      <a:pos x="611" y="1187"/>
                    </a:cxn>
                    <a:cxn ang="0">
                      <a:pos x="547" y="1187"/>
                    </a:cxn>
                    <a:cxn ang="0">
                      <a:pos x="515" y="1146"/>
                    </a:cxn>
                    <a:cxn ang="0">
                      <a:pos x="451" y="1106"/>
                    </a:cxn>
                    <a:cxn ang="0">
                      <a:pos x="451" y="1025"/>
                    </a:cxn>
                    <a:cxn ang="0">
                      <a:pos x="387" y="1025"/>
                    </a:cxn>
                    <a:cxn ang="0">
                      <a:pos x="323" y="983"/>
                    </a:cxn>
                    <a:cxn ang="0">
                      <a:pos x="290" y="941"/>
                    </a:cxn>
                    <a:cxn ang="0">
                      <a:pos x="226" y="901"/>
                    </a:cxn>
                    <a:cxn ang="0">
                      <a:pos x="161" y="901"/>
                    </a:cxn>
                    <a:cxn ang="0">
                      <a:pos x="161" y="819"/>
                    </a:cxn>
                    <a:cxn ang="0">
                      <a:pos x="161" y="736"/>
                    </a:cxn>
                    <a:cxn ang="0">
                      <a:pos x="193" y="655"/>
                    </a:cxn>
                    <a:cxn ang="0">
                      <a:pos x="193" y="573"/>
                    </a:cxn>
                    <a:cxn ang="0">
                      <a:pos x="0" y="245"/>
                    </a:cxn>
                    <a:cxn ang="0">
                      <a:pos x="161" y="245"/>
                    </a:cxn>
                    <a:cxn ang="0">
                      <a:pos x="257" y="39"/>
                    </a:cxn>
                    <a:cxn ang="0">
                      <a:pos x="323" y="81"/>
                    </a:cxn>
                    <a:cxn ang="0">
                      <a:pos x="418" y="81"/>
                    </a:cxn>
                    <a:cxn ang="0">
                      <a:pos x="483" y="39"/>
                    </a:cxn>
                    <a:cxn ang="0">
                      <a:pos x="547" y="0"/>
                    </a:cxn>
                    <a:cxn ang="0">
                      <a:pos x="644" y="0"/>
                    </a:cxn>
                    <a:cxn ang="0">
                      <a:pos x="676" y="81"/>
                    </a:cxn>
                    <a:cxn ang="0">
                      <a:pos x="805" y="123"/>
                    </a:cxn>
                    <a:cxn ang="0">
                      <a:pos x="868" y="123"/>
                    </a:cxn>
                    <a:cxn ang="0">
                      <a:pos x="868" y="205"/>
                    </a:cxn>
                    <a:cxn ang="0">
                      <a:pos x="933" y="286"/>
                    </a:cxn>
                  </a:cxnLst>
                  <a:rect l="0" t="0" r="r" b="b"/>
                  <a:pathLst>
                    <a:path w="933" h="1187">
                      <a:moveTo>
                        <a:pt x="933" y="286"/>
                      </a:moveTo>
                      <a:lnTo>
                        <a:pt x="901" y="409"/>
                      </a:lnTo>
                      <a:lnTo>
                        <a:pt x="868" y="450"/>
                      </a:lnTo>
                      <a:lnTo>
                        <a:pt x="868" y="533"/>
                      </a:lnTo>
                      <a:lnTo>
                        <a:pt x="868" y="573"/>
                      </a:lnTo>
                      <a:lnTo>
                        <a:pt x="868" y="614"/>
                      </a:lnTo>
                      <a:lnTo>
                        <a:pt x="837" y="697"/>
                      </a:lnTo>
                      <a:lnTo>
                        <a:pt x="837" y="736"/>
                      </a:lnTo>
                      <a:lnTo>
                        <a:pt x="868" y="778"/>
                      </a:lnTo>
                      <a:lnTo>
                        <a:pt x="868" y="819"/>
                      </a:lnTo>
                      <a:lnTo>
                        <a:pt x="868" y="859"/>
                      </a:lnTo>
                      <a:lnTo>
                        <a:pt x="837" y="901"/>
                      </a:lnTo>
                      <a:lnTo>
                        <a:pt x="837" y="941"/>
                      </a:lnTo>
                      <a:lnTo>
                        <a:pt x="805" y="941"/>
                      </a:lnTo>
                      <a:lnTo>
                        <a:pt x="805" y="983"/>
                      </a:lnTo>
                      <a:lnTo>
                        <a:pt x="772" y="983"/>
                      </a:lnTo>
                      <a:lnTo>
                        <a:pt x="740" y="1025"/>
                      </a:lnTo>
                      <a:lnTo>
                        <a:pt x="708" y="1064"/>
                      </a:lnTo>
                      <a:lnTo>
                        <a:pt x="676" y="1064"/>
                      </a:lnTo>
                      <a:lnTo>
                        <a:pt x="676" y="1106"/>
                      </a:lnTo>
                      <a:lnTo>
                        <a:pt x="644" y="1146"/>
                      </a:lnTo>
                      <a:lnTo>
                        <a:pt x="611" y="1187"/>
                      </a:lnTo>
                      <a:lnTo>
                        <a:pt x="580" y="1187"/>
                      </a:lnTo>
                      <a:lnTo>
                        <a:pt x="547" y="1187"/>
                      </a:lnTo>
                      <a:lnTo>
                        <a:pt x="547" y="1146"/>
                      </a:lnTo>
                      <a:lnTo>
                        <a:pt x="515" y="1146"/>
                      </a:lnTo>
                      <a:lnTo>
                        <a:pt x="483" y="1106"/>
                      </a:lnTo>
                      <a:lnTo>
                        <a:pt x="451" y="1106"/>
                      </a:lnTo>
                      <a:lnTo>
                        <a:pt x="451" y="1064"/>
                      </a:lnTo>
                      <a:lnTo>
                        <a:pt x="451" y="1025"/>
                      </a:lnTo>
                      <a:lnTo>
                        <a:pt x="418" y="1025"/>
                      </a:lnTo>
                      <a:lnTo>
                        <a:pt x="387" y="1025"/>
                      </a:lnTo>
                      <a:lnTo>
                        <a:pt x="354" y="983"/>
                      </a:lnTo>
                      <a:lnTo>
                        <a:pt x="323" y="983"/>
                      </a:lnTo>
                      <a:lnTo>
                        <a:pt x="323" y="941"/>
                      </a:lnTo>
                      <a:lnTo>
                        <a:pt x="290" y="941"/>
                      </a:lnTo>
                      <a:lnTo>
                        <a:pt x="257" y="901"/>
                      </a:lnTo>
                      <a:lnTo>
                        <a:pt x="226" y="901"/>
                      </a:lnTo>
                      <a:lnTo>
                        <a:pt x="193" y="901"/>
                      </a:lnTo>
                      <a:lnTo>
                        <a:pt x="161" y="901"/>
                      </a:lnTo>
                      <a:lnTo>
                        <a:pt x="161" y="859"/>
                      </a:lnTo>
                      <a:lnTo>
                        <a:pt x="161" y="819"/>
                      </a:lnTo>
                      <a:lnTo>
                        <a:pt x="161" y="778"/>
                      </a:lnTo>
                      <a:lnTo>
                        <a:pt x="161" y="736"/>
                      </a:lnTo>
                      <a:lnTo>
                        <a:pt x="161" y="697"/>
                      </a:lnTo>
                      <a:lnTo>
                        <a:pt x="193" y="655"/>
                      </a:lnTo>
                      <a:lnTo>
                        <a:pt x="193" y="614"/>
                      </a:lnTo>
                      <a:lnTo>
                        <a:pt x="193" y="573"/>
                      </a:lnTo>
                      <a:lnTo>
                        <a:pt x="193" y="491"/>
                      </a:lnTo>
                      <a:lnTo>
                        <a:pt x="0" y="245"/>
                      </a:lnTo>
                      <a:lnTo>
                        <a:pt x="65" y="163"/>
                      </a:lnTo>
                      <a:lnTo>
                        <a:pt x="161" y="245"/>
                      </a:lnTo>
                      <a:lnTo>
                        <a:pt x="290" y="39"/>
                      </a:lnTo>
                      <a:lnTo>
                        <a:pt x="257" y="39"/>
                      </a:lnTo>
                      <a:lnTo>
                        <a:pt x="290" y="39"/>
                      </a:lnTo>
                      <a:lnTo>
                        <a:pt x="323" y="81"/>
                      </a:lnTo>
                      <a:lnTo>
                        <a:pt x="387" y="81"/>
                      </a:lnTo>
                      <a:lnTo>
                        <a:pt x="418" y="81"/>
                      </a:lnTo>
                      <a:lnTo>
                        <a:pt x="451" y="81"/>
                      </a:lnTo>
                      <a:lnTo>
                        <a:pt x="483" y="39"/>
                      </a:lnTo>
                      <a:lnTo>
                        <a:pt x="515" y="39"/>
                      </a:lnTo>
                      <a:lnTo>
                        <a:pt x="547" y="0"/>
                      </a:lnTo>
                      <a:lnTo>
                        <a:pt x="611" y="0"/>
                      </a:lnTo>
                      <a:lnTo>
                        <a:pt x="644" y="0"/>
                      </a:lnTo>
                      <a:lnTo>
                        <a:pt x="644" y="39"/>
                      </a:lnTo>
                      <a:lnTo>
                        <a:pt x="676" y="81"/>
                      </a:lnTo>
                      <a:lnTo>
                        <a:pt x="708" y="123"/>
                      </a:lnTo>
                      <a:lnTo>
                        <a:pt x="805" y="123"/>
                      </a:lnTo>
                      <a:lnTo>
                        <a:pt x="837" y="81"/>
                      </a:lnTo>
                      <a:lnTo>
                        <a:pt x="868" y="123"/>
                      </a:lnTo>
                      <a:lnTo>
                        <a:pt x="868" y="163"/>
                      </a:lnTo>
                      <a:lnTo>
                        <a:pt x="868" y="205"/>
                      </a:lnTo>
                      <a:lnTo>
                        <a:pt x="901" y="245"/>
                      </a:lnTo>
                      <a:lnTo>
                        <a:pt x="933"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8" name="Freeform 323"/>
                <p:cNvSpPr>
                  <a:spLocks/>
                </p:cNvSpPr>
                <p:nvPr/>
              </p:nvSpPr>
              <p:spPr bwMode="auto">
                <a:xfrm>
                  <a:off x="2891" y="1864"/>
                  <a:ext cx="398" cy="462"/>
                </a:xfrm>
                <a:custGeom>
                  <a:avLst/>
                  <a:gdLst/>
                  <a:ahLst/>
                  <a:cxnLst>
                    <a:cxn ang="0">
                      <a:pos x="128" y="1350"/>
                    </a:cxn>
                    <a:cxn ang="0">
                      <a:pos x="95" y="1269"/>
                    </a:cxn>
                    <a:cxn ang="0">
                      <a:pos x="32" y="1146"/>
                    </a:cxn>
                    <a:cxn ang="0">
                      <a:pos x="0" y="1064"/>
                    </a:cxn>
                    <a:cxn ang="0">
                      <a:pos x="32" y="983"/>
                    </a:cxn>
                    <a:cxn ang="0">
                      <a:pos x="64" y="900"/>
                    </a:cxn>
                    <a:cxn ang="0">
                      <a:pos x="128" y="819"/>
                    </a:cxn>
                    <a:cxn ang="0">
                      <a:pos x="161" y="736"/>
                    </a:cxn>
                    <a:cxn ang="0">
                      <a:pos x="193" y="655"/>
                    </a:cxn>
                    <a:cxn ang="0">
                      <a:pos x="224" y="614"/>
                    </a:cxn>
                    <a:cxn ang="0">
                      <a:pos x="257" y="572"/>
                    </a:cxn>
                    <a:cxn ang="0">
                      <a:pos x="257" y="491"/>
                    </a:cxn>
                    <a:cxn ang="0">
                      <a:pos x="482" y="328"/>
                    </a:cxn>
                    <a:cxn ang="0">
                      <a:pos x="514" y="205"/>
                    </a:cxn>
                    <a:cxn ang="0">
                      <a:pos x="546" y="123"/>
                    </a:cxn>
                    <a:cxn ang="0">
                      <a:pos x="579" y="39"/>
                    </a:cxn>
                    <a:cxn ang="0">
                      <a:pos x="642" y="39"/>
                    </a:cxn>
                    <a:cxn ang="0">
                      <a:pos x="707" y="0"/>
                    </a:cxn>
                    <a:cxn ang="0">
                      <a:pos x="772" y="0"/>
                    </a:cxn>
                    <a:cxn ang="0">
                      <a:pos x="836" y="39"/>
                    </a:cxn>
                    <a:cxn ang="0">
                      <a:pos x="836" y="81"/>
                    </a:cxn>
                    <a:cxn ang="0">
                      <a:pos x="836" y="163"/>
                    </a:cxn>
                    <a:cxn ang="0">
                      <a:pos x="869" y="205"/>
                    </a:cxn>
                    <a:cxn ang="0">
                      <a:pos x="869" y="286"/>
                    </a:cxn>
                    <a:cxn ang="0">
                      <a:pos x="869" y="409"/>
                    </a:cxn>
                    <a:cxn ang="0">
                      <a:pos x="900" y="450"/>
                    </a:cxn>
                    <a:cxn ang="0">
                      <a:pos x="900" y="531"/>
                    </a:cxn>
                    <a:cxn ang="0">
                      <a:pos x="964" y="531"/>
                    </a:cxn>
                    <a:cxn ang="0">
                      <a:pos x="1029" y="614"/>
                    </a:cxn>
                    <a:cxn ang="0">
                      <a:pos x="1093" y="655"/>
                    </a:cxn>
                    <a:cxn ang="0">
                      <a:pos x="1126" y="736"/>
                    </a:cxn>
                    <a:cxn ang="0">
                      <a:pos x="1093" y="819"/>
                    </a:cxn>
                    <a:cxn ang="0">
                      <a:pos x="1093" y="900"/>
                    </a:cxn>
                    <a:cxn ang="0">
                      <a:pos x="869" y="1022"/>
                    </a:cxn>
                    <a:cxn ang="0">
                      <a:pos x="997" y="1350"/>
                    </a:cxn>
                    <a:cxn ang="0">
                      <a:pos x="997" y="1473"/>
                    </a:cxn>
                    <a:cxn ang="0">
                      <a:pos x="964" y="1514"/>
                    </a:cxn>
                    <a:cxn ang="0">
                      <a:pos x="900" y="1556"/>
                    </a:cxn>
                    <a:cxn ang="0">
                      <a:pos x="803" y="1556"/>
                    </a:cxn>
                    <a:cxn ang="0">
                      <a:pos x="739" y="1638"/>
                    </a:cxn>
                    <a:cxn ang="0">
                      <a:pos x="707" y="1678"/>
                    </a:cxn>
                    <a:cxn ang="0">
                      <a:pos x="642" y="1719"/>
                    </a:cxn>
                    <a:cxn ang="0">
                      <a:pos x="546" y="1761"/>
                    </a:cxn>
                    <a:cxn ang="0">
                      <a:pos x="482" y="1800"/>
                    </a:cxn>
                    <a:cxn ang="0">
                      <a:pos x="418" y="1761"/>
                    </a:cxn>
                    <a:cxn ang="0">
                      <a:pos x="385" y="1719"/>
                    </a:cxn>
                    <a:cxn ang="0">
                      <a:pos x="353" y="1678"/>
                    </a:cxn>
                    <a:cxn ang="0">
                      <a:pos x="289" y="1638"/>
                    </a:cxn>
                    <a:cxn ang="0">
                      <a:pos x="257" y="1638"/>
                    </a:cxn>
                    <a:cxn ang="0">
                      <a:pos x="224" y="1597"/>
                    </a:cxn>
                    <a:cxn ang="0">
                      <a:pos x="224" y="1514"/>
                    </a:cxn>
                    <a:cxn ang="0">
                      <a:pos x="224" y="1473"/>
                    </a:cxn>
                    <a:cxn ang="0">
                      <a:pos x="193" y="1392"/>
                    </a:cxn>
                  </a:cxnLst>
                  <a:rect l="0" t="0" r="r" b="b"/>
                  <a:pathLst>
                    <a:path w="1126" h="1800">
                      <a:moveTo>
                        <a:pt x="161" y="1350"/>
                      </a:moveTo>
                      <a:lnTo>
                        <a:pt x="128" y="1350"/>
                      </a:lnTo>
                      <a:lnTo>
                        <a:pt x="95" y="1311"/>
                      </a:lnTo>
                      <a:lnTo>
                        <a:pt x="95" y="1269"/>
                      </a:lnTo>
                      <a:lnTo>
                        <a:pt x="64" y="1228"/>
                      </a:lnTo>
                      <a:lnTo>
                        <a:pt x="32" y="1146"/>
                      </a:lnTo>
                      <a:lnTo>
                        <a:pt x="0" y="1106"/>
                      </a:lnTo>
                      <a:lnTo>
                        <a:pt x="0" y="1064"/>
                      </a:lnTo>
                      <a:lnTo>
                        <a:pt x="0" y="1022"/>
                      </a:lnTo>
                      <a:lnTo>
                        <a:pt x="32" y="983"/>
                      </a:lnTo>
                      <a:lnTo>
                        <a:pt x="64" y="941"/>
                      </a:lnTo>
                      <a:lnTo>
                        <a:pt x="64" y="900"/>
                      </a:lnTo>
                      <a:lnTo>
                        <a:pt x="95" y="859"/>
                      </a:lnTo>
                      <a:lnTo>
                        <a:pt x="128" y="819"/>
                      </a:lnTo>
                      <a:lnTo>
                        <a:pt x="128" y="778"/>
                      </a:lnTo>
                      <a:lnTo>
                        <a:pt x="161" y="736"/>
                      </a:lnTo>
                      <a:lnTo>
                        <a:pt x="193" y="695"/>
                      </a:lnTo>
                      <a:lnTo>
                        <a:pt x="193" y="655"/>
                      </a:lnTo>
                      <a:lnTo>
                        <a:pt x="224" y="655"/>
                      </a:lnTo>
                      <a:lnTo>
                        <a:pt x="224" y="614"/>
                      </a:lnTo>
                      <a:lnTo>
                        <a:pt x="257" y="614"/>
                      </a:lnTo>
                      <a:lnTo>
                        <a:pt x="257" y="572"/>
                      </a:lnTo>
                      <a:lnTo>
                        <a:pt x="257" y="531"/>
                      </a:lnTo>
                      <a:lnTo>
                        <a:pt x="257" y="491"/>
                      </a:lnTo>
                      <a:lnTo>
                        <a:pt x="450" y="614"/>
                      </a:lnTo>
                      <a:lnTo>
                        <a:pt x="482" y="328"/>
                      </a:lnTo>
                      <a:lnTo>
                        <a:pt x="514" y="244"/>
                      </a:lnTo>
                      <a:lnTo>
                        <a:pt x="514" y="205"/>
                      </a:lnTo>
                      <a:lnTo>
                        <a:pt x="514" y="163"/>
                      </a:lnTo>
                      <a:lnTo>
                        <a:pt x="546" y="123"/>
                      </a:lnTo>
                      <a:lnTo>
                        <a:pt x="546" y="39"/>
                      </a:lnTo>
                      <a:lnTo>
                        <a:pt x="579" y="39"/>
                      </a:lnTo>
                      <a:lnTo>
                        <a:pt x="611" y="39"/>
                      </a:lnTo>
                      <a:lnTo>
                        <a:pt x="642" y="39"/>
                      </a:lnTo>
                      <a:lnTo>
                        <a:pt x="675" y="39"/>
                      </a:lnTo>
                      <a:lnTo>
                        <a:pt x="707" y="0"/>
                      </a:lnTo>
                      <a:lnTo>
                        <a:pt x="739" y="0"/>
                      </a:lnTo>
                      <a:lnTo>
                        <a:pt x="772" y="0"/>
                      </a:lnTo>
                      <a:lnTo>
                        <a:pt x="803" y="0"/>
                      </a:lnTo>
                      <a:lnTo>
                        <a:pt x="836" y="39"/>
                      </a:lnTo>
                      <a:lnTo>
                        <a:pt x="869" y="39"/>
                      </a:lnTo>
                      <a:lnTo>
                        <a:pt x="836" y="81"/>
                      </a:lnTo>
                      <a:lnTo>
                        <a:pt x="836" y="123"/>
                      </a:lnTo>
                      <a:lnTo>
                        <a:pt x="836" y="163"/>
                      </a:lnTo>
                      <a:lnTo>
                        <a:pt x="869" y="163"/>
                      </a:lnTo>
                      <a:lnTo>
                        <a:pt x="869" y="205"/>
                      </a:lnTo>
                      <a:lnTo>
                        <a:pt x="869" y="244"/>
                      </a:lnTo>
                      <a:lnTo>
                        <a:pt x="869" y="286"/>
                      </a:lnTo>
                      <a:lnTo>
                        <a:pt x="869" y="367"/>
                      </a:lnTo>
                      <a:lnTo>
                        <a:pt x="869" y="409"/>
                      </a:lnTo>
                      <a:lnTo>
                        <a:pt x="869" y="450"/>
                      </a:lnTo>
                      <a:lnTo>
                        <a:pt x="900" y="450"/>
                      </a:lnTo>
                      <a:lnTo>
                        <a:pt x="900" y="491"/>
                      </a:lnTo>
                      <a:lnTo>
                        <a:pt x="900" y="531"/>
                      </a:lnTo>
                      <a:lnTo>
                        <a:pt x="932" y="531"/>
                      </a:lnTo>
                      <a:lnTo>
                        <a:pt x="964" y="531"/>
                      </a:lnTo>
                      <a:lnTo>
                        <a:pt x="997" y="572"/>
                      </a:lnTo>
                      <a:lnTo>
                        <a:pt x="1029" y="614"/>
                      </a:lnTo>
                      <a:lnTo>
                        <a:pt x="1061" y="614"/>
                      </a:lnTo>
                      <a:lnTo>
                        <a:pt x="1093" y="655"/>
                      </a:lnTo>
                      <a:lnTo>
                        <a:pt x="1093" y="695"/>
                      </a:lnTo>
                      <a:lnTo>
                        <a:pt x="1126" y="736"/>
                      </a:lnTo>
                      <a:lnTo>
                        <a:pt x="1126" y="778"/>
                      </a:lnTo>
                      <a:lnTo>
                        <a:pt x="1093" y="819"/>
                      </a:lnTo>
                      <a:lnTo>
                        <a:pt x="1061" y="900"/>
                      </a:lnTo>
                      <a:lnTo>
                        <a:pt x="1093" y="900"/>
                      </a:lnTo>
                      <a:lnTo>
                        <a:pt x="964" y="1106"/>
                      </a:lnTo>
                      <a:lnTo>
                        <a:pt x="869" y="1022"/>
                      </a:lnTo>
                      <a:lnTo>
                        <a:pt x="803" y="1106"/>
                      </a:lnTo>
                      <a:lnTo>
                        <a:pt x="997" y="1350"/>
                      </a:lnTo>
                      <a:lnTo>
                        <a:pt x="997" y="1433"/>
                      </a:lnTo>
                      <a:lnTo>
                        <a:pt x="997" y="1473"/>
                      </a:lnTo>
                      <a:lnTo>
                        <a:pt x="997" y="1514"/>
                      </a:lnTo>
                      <a:lnTo>
                        <a:pt x="964" y="1514"/>
                      </a:lnTo>
                      <a:lnTo>
                        <a:pt x="932" y="1514"/>
                      </a:lnTo>
                      <a:lnTo>
                        <a:pt x="900" y="1556"/>
                      </a:lnTo>
                      <a:lnTo>
                        <a:pt x="869" y="1556"/>
                      </a:lnTo>
                      <a:lnTo>
                        <a:pt x="803" y="1556"/>
                      </a:lnTo>
                      <a:lnTo>
                        <a:pt x="772" y="1597"/>
                      </a:lnTo>
                      <a:lnTo>
                        <a:pt x="739" y="1638"/>
                      </a:lnTo>
                      <a:lnTo>
                        <a:pt x="707" y="1638"/>
                      </a:lnTo>
                      <a:lnTo>
                        <a:pt x="707" y="1678"/>
                      </a:lnTo>
                      <a:lnTo>
                        <a:pt x="642" y="1678"/>
                      </a:lnTo>
                      <a:lnTo>
                        <a:pt x="642" y="1719"/>
                      </a:lnTo>
                      <a:lnTo>
                        <a:pt x="579" y="1761"/>
                      </a:lnTo>
                      <a:lnTo>
                        <a:pt x="546" y="1761"/>
                      </a:lnTo>
                      <a:lnTo>
                        <a:pt x="514" y="1761"/>
                      </a:lnTo>
                      <a:lnTo>
                        <a:pt x="482" y="1800"/>
                      </a:lnTo>
                      <a:lnTo>
                        <a:pt x="450" y="1761"/>
                      </a:lnTo>
                      <a:lnTo>
                        <a:pt x="418" y="1761"/>
                      </a:lnTo>
                      <a:lnTo>
                        <a:pt x="385" y="1761"/>
                      </a:lnTo>
                      <a:lnTo>
                        <a:pt x="385" y="1719"/>
                      </a:lnTo>
                      <a:lnTo>
                        <a:pt x="353" y="1719"/>
                      </a:lnTo>
                      <a:lnTo>
                        <a:pt x="353" y="1678"/>
                      </a:lnTo>
                      <a:lnTo>
                        <a:pt x="322" y="1678"/>
                      </a:lnTo>
                      <a:lnTo>
                        <a:pt x="289" y="1638"/>
                      </a:lnTo>
                      <a:lnTo>
                        <a:pt x="257" y="1597"/>
                      </a:lnTo>
                      <a:lnTo>
                        <a:pt x="257" y="1638"/>
                      </a:lnTo>
                      <a:lnTo>
                        <a:pt x="224" y="1638"/>
                      </a:lnTo>
                      <a:lnTo>
                        <a:pt x="224" y="1597"/>
                      </a:lnTo>
                      <a:lnTo>
                        <a:pt x="224" y="1556"/>
                      </a:lnTo>
                      <a:lnTo>
                        <a:pt x="224" y="1514"/>
                      </a:lnTo>
                      <a:lnTo>
                        <a:pt x="193" y="1514"/>
                      </a:lnTo>
                      <a:lnTo>
                        <a:pt x="224" y="1473"/>
                      </a:lnTo>
                      <a:lnTo>
                        <a:pt x="193" y="1433"/>
                      </a:lnTo>
                      <a:lnTo>
                        <a:pt x="193" y="1392"/>
                      </a:lnTo>
                      <a:lnTo>
                        <a:pt x="161" y="1350"/>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49" name="Freeform 324"/>
                <p:cNvSpPr>
                  <a:spLocks/>
                </p:cNvSpPr>
                <p:nvPr/>
              </p:nvSpPr>
              <p:spPr bwMode="auto">
                <a:xfrm>
                  <a:off x="3363" y="2161"/>
                  <a:ext cx="144" cy="155"/>
                </a:xfrm>
                <a:custGeom>
                  <a:avLst/>
                  <a:gdLst/>
                  <a:ahLst/>
                  <a:cxnLst>
                    <a:cxn ang="0">
                      <a:pos x="313" y="604"/>
                    </a:cxn>
                    <a:cxn ang="0">
                      <a:pos x="242" y="550"/>
                    </a:cxn>
                    <a:cxn ang="0">
                      <a:pos x="185" y="516"/>
                    </a:cxn>
                    <a:cxn ang="0">
                      <a:pos x="132" y="492"/>
                    </a:cxn>
                    <a:cxn ang="0">
                      <a:pos x="77" y="476"/>
                    </a:cxn>
                    <a:cxn ang="0">
                      <a:pos x="54" y="442"/>
                    </a:cxn>
                    <a:cxn ang="0">
                      <a:pos x="43" y="384"/>
                    </a:cxn>
                    <a:cxn ang="0">
                      <a:pos x="48" y="325"/>
                    </a:cxn>
                    <a:cxn ang="0">
                      <a:pos x="34" y="247"/>
                    </a:cxn>
                    <a:cxn ang="0">
                      <a:pos x="14" y="183"/>
                    </a:cxn>
                    <a:cxn ang="0">
                      <a:pos x="0" y="146"/>
                    </a:cxn>
                    <a:cxn ang="0">
                      <a:pos x="51" y="113"/>
                    </a:cxn>
                    <a:cxn ang="0">
                      <a:pos x="98" y="92"/>
                    </a:cxn>
                    <a:cxn ang="0">
                      <a:pos x="142" y="76"/>
                    </a:cxn>
                    <a:cxn ang="0">
                      <a:pos x="182" y="66"/>
                    </a:cxn>
                    <a:cxn ang="0">
                      <a:pos x="242" y="63"/>
                    </a:cxn>
                    <a:cxn ang="0">
                      <a:pos x="300" y="55"/>
                    </a:cxn>
                    <a:cxn ang="0">
                      <a:pos x="340" y="42"/>
                    </a:cxn>
                    <a:cxn ang="0">
                      <a:pos x="407" y="0"/>
                    </a:cxn>
                    <a:cxn ang="0">
                      <a:pos x="379" y="113"/>
                    </a:cxn>
                    <a:cxn ang="0">
                      <a:pos x="350" y="155"/>
                    </a:cxn>
                    <a:cxn ang="0">
                      <a:pos x="343" y="334"/>
                    </a:cxn>
                    <a:cxn ang="0">
                      <a:pos x="317" y="388"/>
                    </a:cxn>
                    <a:cxn ang="0">
                      <a:pos x="317" y="451"/>
                    </a:cxn>
                    <a:cxn ang="0">
                      <a:pos x="340" y="492"/>
                    </a:cxn>
                    <a:cxn ang="0">
                      <a:pos x="333" y="563"/>
                    </a:cxn>
                    <a:cxn ang="0">
                      <a:pos x="317" y="604"/>
                    </a:cxn>
                    <a:cxn ang="0">
                      <a:pos x="313" y="604"/>
                    </a:cxn>
                  </a:cxnLst>
                  <a:rect l="0" t="0" r="r" b="b"/>
                  <a:pathLst>
                    <a:path w="407" h="604">
                      <a:moveTo>
                        <a:pt x="313" y="604"/>
                      </a:moveTo>
                      <a:lnTo>
                        <a:pt x="242" y="550"/>
                      </a:lnTo>
                      <a:lnTo>
                        <a:pt x="185" y="516"/>
                      </a:lnTo>
                      <a:lnTo>
                        <a:pt x="132" y="492"/>
                      </a:lnTo>
                      <a:lnTo>
                        <a:pt x="77" y="476"/>
                      </a:lnTo>
                      <a:lnTo>
                        <a:pt x="54" y="442"/>
                      </a:lnTo>
                      <a:lnTo>
                        <a:pt x="43" y="384"/>
                      </a:lnTo>
                      <a:lnTo>
                        <a:pt x="48" y="325"/>
                      </a:lnTo>
                      <a:lnTo>
                        <a:pt x="34" y="247"/>
                      </a:lnTo>
                      <a:lnTo>
                        <a:pt x="14" y="183"/>
                      </a:lnTo>
                      <a:lnTo>
                        <a:pt x="0" y="146"/>
                      </a:lnTo>
                      <a:lnTo>
                        <a:pt x="51" y="113"/>
                      </a:lnTo>
                      <a:lnTo>
                        <a:pt x="98" y="92"/>
                      </a:lnTo>
                      <a:lnTo>
                        <a:pt x="142" y="76"/>
                      </a:lnTo>
                      <a:lnTo>
                        <a:pt x="182" y="66"/>
                      </a:lnTo>
                      <a:lnTo>
                        <a:pt x="242" y="63"/>
                      </a:lnTo>
                      <a:lnTo>
                        <a:pt x="300" y="55"/>
                      </a:lnTo>
                      <a:lnTo>
                        <a:pt x="340" y="42"/>
                      </a:lnTo>
                      <a:lnTo>
                        <a:pt x="407" y="0"/>
                      </a:lnTo>
                      <a:lnTo>
                        <a:pt x="379" y="113"/>
                      </a:lnTo>
                      <a:lnTo>
                        <a:pt x="350" y="155"/>
                      </a:lnTo>
                      <a:lnTo>
                        <a:pt x="343" y="334"/>
                      </a:lnTo>
                      <a:lnTo>
                        <a:pt x="317" y="388"/>
                      </a:lnTo>
                      <a:lnTo>
                        <a:pt x="317" y="451"/>
                      </a:lnTo>
                      <a:lnTo>
                        <a:pt x="340" y="492"/>
                      </a:lnTo>
                      <a:lnTo>
                        <a:pt x="333" y="563"/>
                      </a:lnTo>
                      <a:lnTo>
                        <a:pt x="317" y="604"/>
                      </a:lnTo>
                      <a:lnTo>
                        <a:pt x="313" y="60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grpSp>
        </p:grpSp>
        <p:sp>
          <p:nvSpPr>
            <p:cNvPr id="525" name="Freeform 299"/>
            <p:cNvSpPr>
              <a:spLocks/>
            </p:cNvSpPr>
            <p:nvPr/>
          </p:nvSpPr>
          <p:spPr bwMode="auto">
            <a:xfrm>
              <a:off x="3663" y="1877"/>
              <a:ext cx="304" cy="233"/>
            </a:xfrm>
            <a:custGeom>
              <a:avLst/>
              <a:gdLst/>
              <a:ahLst/>
              <a:cxnLst>
                <a:cxn ang="0">
                  <a:pos x="7" y="909"/>
                </a:cxn>
                <a:cxn ang="0">
                  <a:pos x="14" y="784"/>
                </a:cxn>
                <a:cxn ang="0">
                  <a:pos x="26" y="684"/>
                </a:cxn>
                <a:cxn ang="0">
                  <a:pos x="67" y="568"/>
                </a:cxn>
                <a:cxn ang="0">
                  <a:pos x="121" y="485"/>
                </a:cxn>
                <a:cxn ang="0">
                  <a:pos x="201" y="417"/>
                </a:cxn>
                <a:cxn ang="0">
                  <a:pos x="295" y="368"/>
                </a:cxn>
                <a:cxn ang="0">
                  <a:pos x="410" y="317"/>
                </a:cxn>
                <a:cxn ang="0">
                  <a:pos x="471" y="276"/>
                </a:cxn>
                <a:cxn ang="0">
                  <a:pos x="511" y="234"/>
                </a:cxn>
                <a:cxn ang="0">
                  <a:pos x="531" y="167"/>
                </a:cxn>
                <a:cxn ang="0">
                  <a:pos x="544" y="84"/>
                </a:cxn>
                <a:cxn ang="0">
                  <a:pos x="551" y="67"/>
                </a:cxn>
                <a:cxn ang="0">
                  <a:pos x="551" y="51"/>
                </a:cxn>
                <a:cxn ang="0">
                  <a:pos x="625" y="51"/>
                </a:cxn>
                <a:cxn ang="0">
                  <a:pos x="678" y="34"/>
                </a:cxn>
                <a:cxn ang="0">
                  <a:pos x="726" y="0"/>
                </a:cxn>
                <a:cxn ang="0">
                  <a:pos x="760" y="8"/>
                </a:cxn>
                <a:cxn ang="0">
                  <a:pos x="767" y="34"/>
                </a:cxn>
                <a:cxn ang="0">
                  <a:pos x="806" y="51"/>
                </a:cxn>
                <a:cxn ang="0">
                  <a:pos x="860" y="51"/>
                </a:cxn>
                <a:cxn ang="0">
                  <a:pos x="799" y="134"/>
                </a:cxn>
                <a:cxn ang="0">
                  <a:pos x="753" y="134"/>
                </a:cxn>
                <a:cxn ang="0">
                  <a:pos x="739" y="167"/>
                </a:cxn>
                <a:cxn ang="0">
                  <a:pos x="706" y="176"/>
                </a:cxn>
                <a:cxn ang="0">
                  <a:pos x="672" y="209"/>
                </a:cxn>
                <a:cxn ang="0">
                  <a:pos x="665" y="226"/>
                </a:cxn>
                <a:cxn ang="0">
                  <a:pos x="672" y="267"/>
                </a:cxn>
                <a:cxn ang="0">
                  <a:pos x="686" y="317"/>
                </a:cxn>
                <a:cxn ang="0">
                  <a:pos x="719" y="384"/>
                </a:cxn>
                <a:cxn ang="0">
                  <a:pos x="726" y="542"/>
                </a:cxn>
                <a:cxn ang="0">
                  <a:pos x="700" y="552"/>
                </a:cxn>
                <a:cxn ang="0">
                  <a:pos x="672" y="583"/>
                </a:cxn>
                <a:cxn ang="0">
                  <a:pos x="599" y="583"/>
                </a:cxn>
                <a:cxn ang="0">
                  <a:pos x="578" y="626"/>
                </a:cxn>
                <a:cxn ang="0">
                  <a:pos x="477" y="634"/>
                </a:cxn>
                <a:cxn ang="0">
                  <a:pos x="431" y="693"/>
                </a:cxn>
                <a:cxn ang="0">
                  <a:pos x="376" y="709"/>
                </a:cxn>
                <a:cxn ang="0">
                  <a:pos x="316" y="792"/>
                </a:cxn>
                <a:cxn ang="0">
                  <a:pos x="295" y="826"/>
                </a:cxn>
                <a:cxn ang="0">
                  <a:pos x="254" y="858"/>
                </a:cxn>
                <a:cxn ang="0">
                  <a:pos x="222" y="858"/>
                </a:cxn>
                <a:cxn ang="0">
                  <a:pos x="182" y="901"/>
                </a:cxn>
                <a:cxn ang="0">
                  <a:pos x="14" y="892"/>
                </a:cxn>
                <a:cxn ang="0">
                  <a:pos x="0" y="885"/>
                </a:cxn>
                <a:cxn ang="0">
                  <a:pos x="7" y="909"/>
                </a:cxn>
              </a:cxnLst>
              <a:rect l="0" t="0" r="r" b="b"/>
              <a:pathLst>
                <a:path w="860" h="909">
                  <a:moveTo>
                    <a:pt x="7" y="909"/>
                  </a:moveTo>
                  <a:lnTo>
                    <a:pt x="14" y="784"/>
                  </a:lnTo>
                  <a:lnTo>
                    <a:pt x="26" y="684"/>
                  </a:lnTo>
                  <a:lnTo>
                    <a:pt x="67" y="568"/>
                  </a:lnTo>
                  <a:lnTo>
                    <a:pt x="121" y="485"/>
                  </a:lnTo>
                  <a:lnTo>
                    <a:pt x="201" y="417"/>
                  </a:lnTo>
                  <a:lnTo>
                    <a:pt x="295" y="368"/>
                  </a:lnTo>
                  <a:lnTo>
                    <a:pt x="410" y="317"/>
                  </a:lnTo>
                  <a:lnTo>
                    <a:pt x="471" y="276"/>
                  </a:lnTo>
                  <a:lnTo>
                    <a:pt x="511" y="234"/>
                  </a:lnTo>
                  <a:lnTo>
                    <a:pt x="531" y="167"/>
                  </a:lnTo>
                  <a:lnTo>
                    <a:pt x="544" y="84"/>
                  </a:lnTo>
                  <a:lnTo>
                    <a:pt x="551" y="67"/>
                  </a:lnTo>
                  <a:lnTo>
                    <a:pt x="551" y="51"/>
                  </a:lnTo>
                  <a:lnTo>
                    <a:pt x="625" y="51"/>
                  </a:lnTo>
                  <a:lnTo>
                    <a:pt x="678" y="34"/>
                  </a:lnTo>
                  <a:lnTo>
                    <a:pt x="726" y="0"/>
                  </a:lnTo>
                  <a:lnTo>
                    <a:pt x="760" y="8"/>
                  </a:lnTo>
                  <a:lnTo>
                    <a:pt x="767" y="34"/>
                  </a:lnTo>
                  <a:lnTo>
                    <a:pt x="806" y="51"/>
                  </a:lnTo>
                  <a:lnTo>
                    <a:pt x="860" y="51"/>
                  </a:lnTo>
                  <a:lnTo>
                    <a:pt x="799" y="134"/>
                  </a:lnTo>
                  <a:lnTo>
                    <a:pt x="753" y="134"/>
                  </a:lnTo>
                  <a:lnTo>
                    <a:pt x="739" y="167"/>
                  </a:lnTo>
                  <a:lnTo>
                    <a:pt x="706" y="176"/>
                  </a:lnTo>
                  <a:lnTo>
                    <a:pt x="672" y="209"/>
                  </a:lnTo>
                  <a:lnTo>
                    <a:pt x="665" y="226"/>
                  </a:lnTo>
                  <a:lnTo>
                    <a:pt x="672" y="267"/>
                  </a:lnTo>
                  <a:lnTo>
                    <a:pt x="686" y="317"/>
                  </a:lnTo>
                  <a:lnTo>
                    <a:pt x="719" y="384"/>
                  </a:lnTo>
                  <a:lnTo>
                    <a:pt x="726" y="542"/>
                  </a:lnTo>
                  <a:lnTo>
                    <a:pt x="700" y="552"/>
                  </a:lnTo>
                  <a:lnTo>
                    <a:pt x="672" y="583"/>
                  </a:lnTo>
                  <a:lnTo>
                    <a:pt x="599" y="583"/>
                  </a:lnTo>
                  <a:lnTo>
                    <a:pt x="578" y="626"/>
                  </a:lnTo>
                  <a:lnTo>
                    <a:pt x="477" y="634"/>
                  </a:lnTo>
                  <a:lnTo>
                    <a:pt x="431" y="693"/>
                  </a:lnTo>
                  <a:lnTo>
                    <a:pt x="376" y="709"/>
                  </a:lnTo>
                  <a:lnTo>
                    <a:pt x="316" y="792"/>
                  </a:lnTo>
                  <a:lnTo>
                    <a:pt x="295" y="826"/>
                  </a:lnTo>
                  <a:lnTo>
                    <a:pt x="254" y="858"/>
                  </a:lnTo>
                  <a:lnTo>
                    <a:pt x="222" y="858"/>
                  </a:lnTo>
                  <a:lnTo>
                    <a:pt x="182" y="901"/>
                  </a:lnTo>
                  <a:lnTo>
                    <a:pt x="14" y="892"/>
                  </a:lnTo>
                  <a:lnTo>
                    <a:pt x="0" y="885"/>
                  </a:lnTo>
                  <a:lnTo>
                    <a:pt x="7" y="909"/>
                  </a:lnTo>
                  <a:close/>
                </a:path>
              </a:pathLst>
            </a:custGeom>
            <a:solidFill>
              <a:srgbClr val="FFFF00"/>
            </a:solidFill>
            <a:ln w="0">
              <a:solidFill>
                <a:schemeClr val="bg1"/>
              </a:solidFill>
              <a:prstDash val="solid"/>
              <a:round/>
              <a:headEnd/>
              <a:tailEnd/>
            </a:ln>
          </p:spPr>
          <p:txBody>
            <a:bodyPr/>
            <a:lstStyle/>
            <a:p>
              <a:pPr>
                <a:defRPr/>
              </a:pPr>
              <a:endParaRPr lang="pt-BR" dirty="0">
                <a:solidFill>
                  <a:srgbClr val="FFFF00"/>
                </a:solidFill>
                <a:ea typeface="+mn-ea"/>
              </a:endParaRPr>
            </a:p>
          </p:txBody>
        </p:sp>
      </p:grpSp>
      <p:grpSp>
        <p:nvGrpSpPr>
          <p:cNvPr id="550" name="Group 325"/>
          <p:cNvGrpSpPr>
            <a:grpSpLocks/>
          </p:cNvGrpSpPr>
          <p:nvPr/>
        </p:nvGrpSpPr>
        <p:grpSpPr bwMode="auto">
          <a:xfrm>
            <a:off x="1360096" y="1340768"/>
            <a:ext cx="4524152" cy="3173221"/>
            <a:chOff x="1810" y="707"/>
            <a:chExt cx="2222" cy="1501"/>
          </a:xfrm>
          <a:solidFill>
            <a:srgbClr val="00B050"/>
          </a:solidFill>
        </p:grpSpPr>
        <p:sp>
          <p:nvSpPr>
            <p:cNvPr id="551" name="Freeform 326"/>
            <p:cNvSpPr>
              <a:spLocks/>
            </p:cNvSpPr>
            <p:nvPr/>
          </p:nvSpPr>
          <p:spPr bwMode="auto">
            <a:xfrm>
              <a:off x="2618" y="711"/>
              <a:ext cx="354" cy="209"/>
            </a:xfrm>
            <a:custGeom>
              <a:avLst/>
              <a:gdLst/>
              <a:ahLst/>
              <a:cxnLst>
                <a:cxn ang="0">
                  <a:pos x="867" y="818"/>
                </a:cxn>
                <a:cxn ang="0">
                  <a:pos x="867" y="778"/>
                </a:cxn>
                <a:cxn ang="0">
                  <a:pos x="837" y="737"/>
                </a:cxn>
                <a:cxn ang="0">
                  <a:pos x="804" y="737"/>
                </a:cxn>
                <a:cxn ang="0">
                  <a:pos x="772" y="778"/>
                </a:cxn>
                <a:cxn ang="0">
                  <a:pos x="772" y="818"/>
                </a:cxn>
                <a:cxn ang="0">
                  <a:pos x="739" y="778"/>
                </a:cxn>
                <a:cxn ang="0">
                  <a:pos x="708" y="737"/>
                </a:cxn>
                <a:cxn ang="0">
                  <a:pos x="643" y="695"/>
                </a:cxn>
                <a:cxn ang="0">
                  <a:pos x="515" y="614"/>
                </a:cxn>
                <a:cxn ang="0">
                  <a:pos x="419" y="572"/>
                </a:cxn>
                <a:cxn ang="0">
                  <a:pos x="353" y="490"/>
                </a:cxn>
                <a:cxn ang="0">
                  <a:pos x="289" y="409"/>
                </a:cxn>
                <a:cxn ang="0">
                  <a:pos x="192" y="328"/>
                </a:cxn>
                <a:cxn ang="0">
                  <a:pos x="129" y="286"/>
                </a:cxn>
                <a:cxn ang="0">
                  <a:pos x="64" y="245"/>
                </a:cxn>
                <a:cxn ang="0">
                  <a:pos x="32" y="204"/>
                </a:cxn>
                <a:cxn ang="0">
                  <a:pos x="0" y="204"/>
                </a:cxn>
                <a:cxn ang="0">
                  <a:pos x="0" y="162"/>
                </a:cxn>
                <a:cxn ang="0">
                  <a:pos x="96" y="123"/>
                </a:cxn>
                <a:cxn ang="0">
                  <a:pos x="321" y="40"/>
                </a:cxn>
                <a:cxn ang="0">
                  <a:pos x="579" y="0"/>
                </a:cxn>
                <a:cxn ang="0">
                  <a:pos x="610" y="40"/>
                </a:cxn>
                <a:cxn ang="0">
                  <a:pos x="676" y="204"/>
                </a:cxn>
                <a:cxn ang="0">
                  <a:pos x="708" y="245"/>
                </a:cxn>
                <a:cxn ang="0">
                  <a:pos x="739" y="286"/>
                </a:cxn>
                <a:cxn ang="0">
                  <a:pos x="772" y="328"/>
                </a:cxn>
                <a:cxn ang="0">
                  <a:pos x="837" y="367"/>
                </a:cxn>
                <a:cxn ang="0">
                  <a:pos x="837" y="409"/>
                </a:cxn>
                <a:cxn ang="0">
                  <a:pos x="867" y="451"/>
                </a:cxn>
                <a:cxn ang="0">
                  <a:pos x="900" y="490"/>
                </a:cxn>
                <a:cxn ang="0">
                  <a:pos x="933" y="490"/>
                </a:cxn>
                <a:cxn ang="0">
                  <a:pos x="965" y="490"/>
                </a:cxn>
                <a:cxn ang="0">
                  <a:pos x="965" y="532"/>
                </a:cxn>
                <a:cxn ang="0">
                  <a:pos x="933" y="490"/>
                </a:cxn>
                <a:cxn ang="0">
                  <a:pos x="965" y="490"/>
                </a:cxn>
                <a:cxn ang="0">
                  <a:pos x="965" y="532"/>
                </a:cxn>
                <a:cxn ang="0">
                  <a:pos x="965" y="572"/>
                </a:cxn>
                <a:cxn ang="0">
                  <a:pos x="933" y="614"/>
                </a:cxn>
                <a:cxn ang="0">
                  <a:pos x="933" y="656"/>
                </a:cxn>
                <a:cxn ang="0">
                  <a:pos x="965" y="656"/>
                </a:cxn>
                <a:cxn ang="0">
                  <a:pos x="965" y="695"/>
                </a:cxn>
                <a:cxn ang="0">
                  <a:pos x="997" y="695"/>
                </a:cxn>
                <a:cxn ang="0">
                  <a:pos x="997" y="737"/>
                </a:cxn>
                <a:cxn ang="0">
                  <a:pos x="997" y="778"/>
                </a:cxn>
                <a:cxn ang="0">
                  <a:pos x="965" y="778"/>
                </a:cxn>
                <a:cxn ang="0">
                  <a:pos x="933" y="818"/>
                </a:cxn>
                <a:cxn ang="0">
                  <a:pos x="867" y="818"/>
                </a:cxn>
              </a:cxnLst>
              <a:rect l="0" t="0" r="r" b="b"/>
              <a:pathLst>
                <a:path w="997" h="818">
                  <a:moveTo>
                    <a:pt x="867" y="818"/>
                  </a:moveTo>
                  <a:lnTo>
                    <a:pt x="867" y="778"/>
                  </a:lnTo>
                  <a:lnTo>
                    <a:pt x="837" y="737"/>
                  </a:lnTo>
                  <a:lnTo>
                    <a:pt x="804" y="737"/>
                  </a:lnTo>
                  <a:lnTo>
                    <a:pt x="772" y="778"/>
                  </a:lnTo>
                  <a:lnTo>
                    <a:pt x="772" y="818"/>
                  </a:lnTo>
                  <a:lnTo>
                    <a:pt x="739" y="778"/>
                  </a:lnTo>
                  <a:lnTo>
                    <a:pt x="708" y="737"/>
                  </a:lnTo>
                  <a:lnTo>
                    <a:pt x="643" y="695"/>
                  </a:lnTo>
                  <a:lnTo>
                    <a:pt x="515" y="614"/>
                  </a:lnTo>
                  <a:lnTo>
                    <a:pt x="419" y="572"/>
                  </a:lnTo>
                  <a:lnTo>
                    <a:pt x="353" y="490"/>
                  </a:lnTo>
                  <a:lnTo>
                    <a:pt x="289" y="409"/>
                  </a:lnTo>
                  <a:lnTo>
                    <a:pt x="192" y="328"/>
                  </a:lnTo>
                  <a:lnTo>
                    <a:pt x="129" y="286"/>
                  </a:lnTo>
                  <a:lnTo>
                    <a:pt x="64" y="245"/>
                  </a:lnTo>
                  <a:lnTo>
                    <a:pt x="32" y="204"/>
                  </a:lnTo>
                  <a:lnTo>
                    <a:pt x="0" y="204"/>
                  </a:lnTo>
                  <a:lnTo>
                    <a:pt x="0" y="162"/>
                  </a:lnTo>
                  <a:lnTo>
                    <a:pt x="96" y="123"/>
                  </a:lnTo>
                  <a:lnTo>
                    <a:pt x="321" y="40"/>
                  </a:lnTo>
                  <a:lnTo>
                    <a:pt x="579" y="0"/>
                  </a:lnTo>
                  <a:lnTo>
                    <a:pt x="610" y="40"/>
                  </a:lnTo>
                  <a:lnTo>
                    <a:pt x="676" y="204"/>
                  </a:lnTo>
                  <a:lnTo>
                    <a:pt x="708" y="245"/>
                  </a:lnTo>
                  <a:lnTo>
                    <a:pt x="739" y="286"/>
                  </a:lnTo>
                  <a:lnTo>
                    <a:pt x="772" y="328"/>
                  </a:lnTo>
                  <a:lnTo>
                    <a:pt x="837" y="367"/>
                  </a:lnTo>
                  <a:lnTo>
                    <a:pt x="837" y="409"/>
                  </a:lnTo>
                  <a:lnTo>
                    <a:pt x="867" y="451"/>
                  </a:lnTo>
                  <a:lnTo>
                    <a:pt x="900" y="490"/>
                  </a:lnTo>
                  <a:lnTo>
                    <a:pt x="933" y="490"/>
                  </a:lnTo>
                  <a:lnTo>
                    <a:pt x="965" y="490"/>
                  </a:lnTo>
                  <a:lnTo>
                    <a:pt x="965" y="532"/>
                  </a:lnTo>
                  <a:lnTo>
                    <a:pt x="933" y="490"/>
                  </a:lnTo>
                  <a:lnTo>
                    <a:pt x="965" y="490"/>
                  </a:lnTo>
                  <a:lnTo>
                    <a:pt x="965" y="532"/>
                  </a:lnTo>
                  <a:lnTo>
                    <a:pt x="965" y="572"/>
                  </a:lnTo>
                  <a:lnTo>
                    <a:pt x="933" y="614"/>
                  </a:lnTo>
                  <a:lnTo>
                    <a:pt x="933" y="656"/>
                  </a:lnTo>
                  <a:lnTo>
                    <a:pt x="965" y="656"/>
                  </a:lnTo>
                  <a:lnTo>
                    <a:pt x="965" y="695"/>
                  </a:lnTo>
                  <a:lnTo>
                    <a:pt x="997" y="695"/>
                  </a:lnTo>
                  <a:lnTo>
                    <a:pt x="997" y="737"/>
                  </a:lnTo>
                  <a:lnTo>
                    <a:pt x="997" y="778"/>
                  </a:lnTo>
                  <a:lnTo>
                    <a:pt x="965" y="778"/>
                  </a:lnTo>
                  <a:lnTo>
                    <a:pt x="933" y="818"/>
                  </a:lnTo>
                  <a:lnTo>
                    <a:pt x="867" y="818"/>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52" name="Group 327"/>
            <p:cNvGrpSpPr>
              <a:grpSpLocks/>
            </p:cNvGrpSpPr>
            <p:nvPr/>
          </p:nvGrpSpPr>
          <p:grpSpPr bwMode="auto">
            <a:xfrm>
              <a:off x="1810" y="707"/>
              <a:ext cx="2222" cy="1501"/>
              <a:chOff x="1821" y="707"/>
              <a:chExt cx="2222" cy="1501"/>
            </a:xfrm>
            <a:grpFill/>
          </p:grpSpPr>
          <p:sp>
            <p:nvSpPr>
              <p:cNvPr id="553" name="Freeform 328"/>
              <p:cNvSpPr>
                <a:spLocks/>
              </p:cNvSpPr>
              <p:nvPr/>
            </p:nvSpPr>
            <p:spPr bwMode="auto">
              <a:xfrm>
                <a:off x="2914" y="1224"/>
                <a:ext cx="422" cy="652"/>
              </a:xfrm>
              <a:custGeom>
                <a:avLst/>
                <a:gdLst/>
                <a:ahLst/>
                <a:cxnLst>
                  <a:cxn ang="0">
                    <a:pos x="933" y="1803"/>
                  </a:cxn>
                  <a:cxn ang="0">
                    <a:pos x="868" y="1925"/>
                  </a:cxn>
                  <a:cxn ang="0">
                    <a:pos x="805" y="2008"/>
                  </a:cxn>
                  <a:cxn ang="0">
                    <a:pos x="707" y="2253"/>
                  </a:cxn>
                  <a:cxn ang="0">
                    <a:pos x="643" y="2500"/>
                  </a:cxn>
                  <a:cxn ang="0">
                    <a:pos x="578" y="2539"/>
                  </a:cxn>
                  <a:cxn ang="0">
                    <a:pos x="515" y="2539"/>
                  </a:cxn>
                  <a:cxn ang="0">
                    <a:pos x="578" y="2295"/>
                  </a:cxn>
                  <a:cxn ang="0">
                    <a:pos x="643" y="2048"/>
                  </a:cxn>
                  <a:cxn ang="0">
                    <a:pos x="578" y="1967"/>
                  </a:cxn>
                  <a:cxn ang="0">
                    <a:pos x="546" y="1925"/>
                  </a:cxn>
                  <a:cxn ang="0">
                    <a:pos x="482" y="1925"/>
                  </a:cxn>
                  <a:cxn ang="0">
                    <a:pos x="417" y="1884"/>
                  </a:cxn>
                  <a:cxn ang="0">
                    <a:pos x="354" y="1844"/>
                  </a:cxn>
                  <a:cxn ang="0">
                    <a:pos x="321" y="1721"/>
                  </a:cxn>
                  <a:cxn ang="0">
                    <a:pos x="64" y="1025"/>
                  </a:cxn>
                  <a:cxn ang="0">
                    <a:pos x="31" y="820"/>
                  </a:cxn>
                  <a:cxn ang="0">
                    <a:pos x="64" y="206"/>
                  </a:cxn>
                  <a:cxn ang="0">
                    <a:pos x="354" y="0"/>
                  </a:cxn>
                  <a:cxn ang="0">
                    <a:pos x="450" y="83"/>
                  </a:cxn>
                  <a:cxn ang="0">
                    <a:pos x="482" y="123"/>
                  </a:cxn>
                  <a:cxn ang="0">
                    <a:pos x="515" y="164"/>
                  </a:cxn>
                  <a:cxn ang="0">
                    <a:pos x="964" y="328"/>
                  </a:cxn>
                  <a:cxn ang="0">
                    <a:pos x="1190" y="411"/>
                  </a:cxn>
                  <a:cxn ang="0">
                    <a:pos x="1190" y="492"/>
                  </a:cxn>
                  <a:cxn ang="0">
                    <a:pos x="1157" y="574"/>
                  </a:cxn>
                  <a:cxn ang="0">
                    <a:pos x="1125" y="655"/>
                  </a:cxn>
                  <a:cxn ang="0">
                    <a:pos x="1093" y="739"/>
                  </a:cxn>
                  <a:cxn ang="0">
                    <a:pos x="1062" y="820"/>
                  </a:cxn>
                  <a:cxn ang="0">
                    <a:pos x="1062" y="901"/>
                  </a:cxn>
                  <a:cxn ang="0">
                    <a:pos x="1029" y="942"/>
                  </a:cxn>
                  <a:cxn ang="0">
                    <a:pos x="996" y="983"/>
                  </a:cxn>
                  <a:cxn ang="0">
                    <a:pos x="964" y="1025"/>
                  </a:cxn>
                  <a:cxn ang="0">
                    <a:pos x="964" y="1106"/>
                  </a:cxn>
                  <a:cxn ang="0">
                    <a:pos x="964" y="1189"/>
                  </a:cxn>
                  <a:cxn ang="0">
                    <a:pos x="996" y="1228"/>
                  </a:cxn>
                  <a:cxn ang="0">
                    <a:pos x="1029" y="1270"/>
                  </a:cxn>
                  <a:cxn ang="0">
                    <a:pos x="1029" y="1352"/>
                  </a:cxn>
                  <a:cxn ang="0">
                    <a:pos x="996" y="1394"/>
                  </a:cxn>
                  <a:cxn ang="0">
                    <a:pos x="964" y="1433"/>
                  </a:cxn>
                  <a:cxn ang="0">
                    <a:pos x="996" y="1475"/>
                  </a:cxn>
                  <a:cxn ang="0">
                    <a:pos x="996" y="1556"/>
                  </a:cxn>
                  <a:cxn ang="0">
                    <a:pos x="1029" y="1639"/>
                  </a:cxn>
                </a:cxnLst>
                <a:rect l="0" t="0" r="r" b="b"/>
                <a:pathLst>
                  <a:path w="1190" h="2539">
                    <a:moveTo>
                      <a:pt x="1029" y="1721"/>
                    </a:moveTo>
                    <a:lnTo>
                      <a:pt x="933" y="1803"/>
                    </a:lnTo>
                    <a:lnTo>
                      <a:pt x="868" y="1884"/>
                    </a:lnTo>
                    <a:lnTo>
                      <a:pt x="868" y="1925"/>
                    </a:lnTo>
                    <a:lnTo>
                      <a:pt x="835" y="1967"/>
                    </a:lnTo>
                    <a:lnTo>
                      <a:pt x="805" y="2008"/>
                    </a:lnTo>
                    <a:lnTo>
                      <a:pt x="739" y="2089"/>
                    </a:lnTo>
                    <a:lnTo>
                      <a:pt x="707" y="2253"/>
                    </a:lnTo>
                    <a:lnTo>
                      <a:pt x="674" y="2334"/>
                    </a:lnTo>
                    <a:lnTo>
                      <a:pt x="643" y="2500"/>
                    </a:lnTo>
                    <a:lnTo>
                      <a:pt x="611" y="2539"/>
                    </a:lnTo>
                    <a:lnTo>
                      <a:pt x="578" y="2539"/>
                    </a:lnTo>
                    <a:lnTo>
                      <a:pt x="546" y="2539"/>
                    </a:lnTo>
                    <a:lnTo>
                      <a:pt x="515" y="2539"/>
                    </a:lnTo>
                    <a:lnTo>
                      <a:pt x="482" y="2539"/>
                    </a:lnTo>
                    <a:lnTo>
                      <a:pt x="578" y="2295"/>
                    </a:lnTo>
                    <a:lnTo>
                      <a:pt x="611" y="2130"/>
                    </a:lnTo>
                    <a:lnTo>
                      <a:pt x="643" y="2048"/>
                    </a:lnTo>
                    <a:lnTo>
                      <a:pt x="611" y="2008"/>
                    </a:lnTo>
                    <a:lnTo>
                      <a:pt x="578" y="1967"/>
                    </a:lnTo>
                    <a:lnTo>
                      <a:pt x="546" y="1967"/>
                    </a:lnTo>
                    <a:lnTo>
                      <a:pt x="546" y="1925"/>
                    </a:lnTo>
                    <a:lnTo>
                      <a:pt x="515" y="1925"/>
                    </a:lnTo>
                    <a:lnTo>
                      <a:pt x="482" y="1925"/>
                    </a:lnTo>
                    <a:lnTo>
                      <a:pt x="450" y="1884"/>
                    </a:lnTo>
                    <a:lnTo>
                      <a:pt x="417" y="1884"/>
                    </a:lnTo>
                    <a:lnTo>
                      <a:pt x="385" y="1844"/>
                    </a:lnTo>
                    <a:lnTo>
                      <a:pt x="354" y="1844"/>
                    </a:lnTo>
                    <a:lnTo>
                      <a:pt x="321" y="1761"/>
                    </a:lnTo>
                    <a:lnTo>
                      <a:pt x="321" y="1721"/>
                    </a:lnTo>
                    <a:lnTo>
                      <a:pt x="128" y="1270"/>
                    </a:lnTo>
                    <a:lnTo>
                      <a:pt x="64" y="1025"/>
                    </a:lnTo>
                    <a:lnTo>
                      <a:pt x="0" y="942"/>
                    </a:lnTo>
                    <a:lnTo>
                      <a:pt x="31" y="820"/>
                    </a:lnTo>
                    <a:lnTo>
                      <a:pt x="64" y="574"/>
                    </a:lnTo>
                    <a:lnTo>
                      <a:pt x="64" y="206"/>
                    </a:lnTo>
                    <a:lnTo>
                      <a:pt x="96" y="0"/>
                    </a:lnTo>
                    <a:lnTo>
                      <a:pt x="354" y="0"/>
                    </a:lnTo>
                    <a:lnTo>
                      <a:pt x="417" y="0"/>
                    </a:lnTo>
                    <a:lnTo>
                      <a:pt x="450" y="83"/>
                    </a:lnTo>
                    <a:lnTo>
                      <a:pt x="450" y="123"/>
                    </a:lnTo>
                    <a:lnTo>
                      <a:pt x="482" y="123"/>
                    </a:lnTo>
                    <a:lnTo>
                      <a:pt x="482" y="164"/>
                    </a:lnTo>
                    <a:lnTo>
                      <a:pt x="515" y="164"/>
                    </a:lnTo>
                    <a:lnTo>
                      <a:pt x="674" y="206"/>
                    </a:lnTo>
                    <a:lnTo>
                      <a:pt x="964" y="328"/>
                    </a:lnTo>
                    <a:lnTo>
                      <a:pt x="1190" y="369"/>
                    </a:lnTo>
                    <a:lnTo>
                      <a:pt x="1190" y="411"/>
                    </a:lnTo>
                    <a:lnTo>
                      <a:pt x="1190" y="450"/>
                    </a:lnTo>
                    <a:lnTo>
                      <a:pt x="1190" y="492"/>
                    </a:lnTo>
                    <a:lnTo>
                      <a:pt x="1190" y="534"/>
                    </a:lnTo>
                    <a:lnTo>
                      <a:pt x="1157" y="574"/>
                    </a:lnTo>
                    <a:lnTo>
                      <a:pt x="1157" y="615"/>
                    </a:lnTo>
                    <a:lnTo>
                      <a:pt x="1125" y="655"/>
                    </a:lnTo>
                    <a:lnTo>
                      <a:pt x="1093" y="697"/>
                    </a:lnTo>
                    <a:lnTo>
                      <a:pt x="1093" y="739"/>
                    </a:lnTo>
                    <a:lnTo>
                      <a:pt x="1062" y="778"/>
                    </a:lnTo>
                    <a:lnTo>
                      <a:pt x="1062" y="820"/>
                    </a:lnTo>
                    <a:lnTo>
                      <a:pt x="1062" y="861"/>
                    </a:lnTo>
                    <a:lnTo>
                      <a:pt x="1062" y="901"/>
                    </a:lnTo>
                    <a:lnTo>
                      <a:pt x="1062" y="942"/>
                    </a:lnTo>
                    <a:lnTo>
                      <a:pt x="1029" y="942"/>
                    </a:lnTo>
                    <a:lnTo>
                      <a:pt x="1029" y="983"/>
                    </a:lnTo>
                    <a:lnTo>
                      <a:pt x="996" y="983"/>
                    </a:lnTo>
                    <a:lnTo>
                      <a:pt x="996" y="1025"/>
                    </a:lnTo>
                    <a:lnTo>
                      <a:pt x="964" y="1025"/>
                    </a:lnTo>
                    <a:lnTo>
                      <a:pt x="964" y="1066"/>
                    </a:lnTo>
                    <a:lnTo>
                      <a:pt x="964" y="1106"/>
                    </a:lnTo>
                    <a:lnTo>
                      <a:pt x="964" y="1147"/>
                    </a:lnTo>
                    <a:lnTo>
                      <a:pt x="964" y="1189"/>
                    </a:lnTo>
                    <a:lnTo>
                      <a:pt x="964" y="1228"/>
                    </a:lnTo>
                    <a:lnTo>
                      <a:pt x="996" y="1228"/>
                    </a:lnTo>
                    <a:lnTo>
                      <a:pt x="996" y="1270"/>
                    </a:lnTo>
                    <a:lnTo>
                      <a:pt x="1029" y="1270"/>
                    </a:lnTo>
                    <a:lnTo>
                      <a:pt x="1029" y="1311"/>
                    </a:lnTo>
                    <a:lnTo>
                      <a:pt x="1029" y="1352"/>
                    </a:lnTo>
                    <a:lnTo>
                      <a:pt x="996" y="1352"/>
                    </a:lnTo>
                    <a:lnTo>
                      <a:pt x="996" y="1394"/>
                    </a:lnTo>
                    <a:lnTo>
                      <a:pt x="996" y="1433"/>
                    </a:lnTo>
                    <a:lnTo>
                      <a:pt x="964" y="1433"/>
                    </a:lnTo>
                    <a:lnTo>
                      <a:pt x="964" y="1475"/>
                    </a:lnTo>
                    <a:lnTo>
                      <a:pt x="996" y="1475"/>
                    </a:lnTo>
                    <a:lnTo>
                      <a:pt x="996" y="1517"/>
                    </a:lnTo>
                    <a:lnTo>
                      <a:pt x="996" y="1556"/>
                    </a:lnTo>
                    <a:lnTo>
                      <a:pt x="1029" y="1598"/>
                    </a:lnTo>
                    <a:lnTo>
                      <a:pt x="1029" y="1639"/>
                    </a:lnTo>
                    <a:lnTo>
                      <a:pt x="1029" y="1721"/>
                    </a:lnTo>
                    <a:close/>
                  </a:path>
                </a:pathLst>
              </a:custGeom>
              <a:grpFill/>
              <a:ln w="0">
                <a:solidFill>
                  <a:schemeClr val="bg1"/>
                </a:solidFill>
                <a:prstDash val="solid"/>
                <a:round/>
                <a:headEnd/>
                <a:tailEnd/>
              </a:ln>
            </p:spPr>
            <p:txBody>
              <a:bodyPr/>
              <a:lstStyle/>
              <a:p>
                <a:pPr>
                  <a:defRPr/>
                </a:pPr>
                <a:endParaRPr lang="pt-BR" dirty="0">
                  <a:ea typeface="+mn-ea"/>
                </a:endParaRPr>
              </a:p>
            </p:txBody>
          </p:sp>
          <p:sp>
            <p:nvSpPr>
              <p:cNvPr id="554" name="Freeform 329"/>
              <p:cNvSpPr>
                <a:spLocks/>
              </p:cNvSpPr>
              <p:nvPr/>
            </p:nvSpPr>
            <p:spPr bwMode="auto">
              <a:xfrm>
                <a:off x="2516" y="1445"/>
                <a:ext cx="512" cy="336"/>
              </a:xfrm>
              <a:custGeom>
                <a:avLst/>
                <a:gdLst/>
                <a:ahLst/>
                <a:cxnLst>
                  <a:cxn ang="0">
                    <a:pos x="933" y="778"/>
                  </a:cxn>
                  <a:cxn ang="0">
                    <a:pos x="869" y="778"/>
                  </a:cxn>
                  <a:cxn ang="0">
                    <a:pos x="836" y="861"/>
                  </a:cxn>
                  <a:cxn ang="0">
                    <a:pos x="772" y="900"/>
                  </a:cxn>
                  <a:cxn ang="0">
                    <a:pos x="708" y="983"/>
                  </a:cxn>
                  <a:cxn ang="0">
                    <a:pos x="643" y="1024"/>
                  </a:cxn>
                  <a:cxn ang="0">
                    <a:pos x="579" y="1064"/>
                  </a:cxn>
                  <a:cxn ang="0">
                    <a:pos x="482" y="1064"/>
                  </a:cxn>
                  <a:cxn ang="0">
                    <a:pos x="418" y="1106"/>
                  </a:cxn>
                  <a:cxn ang="0">
                    <a:pos x="322" y="1188"/>
                  </a:cxn>
                  <a:cxn ang="0">
                    <a:pos x="257" y="1311"/>
                  </a:cxn>
                  <a:cxn ang="0">
                    <a:pos x="161" y="1311"/>
                  </a:cxn>
                  <a:cxn ang="0">
                    <a:pos x="128" y="1269"/>
                  </a:cxn>
                  <a:cxn ang="0">
                    <a:pos x="33" y="1269"/>
                  </a:cxn>
                  <a:cxn ang="0">
                    <a:pos x="0" y="1228"/>
                  </a:cxn>
                  <a:cxn ang="0">
                    <a:pos x="96" y="819"/>
                  </a:cxn>
                  <a:cxn ang="0">
                    <a:pos x="194" y="572"/>
                  </a:cxn>
                  <a:cxn ang="0">
                    <a:pos x="224" y="409"/>
                  </a:cxn>
                  <a:cxn ang="0">
                    <a:pos x="354" y="0"/>
                  </a:cxn>
                  <a:cxn ang="0">
                    <a:pos x="643" y="0"/>
                  </a:cxn>
                  <a:cxn ang="0">
                    <a:pos x="708" y="0"/>
                  </a:cxn>
                  <a:cxn ang="0">
                    <a:pos x="804" y="0"/>
                  </a:cxn>
                  <a:cxn ang="0">
                    <a:pos x="1126" y="82"/>
                  </a:cxn>
                  <a:cxn ang="0">
                    <a:pos x="1254" y="409"/>
                  </a:cxn>
                  <a:cxn ang="0">
                    <a:pos x="1415" y="861"/>
                  </a:cxn>
                  <a:cxn ang="0">
                    <a:pos x="1351" y="900"/>
                  </a:cxn>
                  <a:cxn ang="0">
                    <a:pos x="1351" y="983"/>
                  </a:cxn>
                  <a:cxn ang="0">
                    <a:pos x="1286" y="983"/>
                  </a:cxn>
                  <a:cxn ang="0">
                    <a:pos x="1254" y="942"/>
                  </a:cxn>
                  <a:cxn ang="0">
                    <a:pos x="1254" y="861"/>
                  </a:cxn>
                  <a:cxn ang="0">
                    <a:pos x="1190" y="900"/>
                  </a:cxn>
                  <a:cxn ang="0">
                    <a:pos x="1126" y="942"/>
                  </a:cxn>
                  <a:cxn ang="0">
                    <a:pos x="1062" y="942"/>
                  </a:cxn>
                  <a:cxn ang="0">
                    <a:pos x="1029" y="900"/>
                  </a:cxn>
                  <a:cxn ang="0">
                    <a:pos x="997" y="861"/>
                  </a:cxn>
                </a:cxnLst>
                <a:rect l="0" t="0" r="r" b="b"/>
                <a:pathLst>
                  <a:path w="1447" h="1311">
                    <a:moveTo>
                      <a:pt x="965" y="819"/>
                    </a:moveTo>
                    <a:lnTo>
                      <a:pt x="933" y="778"/>
                    </a:lnTo>
                    <a:lnTo>
                      <a:pt x="900" y="778"/>
                    </a:lnTo>
                    <a:lnTo>
                      <a:pt x="869" y="778"/>
                    </a:lnTo>
                    <a:lnTo>
                      <a:pt x="836" y="819"/>
                    </a:lnTo>
                    <a:lnTo>
                      <a:pt x="836" y="861"/>
                    </a:lnTo>
                    <a:lnTo>
                      <a:pt x="804" y="900"/>
                    </a:lnTo>
                    <a:lnTo>
                      <a:pt x="772" y="900"/>
                    </a:lnTo>
                    <a:lnTo>
                      <a:pt x="708" y="942"/>
                    </a:lnTo>
                    <a:lnTo>
                      <a:pt x="708" y="983"/>
                    </a:lnTo>
                    <a:lnTo>
                      <a:pt x="675" y="1024"/>
                    </a:lnTo>
                    <a:lnTo>
                      <a:pt x="643" y="1024"/>
                    </a:lnTo>
                    <a:lnTo>
                      <a:pt x="611" y="1064"/>
                    </a:lnTo>
                    <a:lnTo>
                      <a:pt x="579" y="1064"/>
                    </a:lnTo>
                    <a:lnTo>
                      <a:pt x="514" y="1064"/>
                    </a:lnTo>
                    <a:lnTo>
                      <a:pt x="482" y="1064"/>
                    </a:lnTo>
                    <a:lnTo>
                      <a:pt x="451" y="1064"/>
                    </a:lnTo>
                    <a:lnTo>
                      <a:pt x="418" y="1106"/>
                    </a:lnTo>
                    <a:lnTo>
                      <a:pt x="385" y="1147"/>
                    </a:lnTo>
                    <a:lnTo>
                      <a:pt x="322" y="1188"/>
                    </a:lnTo>
                    <a:lnTo>
                      <a:pt x="257" y="1269"/>
                    </a:lnTo>
                    <a:lnTo>
                      <a:pt x="257" y="1311"/>
                    </a:lnTo>
                    <a:lnTo>
                      <a:pt x="194" y="1311"/>
                    </a:lnTo>
                    <a:lnTo>
                      <a:pt x="161" y="1311"/>
                    </a:lnTo>
                    <a:lnTo>
                      <a:pt x="128" y="1311"/>
                    </a:lnTo>
                    <a:lnTo>
                      <a:pt x="128" y="1269"/>
                    </a:lnTo>
                    <a:lnTo>
                      <a:pt x="96" y="1269"/>
                    </a:lnTo>
                    <a:lnTo>
                      <a:pt x="33" y="1269"/>
                    </a:lnTo>
                    <a:lnTo>
                      <a:pt x="33" y="1228"/>
                    </a:lnTo>
                    <a:lnTo>
                      <a:pt x="0" y="1228"/>
                    </a:lnTo>
                    <a:lnTo>
                      <a:pt x="33" y="1106"/>
                    </a:lnTo>
                    <a:lnTo>
                      <a:pt x="96" y="819"/>
                    </a:lnTo>
                    <a:lnTo>
                      <a:pt x="161" y="614"/>
                    </a:lnTo>
                    <a:lnTo>
                      <a:pt x="194" y="572"/>
                    </a:lnTo>
                    <a:lnTo>
                      <a:pt x="194" y="533"/>
                    </a:lnTo>
                    <a:lnTo>
                      <a:pt x="224" y="409"/>
                    </a:lnTo>
                    <a:lnTo>
                      <a:pt x="322" y="122"/>
                    </a:lnTo>
                    <a:lnTo>
                      <a:pt x="354" y="0"/>
                    </a:lnTo>
                    <a:lnTo>
                      <a:pt x="482" y="41"/>
                    </a:lnTo>
                    <a:lnTo>
                      <a:pt x="643" y="0"/>
                    </a:lnTo>
                    <a:lnTo>
                      <a:pt x="675" y="0"/>
                    </a:lnTo>
                    <a:lnTo>
                      <a:pt x="708" y="0"/>
                    </a:lnTo>
                    <a:lnTo>
                      <a:pt x="739" y="0"/>
                    </a:lnTo>
                    <a:lnTo>
                      <a:pt x="804" y="0"/>
                    </a:lnTo>
                    <a:lnTo>
                      <a:pt x="900" y="0"/>
                    </a:lnTo>
                    <a:lnTo>
                      <a:pt x="1126" y="82"/>
                    </a:lnTo>
                    <a:lnTo>
                      <a:pt x="1190" y="164"/>
                    </a:lnTo>
                    <a:lnTo>
                      <a:pt x="1254" y="409"/>
                    </a:lnTo>
                    <a:lnTo>
                      <a:pt x="1447" y="861"/>
                    </a:lnTo>
                    <a:lnTo>
                      <a:pt x="1415" y="861"/>
                    </a:lnTo>
                    <a:lnTo>
                      <a:pt x="1383" y="900"/>
                    </a:lnTo>
                    <a:lnTo>
                      <a:pt x="1351" y="900"/>
                    </a:lnTo>
                    <a:lnTo>
                      <a:pt x="1351" y="942"/>
                    </a:lnTo>
                    <a:lnTo>
                      <a:pt x="1351" y="983"/>
                    </a:lnTo>
                    <a:lnTo>
                      <a:pt x="1319" y="1024"/>
                    </a:lnTo>
                    <a:lnTo>
                      <a:pt x="1286" y="983"/>
                    </a:lnTo>
                    <a:lnTo>
                      <a:pt x="1254" y="983"/>
                    </a:lnTo>
                    <a:lnTo>
                      <a:pt x="1254" y="942"/>
                    </a:lnTo>
                    <a:lnTo>
                      <a:pt x="1254" y="900"/>
                    </a:lnTo>
                    <a:lnTo>
                      <a:pt x="1254" y="861"/>
                    </a:lnTo>
                    <a:lnTo>
                      <a:pt x="1223" y="861"/>
                    </a:lnTo>
                    <a:lnTo>
                      <a:pt x="1190" y="900"/>
                    </a:lnTo>
                    <a:lnTo>
                      <a:pt x="1157" y="942"/>
                    </a:lnTo>
                    <a:lnTo>
                      <a:pt x="1126" y="942"/>
                    </a:lnTo>
                    <a:lnTo>
                      <a:pt x="1093" y="942"/>
                    </a:lnTo>
                    <a:lnTo>
                      <a:pt x="1062" y="942"/>
                    </a:lnTo>
                    <a:lnTo>
                      <a:pt x="1062" y="900"/>
                    </a:lnTo>
                    <a:lnTo>
                      <a:pt x="1029" y="900"/>
                    </a:lnTo>
                    <a:lnTo>
                      <a:pt x="1029" y="861"/>
                    </a:lnTo>
                    <a:lnTo>
                      <a:pt x="997" y="861"/>
                    </a:lnTo>
                    <a:lnTo>
                      <a:pt x="965" y="81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55" name="Group 330"/>
              <p:cNvGrpSpPr>
                <a:grpSpLocks/>
              </p:cNvGrpSpPr>
              <p:nvPr/>
            </p:nvGrpSpPr>
            <p:grpSpPr bwMode="auto">
              <a:xfrm>
                <a:off x="1821" y="707"/>
                <a:ext cx="2222" cy="1501"/>
                <a:chOff x="1821" y="709"/>
                <a:chExt cx="2222" cy="1501"/>
              </a:xfrm>
              <a:grpFill/>
            </p:grpSpPr>
            <p:sp>
              <p:nvSpPr>
                <p:cNvPr id="556" name="Freeform 331"/>
                <p:cNvSpPr>
                  <a:spLocks/>
                </p:cNvSpPr>
                <p:nvPr/>
              </p:nvSpPr>
              <p:spPr bwMode="auto">
                <a:xfrm>
                  <a:off x="3450" y="1086"/>
                  <a:ext cx="273" cy="242"/>
                </a:xfrm>
                <a:custGeom>
                  <a:avLst/>
                  <a:gdLst/>
                  <a:ahLst/>
                  <a:cxnLst>
                    <a:cxn ang="0">
                      <a:pos x="771" y="943"/>
                    </a:cxn>
                    <a:cxn ang="0">
                      <a:pos x="580" y="901"/>
                    </a:cxn>
                    <a:cxn ang="0">
                      <a:pos x="419" y="859"/>
                    </a:cxn>
                    <a:cxn ang="0">
                      <a:pos x="257" y="859"/>
                    </a:cxn>
                    <a:cxn ang="0">
                      <a:pos x="193" y="778"/>
                    </a:cxn>
                    <a:cxn ang="0">
                      <a:pos x="161" y="697"/>
                    </a:cxn>
                    <a:cxn ang="0">
                      <a:pos x="96" y="615"/>
                    </a:cxn>
                    <a:cxn ang="0">
                      <a:pos x="65" y="573"/>
                    </a:cxn>
                    <a:cxn ang="0">
                      <a:pos x="65" y="532"/>
                    </a:cxn>
                    <a:cxn ang="0">
                      <a:pos x="33" y="532"/>
                    </a:cxn>
                    <a:cxn ang="0">
                      <a:pos x="0" y="532"/>
                    </a:cxn>
                    <a:cxn ang="0">
                      <a:pos x="0" y="492"/>
                    </a:cxn>
                    <a:cxn ang="0">
                      <a:pos x="0" y="451"/>
                    </a:cxn>
                    <a:cxn ang="0">
                      <a:pos x="0" y="492"/>
                    </a:cxn>
                    <a:cxn ang="0">
                      <a:pos x="0" y="451"/>
                    </a:cxn>
                    <a:cxn ang="0">
                      <a:pos x="33" y="451"/>
                    </a:cxn>
                    <a:cxn ang="0">
                      <a:pos x="65" y="451"/>
                    </a:cxn>
                    <a:cxn ang="0">
                      <a:pos x="65" y="411"/>
                    </a:cxn>
                    <a:cxn ang="0">
                      <a:pos x="65" y="370"/>
                    </a:cxn>
                    <a:cxn ang="0">
                      <a:pos x="65" y="328"/>
                    </a:cxn>
                    <a:cxn ang="0">
                      <a:pos x="65" y="287"/>
                    </a:cxn>
                    <a:cxn ang="0">
                      <a:pos x="96" y="287"/>
                    </a:cxn>
                    <a:cxn ang="0">
                      <a:pos x="96" y="246"/>
                    </a:cxn>
                    <a:cxn ang="0">
                      <a:pos x="129" y="246"/>
                    </a:cxn>
                    <a:cxn ang="0">
                      <a:pos x="129" y="205"/>
                    </a:cxn>
                    <a:cxn ang="0">
                      <a:pos x="129" y="165"/>
                    </a:cxn>
                    <a:cxn ang="0">
                      <a:pos x="161" y="123"/>
                    </a:cxn>
                    <a:cxn ang="0">
                      <a:pos x="161" y="84"/>
                    </a:cxn>
                    <a:cxn ang="0">
                      <a:pos x="161" y="42"/>
                    </a:cxn>
                    <a:cxn ang="0">
                      <a:pos x="161" y="0"/>
                    </a:cxn>
                    <a:cxn ang="0">
                      <a:pos x="193" y="0"/>
                    </a:cxn>
                    <a:cxn ang="0">
                      <a:pos x="290" y="42"/>
                    </a:cxn>
                    <a:cxn ang="0">
                      <a:pos x="386" y="84"/>
                    </a:cxn>
                    <a:cxn ang="0">
                      <a:pos x="483" y="123"/>
                    </a:cxn>
                    <a:cxn ang="0">
                      <a:pos x="514" y="165"/>
                    </a:cxn>
                    <a:cxn ang="0">
                      <a:pos x="580" y="205"/>
                    </a:cxn>
                    <a:cxn ang="0">
                      <a:pos x="611" y="246"/>
                    </a:cxn>
                    <a:cxn ang="0">
                      <a:pos x="643" y="246"/>
                    </a:cxn>
                    <a:cxn ang="0">
                      <a:pos x="643" y="287"/>
                    </a:cxn>
                    <a:cxn ang="0">
                      <a:pos x="676" y="328"/>
                    </a:cxn>
                    <a:cxn ang="0">
                      <a:pos x="708" y="328"/>
                    </a:cxn>
                    <a:cxn ang="0">
                      <a:pos x="708" y="370"/>
                    </a:cxn>
                    <a:cxn ang="0">
                      <a:pos x="708" y="411"/>
                    </a:cxn>
                    <a:cxn ang="0">
                      <a:pos x="741" y="451"/>
                    </a:cxn>
                    <a:cxn ang="0">
                      <a:pos x="741" y="492"/>
                    </a:cxn>
                    <a:cxn ang="0">
                      <a:pos x="708" y="492"/>
                    </a:cxn>
                    <a:cxn ang="0">
                      <a:pos x="708" y="532"/>
                    </a:cxn>
                    <a:cxn ang="0">
                      <a:pos x="708" y="573"/>
                    </a:cxn>
                    <a:cxn ang="0">
                      <a:pos x="708" y="615"/>
                    </a:cxn>
                    <a:cxn ang="0">
                      <a:pos x="708" y="656"/>
                    </a:cxn>
                    <a:cxn ang="0">
                      <a:pos x="741" y="656"/>
                    </a:cxn>
                    <a:cxn ang="0">
                      <a:pos x="741" y="697"/>
                    </a:cxn>
                    <a:cxn ang="0">
                      <a:pos x="741" y="738"/>
                    </a:cxn>
                    <a:cxn ang="0">
                      <a:pos x="771" y="738"/>
                    </a:cxn>
                    <a:cxn ang="0">
                      <a:pos x="771" y="778"/>
                    </a:cxn>
                    <a:cxn ang="0">
                      <a:pos x="771" y="901"/>
                    </a:cxn>
                    <a:cxn ang="0">
                      <a:pos x="771" y="943"/>
                    </a:cxn>
                  </a:cxnLst>
                  <a:rect l="0" t="0" r="r" b="b"/>
                  <a:pathLst>
                    <a:path w="771" h="943">
                      <a:moveTo>
                        <a:pt x="771" y="943"/>
                      </a:moveTo>
                      <a:lnTo>
                        <a:pt x="580" y="901"/>
                      </a:lnTo>
                      <a:lnTo>
                        <a:pt x="419" y="859"/>
                      </a:lnTo>
                      <a:lnTo>
                        <a:pt x="257" y="859"/>
                      </a:lnTo>
                      <a:lnTo>
                        <a:pt x="193" y="778"/>
                      </a:lnTo>
                      <a:lnTo>
                        <a:pt x="161" y="697"/>
                      </a:lnTo>
                      <a:lnTo>
                        <a:pt x="96" y="615"/>
                      </a:lnTo>
                      <a:lnTo>
                        <a:pt x="65" y="573"/>
                      </a:lnTo>
                      <a:lnTo>
                        <a:pt x="65" y="532"/>
                      </a:lnTo>
                      <a:lnTo>
                        <a:pt x="33" y="532"/>
                      </a:lnTo>
                      <a:lnTo>
                        <a:pt x="0" y="532"/>
                      </a:lnTo>
                      <a:lnTo>
                        <a:pt x="0" y="492"/>
                      </a:lnTo>
                      <a:lnTo>
                        <a:pt x="0" y="451"/>
                      </a:lnTo>
                      <a:lnTo>
                        <a:pt x="0" y="492"/>
                      </a:lnTo>
                      <a:lnTo>
                        <a:pt x="0" y="451"/>
                      </a:lnTo>
                      <a:lnTo>
                        <a:pt x="33" y="451"/>
                      </a:lnTo>
                      <a:lnTo>
                        <a:pt x="65" y="451"/>
                      </a:lnTo>
                      <a:lnTo>
                        <a:pt x="65" y="411"/>
                      </a:lnTo>
                      <a:lnTo>
                        <a:pt x="65" y="370"/>
                      </a:lnTo>
                      <a:lnTo>
                        <a:pt x="65" y="328"/>
                      </a:lnTo>
                      <a:lnTo>
                        <a:pt x="65" y="287"/>
                      </a:lnTo>
                      <a:lnTo>
                        <a:pt x="96" y="287"/>
                      </a:lnTo>
                      <a:lnTo>
                        <a:pt x="96" y="246"/>
                      </a:lnTo>
                      <a:lnTo>
                        <a:pt x="129" y="246"/>
                      </a:lnTo>
                      <a:lnTo>
                        <a:pt x="129" y="205"/>
                      </a:lnTo>
                      <a:lnTo>
                        <a:pt x="129" y="165"/>
                      </a:lnTo>
                      <a:lnTo>
                        <a:pt x="161" y="123"/>
                      </a:lnTo>
                      <a:lnTo>
                        <a:pt x="161" y="84"/>
                      </a:lnTo>
                      <a:lnTo>
                        <a:pt x="161" y="42"/>
                      </a:lnTo>
                      <a:lnTo>
                        <a:pt x="161" y="0"/>
                      </a:lnTo>
                      <a:lnTo>
                        <a:pt x="193" y="0"/>
                      </a:lnTo>
                      <a:lnTo>
                        <a:pt x="290" y="42"/>
                      </a:lnTo>
                      <a:lnTo>
                        <a:pt x="386" y="84"/>
                      </a:lnTo>
                      <a:lnTo>
                        <a:pt x="483" y="123"/>
                      </a:lnTo>
                      <a:lnTo>
                        <a:pt x="514" y="165"/>
                      </a:lnTo>
                      <a:lnTo>
                        <a:pt x="580" y="205"/>
                      </a:lnTo>
                      <a:lnTo>
                        <a:pt x="611" y="246"/>
                      </a:lnTo>
                      <a:lnTo>
                        <a:pt x="643" y="246"/>
                      </a:lnTo>
                      <a:lnTo>
                        <a:pt x="643" y="287"/>
                      </a:lnTo>
                      <a:lnTo>
                        <a:pt x="676" y="328"/>
                      </a:lnTo>
                      <a:lnTo>
                        <a:pt x="708" y="328"/>
                      </a:lnTo>
                      <a:lnTo>
                        <a:pt x="708" y="370"/>
                      </a:lnTo>
                      <a:lnTo>
                        <a:pt x="708" y="411"/>
                      </a:lnTo>
                      <a:lnTo>
                        <a:pt x="741" y="451"/>
                      </a:lnTo>
                      <a:lnTo>
                        <a:pt x="741" y="492"/>
                      </a:lnTo>
                      <a:lnTo>
                        <a:pt x="708" y="492"/>
                      </a:lnTo>
                      <a:lnTo>
                        <a:pt x="708" y="532"/>
                      </a:lnTo>
                      <a:lnTo>
                        <a:pt x="708" y="573"/>
                      </a:lnTo>
                      <a:lnTo>
                        <a:pt x="708" y="615"/>
                      </a:lnTo>
                      <a:lnTo>
                        <a:pt x="708" y="656"/>
                      </a:lnTo>
                      <a:lnTo>
                        <a:pt x="741" y="656"/>
                      </a:lnTo>
                      <a:lnTo>
                        <a:pt x="741" y="697"/>
                      </a:lnTo>
                      <a:lnTo>
                        <a:pt x="741" y="738"/>
                      </a:lnTo>
                      <a:lnTo>
                        <a:pt x="771" y="738"/>
                      </a:lnTo>
                      <a:lnTo>
                        <a:pt x="771" y="778"/>
                      </a:lnTo>
                      <a:lnTo>
                        <a:pt x="771" y="901"/>
                      </a:lnTo>
                      <a:lnTo>
                        <a:pt x="771" y="94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57" name="Freeform 332"/>
                <p:cNvSpPr>
                  <a:spLocks/>
                </p:cNvSpPr>
                <p:nvPr/>
              </p:nvSpPr>
              <p:spPr bwMode="auto">
                <a:xfrm>
                  <a:off x="3255" y="1392"/>
                  <a:ext cx="239" cy="368"/>
                </a:xfrm>
                <a:custGeom>
                  <a:avLst/>
                  <a:gdLst/>
                  <a:ahLst/>
                  <a:cxnLst>
                    <a:cxn ang="0">
                      <a:pos x="289" y="1393"/>
                    </a:cxn>
                    <a:cxn ang="0">
                      <a:pos x="226" y="1351"/>
                    </a:cxn>
                    <a:cxn ang="0">
                      <a:pos x="161" y="1270"/>
                    </a:cxn>
                    <a:cxn ang="0">
                      <a:pos x="161" y="1188"/>
                    </a:cxn>
                    <a:cxn ang="0">
                      <a:pos x="128" y="1148"/>
                    </a:cxn>
                    <a:cxn ang="0">
                      <a:pos x="98" y="1106"/>
                    </a:cxn>
                    <a:cxn ang="0">
                      <a:pos x="65" y="1065"/>
                    </a:cxn>
                    <a:cxn ang="0">
                      <a:pos x="65" y="943"/>
                    </a:cxn>
                    <a:cxn ang="0">
                      <a:pos x="32" y="860"/>
                    </a:cxn>
                    <a:cxn ang="0">
                      <a:pos x="0" y="820"/>
                    </a:cxn>
                    <a:cxn ang="0">
                      <a:pos x="32" y="778"/>
                    </a:cxn>
                    <a:cxn ang="0">
                      <a:pos x="32" y="696"/>
                    </a:cxn>
                    <a:cxn ang="0">
                      <a:pos x="65" y="656"/>
                    </a:cxn>
                    <a:cxn ang="0">
                      <a:pos x="32" y="615"/>
                    </a:cxn>
                    <a:cxn ang="0">
                      <a:pos x="0" y="573"/>
                    </a:cxn>
                    <a:cxn ang="0">
                      <a:pos x="0" y="492"/>
                    </a:cxn>
                    <a:cxn ang="0">
                      <a:pos x="0" y="410"/>
                    </a:cxn>
                    <a:cxn ang="0">
                      <a:pos x="32" y="368"/>
                    </a:cxn>
                    <a:cxn ang="0">
                      <a:pos x="65" y="328"/>
                    </a:cxn>
                    <a:cxn ang="0">
                      <a:pos x="98" y="287"/>
                    </a:cxn>
                    <a:cxn ang="0">
                      <a:pos x="98" y="206"/>
                    </a:cxn>
                    <a:cxn ang="0">
                      <a:pos x="98" y="123"/>
                    </a:cxn>
                    <a:cxn ang="0">
                      <a:pos x="128" y="41"/>
                    </a:cxn>
                    <a:cxn ang="0">
                      <a:pos x="289" y="41"/>
                    </a:cxn>
                    <a:cxn ang="0">
                      <a:pos x="355" y="82"/>
                    </a:cxn>
                    <a:cxn ang="0">
                      <a:pos x="450" y="165"/>
                    </a:cxn>
                    <a:cxn ang="0">
                      <a:pos x="643" y="368"/>
                    </a:cxn>
                    <a:cxn ang="0">
                      <a:pos x="643" y="368"/>
                    </a:cxn>
                    <a:cxn ang="0">
                      <a:pos x="643" y="451"/>
                    </a:cxn>
                    <a:cxn ang="0">
                      <a:pos x="612" y="534"/>
                    </a:cxn>
                    <a:cxn ang="0">
                      <a:pos x="579" y="573"/>
                    </a:cxn>
                    <a:cxn ang="0">
                      <a:pos x="547" y="656"/>
                    </a:cxn>
                    <a:cxn ang="0">
                      <a:pos x="483" y="738"/>
                    </a:cxn>
                    <a:cxn ang="0">
                      <a:pos x="450" y="778"/>
                    </a:cxn>
                    <a:cxn ang="0">
                      <a:pos x="418" y="820"/>
                    </a:cxn>
                    <a:cxn ang="0">
                      <a:pos x="483" y="860"/>
                    </a:cxn>
                    <a:cxn ang="0">
                      <a:pos x="515" y="901"/>
                    </a:cxn>
                    <a:cxn ang="0">
                      <a:pos x="515" y="984"/>
                    </a:cxn>
                    <a:cxn ang="0">
                      <a:pos x="547" y="1065"/>
                    </a:cxn>
                    <a:cxn ang="0">
                      <a:pos x="579" y="1148"/>
                    </a:cxn>
                    <a:cxn ang="0">
                      <a:pos x="612" y="1188"/>
                    </a:cxn>
                    <a:cxn ang="0">
                      <a:pos x="643" y="1229"/>
                    </a:cxn>
                    <a:cxn ang="0">
                      <a:pos x="643" y="1270"/>
                    </a:cxn>
                    <a:cxn ang="0">
                      <a:pos x="579" y="1351"/>
                    </a:cxn>
                    <a:cxn ang="0">
                      <a:pos x="515" y="1434"/>
                    </a:cxn>
                    <a:cxn ang="0">
                      <a:pos x="450" y="1434"/>
                    </a:cxn>
                    <a:cxn ang="0">
                      <a:pos x="386" y="1434"/>
                    </a:cxn>
                    <a:cxn ang="0">
                      <a:pos x="322" y="1393"/>
                    </a:cxn>
                  </a:cxnLst>
                  <a:rect l="0" t="0" r="r" b="b"/>
                  <a:pathLst>
                    <a:path w="676" h="1434">
                      <a:moveTo>
                        <a:pt x="322" y="1393"/>
                      </a:moveTo>
                      <a:lnTo>
                        <a:pt x="289" y="1393"/>
                      </a:lnTo>
                      <a:lnTo>
                        <a:pt x="258" y="1351"/>
                      </a:lnTo>
                      <a:lnTo>
                        <a:pt x="226" y="1351"/>
                      </a:lnTo>
                      <a:lnTo>
                        <a:pt x="193" y="1270"/>
                      </a:lnTo>
                      <a:lnTo>
                        <a:pt x="161" y="1270"/>
                      </a:lnTo>
                      <a:lnTo>
                        <a:pt x="161" y="1229"/>
                      </a:lnTo>
                      <a:lnTo>
                        <a:pt x="161" y="1188"/>
                      </a:lnTo>
                      <a:lnTo>
                        <a:pt x="128" y="1188"/>
                      </a:lnTo>
                      <a:lnTo>
                        <a:pt x="128" y="1148"/>
                      </a:lnTo>
                      <a:lnTo>
                        <a:pt x="98" y="1148"/>
                      </a:lnTo>
                      <a:lnTo>
                        <a:pt x="98" y="1106"/>
                      </a:lnTo>
                      <a:lnTo>
                        <a:pt x="98" y="1065"/>
                      </a:lnTo>
                      <a:lnTo>
                        <a:pt x="65" y="1065"/>
                      </a:lnTo>
                      <a:lnTo>
                        <a:pt x="65" y="984"/>
                      </a:lnTo>
                      <a:lnTo>
                        <a:pt x="65" y="943"/>
                      </a:lnTo>
                      <a:lnTo>
                        <a:pt x="32" y="901"/>
                      </a:lnTo>
                      <a:lnTo>
                        <a:pt x="32" y="860"/>
                      </a:lnTo>
                      <a:lnTo>
                        <a:pt x="32" y="820"/>
                      </a:lnTo>
                      <a:lnTo>
                        <a:pt x="0" y="820"/>
                      </a:lnTo>
                      <a:lnTo>
                        <a:pt x="0" y="778"/>
                      </a:lnTo>
                      <a:lnTo>
                        <a:pt x="32" y="778"/>
                      </a:lnTo>
                      <a:lnTo>
                        <a:pt x="32" y="738"/>
                      </a:lnTo>
                      <a:lnTo>
                        <a:pt x="32" y="696"/>
                      </a:lnTo>
                      <a:lnTo>
                        <a:pt x="65" y="696"/>
                      </a:lnTo>
                      <a:lnTo>
                        <a:pt x="65" y="656"/>
                      </a:lnTo>
                      <a:lnTo>
                        <a:pt x="65" y="615"/>
                      </a:lnTo>
                      <a:lnTo>
                        <a:pt x="32" y="615"/>
                      </a:lnTo>
                      <a:lnTo>
                        <a:pt x="32" y="573"/>
                      </a:lnTo>
                      <a:lnTo>
                        <a:pt x="0" y="573"/>
                      </a:lnTo>
                      <a:lnTo>
                        <a:pt x="0" y="534"/>
                      </a:lnTo>
                      <a:lnTo>
                        <a:pt x="0" y="492"/>
                      </a:lnTo>
                      <a:lnTo>
                        <a:pt x="0" y="451"/>
                      </a:lnTo>
                      <a:lnTo>
                        <a:pt x="0" y="410"/>
                      </a:lnTo>
                      <a:lnTo>
                        <a:pt x="0" y="368"/>
                      </a:lnTo>
                      <a:lnTo>
                        <a:pt x="32" y="368"/>
                      </a:lnTo>
                      <a:lnTo>
                        <a:pt x="32" y="328"/>
                      </a:lnTo>
                      <a:lnTo>
                        <a:pt x="65" y="328"/>
                      </a:lnTo>
                      <a:lnTo>
                        <a:pt x="65" y="287"/>
                      </a:lnTo>
                      <a:lnTo>
                        <a:pt x="98" y="287"/>
                      </a:lnTo>
                      <a:lnTo>
                        <a:pt x="98" y="246"/>
                      </a:lnTo>
                      <a:lnTo>
                        <a:pt x="98" y="206"/>
                      </a:lnTo>
                      <a:lnTo>
                        <a:pt x="98" y="165"/>
                      </a:lnTo>
                      <a:lnTo>
                        <a:pt x="98" y="123"/>
                      </a:lnTo>
                      <a:lnTo>
                        <a:pt x="128" y="82"/>
                      </a:lnTo>
                      <a:lnTo>
                        <a:pt x="128" y="41"/>
                      </a:lnTo>
                      <a:lnTo>
                        <a:pt x="161" y="0"/>
                      </a:lnTo>
                      <a:lnTo>
                        <a:pt x="289" y="41"/>
                      </a:lnTo>
                      <a:lnTo>
                        <a:pt x="322" y="41"/>
                      </a:lnTo>
                      <a:lnTo>
                        <a:pt x="355" y="82"/>
                      </a:lnTo>
                      <a:lnTo>
                        <a:pt x="386" y="123"/>
                      </a:lnTo>
                      <a:lnTo>
                        <a:pt x="450" y="165"/>
                      </a:lnTo>
                      <a:lnTo>
                        <a:pt x="515" y="206"/>
                      </a:lnTo>
                      <a:lnTo>
                        <a:pt x="643" y="368"/>
                      </a:lnTo>
                      <a:lnTo>
                        <a:pt x="676" y="368"/>
                      </a:lnTo>
                      <a:lnTo>
                        <a:pt x="643" y="368"/>
                      </a:lnTo>
                      <a:lnTo>
                        <a:pt x="643" y="410"/>
                      </a:lnTo>
                      <a:lnTo>
                        <a:pt x="643" y="451"/>
                      </a:lnTo>
                      <a:lnTo>
                        <a:pt x="612" y="492"/>
                      </a:lnTo>
                      <a:lnTo>
                        <a:pt x="612" y="534"/>
                      </a:lnTo>
                      <a:lnTo>
                        <a:pt x="579" y="534"/>
                      </a:lnTo>
                      <a:lnTo>
                        <a:pt x="579" y="573"/>
                      </a:lnTo>
                      <a:lnTo>
                        <a:pt x="579" y="615"/>
                      </a:lnTo>
                      <a:lnTo>
                        <a:pt x="547" y="656"/>
                      </a:lnTo>
                      <a:lnTo>
                        <a:pt x="515" y="696"/>
                      </a:lnTo>
                      <a:lnTo>
                        <a:pt x="483" y="738"/>
                      </a:lnTo>
                      <a:lnTo>
                        <a:pt x="450" y="738"/>
                      </a:lnTo>
                      <a:lnTo>
                        <a:pt x="450" y="778"/>
                      </a:lnTo>
                      <a:lnTo>
                        <a:pt x="418" y="778"/>
                      </a:lnTo>
                      <a:lnTo>
                        <a:pt x="418" y="820"/>
                      </a:lnTo>
                      <a:lnTo>
                        <a:pt x="450" y="860"/>
                      </a:lnTo>
                      <a:lnTo>
                        <a:pt x="483" y="860"/>
                      </a:lnTo>
                      <a:lnTo>
                        <a:pt x="483" y="901"/>
                      </a:lnTo>
                      <a:lnTo>
                        <a:pt x="515" y="901"/>
                      </a:lnTo>
                      <a:lnTo>
                        <a:pt x="515" y="943"/>
                      </a:lnTo>
                      <a:lnTo>
                        <a:pt x="515" y="984"/>
                      </a:lnTo>
                      <a:lnTo>
                        <a:pt x="547" y="1024"/>
                      </a:lnTo>
                      <a:lnTo>
                        <a:pt x="547" y="1065"/>
                      </a:lnTo>
                      <a:lnTo>
                        <a:pt x="547" y="1106"/>
                      </a:lnTo>
                      <a:lnTo>
                        <a:pt x="579" y="1148"/>
                      </a:lnTo>
                      <a:lnTo>
                        <a:pt x="579" y="1188"/>
                      </a:lnTo>
                      <a:lnTo>
                        <a:pt x="612" y="1188"/>
                      </a:lnTo>
                      <a:lnTo>
                        <a:pt x="612" y="1229"/>
                      </a:lnTo>
                      <a:lnTo>
                        <a:pt x="643" y="1229"/>
                      </a:lnTo>
                      <a:lnTo>
                        <a:pt x="676" y="1229"/>
                      </a:lnTo>
                      <a:lnTo>
                        <a:pt x="643" y="1270"/>
                      </a:lnTo>
                      <a:lnTo>
                        <a:pt x="612" y="1312"/>
                      </a:lnTo>
                      <a:lnTo>
                        <a:pt x="579" y="1351"/>
                      </a:lnTo>
                      <a:lnTo>
                        <a:pt x="547" y="1393"/>
                      </a:lnTo>
                      <a:lnTo>
                        <a:pt x="515" y="1434"/>
                      </a:lnTo>
                      <a:lnTo>
                        <a:pt x="483" y="1434"/>
                      </a:lnTo>
                      <a:lnTo>
                        <a:pt x="450" y="1434"/>
                      </a:lnTo>
                      <a:lnTo>
                        <a:pt x="418" y="1434"/>
                      </a:lnTo>
                      <a:lnTo>
                        <a:pt x="386" y="1434"/>
                      </a:lnTo>
                      <a:lnTo>
                        <a:pt x="355" y="1434"/>
                      </a:lnTo>
                      <a:lnTo>
                        <a:pt x="322" y="139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58" name="Freeform 333"/>
                <p:cNvSpPr>
                  <a:spLocks/>
                </p:cNvSpPr>
                <p:nvPr/>
              </p:nvSpPr>
              <p:spPr bwMode="auto">
                <a:xfrm>
                  <a:off x="3404" y="1487"/>
                  <a:ext cx="639" cy="389"/>
                </a:xfrm>
                <a:custGeom>
                  <a:avLst/>
                  <a:gdLst/>
                  <a:ahLst/>
                  <a:cxnLst>
                    <a:cxn ang="0">
                      <a:pos x="1641" y="1475"/>
                    </a:cxn>
                    <a:cxn ang="0">
                      <a:pos x="1545" y="1433"/>
                    </a:cxn>
                    <a:cxn ang="0">
                      <a:pos x="1480" y="1391"/>
                    </a:cxn>
                    <a:cxn ang="0">
                      <a:pos x="1447" y="1351"/>
                    </a:cxn>
                    <a:cxn ang="0">
                      <a:pos x="1384" y="1270"/>
                    </a:cxn>
                    <a:cxn ang="0">
                      <a:pos x="997" y="1105"/>
                    </a:cxn>
                    <a:cxn ang="0">
                      <a:pos x="933" y="1064"/>
                    </a:cxn>
                    <a:cxn ang="0">
                      <a:pos x="869" y="1105"/>
                    </a:cxn>
                    <a:cxn ang="0">
                      <a:pos x="805" y="1064"/>
                    </a:cxn>
                    <a:cxn ang="0">
                      <a:pos x="740" y="1064"/>
                    </a:cxn>
                    <a:cxn ang="0">
                      <a:pos x="612" y="1064"/>
                    </a:cxn>
                    <a:cxn ang="0">
                      <a:pos x="515" y="1064"/>
                    </a:cxn>
                    <a:cxn ang="0">
                      <a:pos x="451" y="983"/>
                    </a:cxn>
                    <a:cxn ang="0">
                      <a:pos x="418" y="942"/>
                    </a:cxn>
                    <a:cxn ang="0">
                      <a:pos x="386" y="859"/>
                    </a:cxn>
                    <a:cxn ang="0">
                      <a:pos x="355" y="819"/>
                    </a:cxn>
                    <a:cxn ang="0">
                      <a:pos x="289" y="778"/>
                    </a:cxn>
                    <a:cxn ang="0">
                      <a:pos x="258" y="859"/>
                    </a:cxn>
                    <a:cxn ang="0">
                      <a:pos x="194" y="859"/>
                    </a:cxn>
                    <a:cxn ang="0">
                      <a:pos x="161" y="819"/>
                    </a:cxn>
                    <a:cxn ang="0">
                      <a:pos x="128" y="736"/>
                    </a:cxn>
                    <a:cxn ang="0">
                      <a:pos x="128" y="655"/>
                    </a:cxn>
                    <a:cxn ang="0">
                      <a:pos x="98" y="573"/>
                    </a:cxn>
                    <a:cxn ang="0">
                      <a:pos x="65" y="531"/>
                    </a:cxn>
                    <a:cxn ang="0">
                      <a:pos x="32" y="492"/>
                    </a:cxn>
                    <a:cxn ang="0">
                      <a:pos x="0" y="409"/>
                    </a:cxn>
                    <a:cxn ang="0">
                      <a:pos x="32" y="369"/>
                    </a:cxn>
                    <a:cxn ang="0">
                      <a:pos x="98" y="327"/>
                    </a:cxn>
                    <a:cxn ang="0">
                      <a:pos x="161" y="245"/>
                    </a:cxn>
                    <a:cxn ang="0">
                      <a:pos x="161" y="164"/>
                    </a:cxn>
                    <a:cxn ang="0">
                      <a:pos x="194" y="122"/>
                    </a:cxn>
                    <a:cxn ang="0">
                      <a:pos x="226" y="41"/>
                    </a:cxn>
                    <a:cxn ang="0">
                      <a:pos x="258" y="0"/>
                    </a:cxn>
                    <a:cxn ang="0">
                      <a:pos x="451" y="81"/>
                    </a:cxn>
                    <a:cxn ang="0">
                      <a:pos x="836" y="245"/>
                    </a:cxn>
                    <a:cxn ang="0">
                      <a:pos x="1287" y="409"/>
                    </a:cxn>
                    <a:cxn ang="0">
                      <a:pos x="1480" y="655"/>
                    </a:cxn>
                    <a:cxn ang="0">
                      <a:pos x="1673" y="778"/>
                    </a:cxn>
                    <a:cxn ang="0">
                      <a:pos x="1737" y="778"/>
                    </a:cxn>
                    <a:cxn ang="0">
                      <a:pos x="1802" y="819"/>
                    </a:cxn>
                    <a:cxn ang="0">
                      <a:pos x="1737" y="1105"/>
                    </a:cxn>
                    <a:cxn ang="0">
                      <a:pos x="1737" y="1433"/>
                    </a:cxn>
                    <a:cxn ang="0">
                      <a:pos x="1673" y="1514"/>
                    </a:cxn>
                  </a:cxnLst>
                  <a:rect l="0" t="0" r="r" b="b"/>
                  <a:pathLst>
                    <a:path w="1802" h="1514">
                      <a:moveTo>
                        <a:pt x="1673" y="1514"/>
                      </a:moveTo>
                      <a:lnTo>
                        <a:pt x="1641" y="1475"/>
                      </a:lnTo>
                      <a:lnTo>
                        <a:pt x="1576" y="1475"/>
                      </a:lnTo>
                      <a:lnTo>
                        <a:pt x="1545" y="1433"/>
                      </a:lnTo>
                      <a:lnTo>
                        <a:pt x="1480" y="1433"/>
                      </a:lnTo>
                      <a:lnTo>
                        <a:pt x="1480" y="1391"/>
                      </a:lnTo>
                      <a:lnTo>
                        <a:pt x="1447" y="1391"/>
                      </a:lnTo>
                      <a:lnTo>
                        <a:pt x="1447" y="1351"/>
                      </a:lnTo>
                      <a:lnTo>
                        <a:pt x="1415" y="1310"/>
                      </a:lnTo>
                      <a:lnTo>
                        <a:pt x="1384" y="1270"/>
                      </a:lnTo>
                      <a:lnTo>
                        <a:pt x="1126" y="1147"/>
                      </a:lnTo>
                      <a:lnTo>
                        <a:pt x="997" y="1105"/>
                      </a:lnTo>
                      <a:lnTo>
                        <a:pt x="966" y="1064"/>
                      </a:lnTo>
                      <a:lnTo>
                        <a:pt x="933" y="1064"/>
                      </a:lnTo>
                      <a:lnTo>
                        <a:pt x="900" y="1105"/>
                      </a:lnTo>
                      <a:lnTo>
                        <a:pt x="869" y="1105"/>
                      </a:lnTo>
                      <a:lnTo>
                        <a:pt x="836" y="1105"/>
                      </a:lnTo>
                      <a:lnTo>
                        <a:pt x="805" y="1064"/>
                      </a:lnTo>
                      <a:lnTo>
                        <a:pt x="772" y="1023"/>
                      </a:lnTo>
                      <a:lnTo>
                        <a:pt x="740" y="1064"/>
                      </a:lnTo>
                      <a:lnTo>
                        <a:pt x="643" y="1064"/>
                      </a:lnTo>
                      <a:lnTo>
                        <a:pt x="612" y="1064"/>
                      </a:lnTo>
                      <a:lnTo>
                        <a:pt x="579" y="1064"/>
                      </a:lnTo>
                      <a:lnTo>
                        <a:pt x="515" y="1064"/>
                      </a:lnTo>
                      <a:lnTo>
                        <a:pt x="483" y="1023"/>
                      </a:lnTo>
                      <a:lnTo>
                        <a:pt x="451" y="983"/>
                      </a:lnTo>
                      <a:lnTo>
                        <a:pt x="451" y="942"/>
                      </a:lnTo>
                      <a:lnTo>
                        <a:pt x="418" y="942"/>
                      </a:lnTo>
                      <a:lnTo>
                        <a:pt x="418" y="901"/>
                      </a:lnTo>
                      <a:lnTo>
                        <a:pt x="386" y="859"/>
                      </a:lnTo>
                      <a:lnTo>
                        <a:pt x="355" y="859"/>
                      </a:lnTo>
                      <a:lnTo>
                        <a:pt x="355" y="819"/>
                      </a:lnTo>
                      <a:lnTo>
                        <a:pt x="322" y="819"/>
                      </a:lnTo>
                      <a:lnTo>
                        <a:pt x="289" y="778"/>
                      </a:lnTo>
                      <a:lnTo>
                        <a:pt x="258" y="819"/>
                      </a:lnTo>
                      <a:lnTo>
                        <a:pt x="258" y="859"/>
                      </a:lnTo>
                      <a:lnTo>
                        <a:pt x="226" y="859"/>
                      </a:lnTo>
                      <a:lnTo>
                        <a:pt x="194" y="859"/>
                      </a:lnTo>
                      <a:lnTo>
                        <a:pt x="194" y="819"/>
                      </a:lnTo>
                      <a:lnTo>
                        <a:pt x="161" y="819"/>
                      </a:lnTo>
                      <a:lnTo>
                        <a:pt x="161" y="778"/>
                      </a:lnTo>
                      <a:lnTo>
                        <a:pt x="128" y="736"/>
                      </a:lnTo>
                      <a:lnTo>
                        <a:pt x="128" y="697"/>
                      </a:lnTo>
                      <a:lnTo>
                        <a:pt x="128" y="655"/>
                      </a:lnTo>
                      <a:lnTo>
                        <a:pt x="98" y="615"/>
                      </a:lnTo>
                      <a:lnTo>
                        <a:pt x="98" y="573"/>
                      </a:lnTo>
                      <a:lnTo>
                        <a:pt x="98" y="531"/>
                      </a:lnTo>
                      <a:lnTo>
                        <a:pt x="65" y="531"/>
                      </a:lnTo>
                      <a:lnTo>
                        <a:pt x="65" y="492"/>
                      </a:lnTo>
                      <a:lnTo>
                        <a:pt x="32" y="492"/>
                      </a:lnTo>
                      <a:lnTo>
                        <a:pt x="0" y="450"/>
                      </a:lnTo>
                      <a:lnTo>
                        <a:pt x="0" y="409"/>
                      </a:lnTo>
                      <a:lnTo>
                        <a:pt x="32" y="409"/>
                      </a:lnTo>
                      <a:lnTo>
                        <a:pt x="32" y="369"/>
                      </a:lnTo>
                      <a:lnTo>
                        <a:pt x="65" y="369"/>
                      </a:lnTo>
                      <a:lnTo>
                        <a:pt x="98" y="327"/>
                      </a:lnTo>
                      <a:lnTo>
                        <a:pt x="128" y="286"/>
                      </a:lnTo>
                      <a:lnTo>
                        <a:pt x="161" y="245"/>
                      </a:lnTo>
                      <a:lnTo>
                        <a:pt x="161" y="204"/>
                      </a:lnTo>
                      <a:lnTo>
                        <a:pt x="161" y="164"/>
                      </a:lnTo>
                      <a:lnTo>
                        <a:pt x="194" y="164"/>
                      </a:lnTo>
                      <a:lnTo>
                        <a:pt x="194" y="122"/>
                      </a:lnTo>
                      <a:lnTo>
                        <a:pt x="226" y="81"/>
                      </a:lnTo>
                      <a:lnTo>
                        <a:pt x="226" y="41"/>
                      </a:lnTo>
                      <a:lnTo>
                        <a:pt x="226" y="0"/>
                      </a:lnTo>
                      <a:lnTo>
                        <a:pt x="258" y="0"/>
                      </a:lnTo>
                      <a:lnTo>
                        <a:pt x="289" y="41"/>
                      </a:lnTo>
                      <a:lnTo>
                        <a:pt x="451" y="81"/>
                      </a:lnTo>
                      <a:lnTo>
                        <a:pt x="643" y="164"/>
                      </a:lnTo>
                      <a:lnTo>
                        <a:pt x="836" y="245"/>
                      </a:lnTo>
                      <a:lnTo>
                        <a:pt x="1029" y="286"/>
                      </a:lnTo>
                      <a:lnTo>
                        <a:pt x="1287" y="409"/>
                      </a:lnTo>
                      <a:lnTo>
                        <a:pt x="1576" y="573"/>
                      </a:lnTo>
                      <a:lnTo>
                        <a:pt x="1480" y="655"/>
                      </a:lnTo>
                      <a:lnTo>
                        <a:pt x="1545" y="778"/>
                      </a:lnTo>
                      <a:lnTo>
                        <a:pt x="1673" y="778"/>
                      </a:lnTo>
                      <a:lnTo>
                        <a:pt x="1704" y="778"/>
                      </a:lnTo>
                      <a:lnTo>
                        <a:pt x="1737" y="778"/>
                      </a:lnTo>
                      <a:lnTo>
                        <a:pt x="1769" y="819"/>
                      </a:lnTo>
                      <a:lnTo>
                        <a:pt x="1802" y="819"/>
                      </a:lnTo>
                      <a:lnTo>
                        <a:pt x="1769" y="901"/>
                      </a:lnTo>
                      <a:lnTo>
                        <a:pt x="1737" y="1105"/>
                      </a:lnTo>
                      <a:lnTo>
                        <a:pt x="1704" y="1310"/>
                      </a:lnTo>
                      <a:lnTo>
                        <a:pt x="1737" y="1433"/>
                      </a:lnTo>
                      <a:lnTo>
                        <a:pt x="1704" y="1475"/>
                      </a:lnTo>
                      <a:lnTo>
                        <a:pt x="1673" y="151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59" name="Freeform 334"/>
                <p:cNvSpPr>
                  <a:spLocks/>
                </p:cNvSpPr>
                <p:nvPr/>
              </p:nvSpPr>
              <p:spPr bwMode="auto">
                <a:xfrm>
                  <a:off x="3335" y="1202"/>
                  <a:ext cx="387" cy="136"/>
                </a:xfrm>
                <a:custGeom>
                  <a:avLst/>
                  <a:gdLst/>
                  <a:ahLst/>
                  <a:cxnLst>
                    <a:cxn ang="0">
                      <a:pos x="0" y="531"/>
                    </a:cxn>
                    <a:cxn ang="0">
                      <a:pos x="0" y="492"/>
                    </a:cxn>
                    <a:cxn ang="0">
                      <a:pos x="0" y="450"/>
                    </a:cxn>
                    <a:cxn ang="0">
                      <a:pos x="32" y="450"/>
                    </a:cxn>
                    <a:cxn ang="0">
                      <a:pos x="32" y="492"/>
                    </a:cxn>
                    <a:cxn ang="0">
                      <a:pos x="63" y="492"/>
                    </a:cxn>
                    <a:cxn ang="0">
                      <a:pos x="96" y="450"/>
                    </a:cxn>
                    <a:cxn ang="0">
                      <a:pos x="96" y="408"/>
                    </a:cxn>
                    <a:cxn ang="0">
                      <a:pos x="63" y="369"/>
                    </a:cxn>
                    <a:cxn ang="0">
                      <a:pos x="96" y="327"/>
                    </a:cxn>
                    <a:cxn ang="0">
                      <a:pos x="129" y="327"/>
                    </a:cxn>
                    <a:cxn ang="0">
                      <a:pos x="129" y="287"/>
                    </a:cxn>
                    <a:cxn ang="0">
                      <a:pos x="160" y="287"/>
                    </a:cxn>
                    <a:cxn ang="0">
                      <a:pos x="160" y="245"/>
                    </a:cxn>
                    <a:cxn ang="0">
                      <a:pos x="193" y="245"/>
                    </a:cxn>
                    <a:cxn ang="0">
                      <a:pos x="193" y="204"/>
                    </a:cxn>
                    <a:cxn ang="0">
                      <a:pos x="193" y="164"/>
                    </a:cxn>
                    <a:cxn ang="0">
                      <a:pos x="224" y="122"/>
                    </a:cxn>
                    <a:cxn ang="0">
                      <a:pos x="257" y="81"/>
                    </a:cxn>
                    <a:cxn ang="0">
                      <a:pos x="289" y="41"/>
                    </a:cxn>
                    <a:cxn ang="0">
                      <a:pos x="321" y="0"/>
                    </a:cxn>
                    <a:cxn ang="0">
                      <a:pos x="321" y="41"/>
                    </a:cxn>
                    <a:cxn ang="0">
                      <a:pos x="321" y="81"/>
                    </a:cxn>
                    <a:cxn ang="0">
                      <a:pos x="353" y="81"/>
                    </a:cxn>
                    <a:cxn ang="0">
                      <a:pos x="386" y="81"/>
                    </a:cxn>
                    <a:cxn ang="0">
                      <a:pos x="386" y="122"/>
                    </a:cxn>
                    <a:cxn ang="0">
                      <a:pos x="417" y="164"/>
                    </a:cxn>
                    <a:cxn ang="0">
                      <a:pos x="481" y="245"/>
                    </a:cxn>
                    <a:cxn ang="0">
                      <a:pos x="514" y="327"/>
                    </a:cxn>
                    <a:cxn ang="0">
                      <a:pos x="578" y="408"/>
                    </a:cxn>
                    <a:cxn ang="0">
                      <a:pos x="740" y="408"/>
                    </a:cxn>
                    <a:cxn ang="0">
                      <a:pos x="901" y="450"/>
                    </a:cxn>
                    <a:cxn ang="0">
                      <a:pos x="1092" y="492"/>
                    </a:cxn>
                    <a:cxn ang="0">
                      <a:pos x="514" y="531"/>
                    </a:cxn>
                    <a:cxn ang="0">
                      <a:pos x="0" y="531"/>
                    </a:cxn>
                  </a:cxnLst>
                  <a:rect l="0" t="0" r="r" b="b"/>
                  <a:pathLst>
                    <a:path w="1092" h="531">
                      <a:moveTo>
                        <a:pt x="0" y="531"/>
                      </a:moveTo>
                      <a:lnTo>
                        <a:pt x="0" y="492"/>
                      </a:lnTo>
                      <a:lnTo>
                        <a:pt x="0" y="450"/>
                      </a:lnTo>
                      <a:lnTo>
                        <a:pt x="32" y="450"/>
                      </a:lnTo>
                      <a:lnTo>
                        <a:pt x="32" y="492"/>
                      </a:lnTo>
                      <a:lnTo>
                        <a:pt x="63" y="492"/>
                      </a:lnTo>
                      <a:lnTo>
                        <a:pt x="96" y="450"/>
                      </a:lnTo>
                      <a:lnTo>
                        <a:pt x="96" y="408"/>
                      </a:lnTo>
                      <a:lnTo>
                        <a:pt x="63" y="369"/>
                      </a:lnTo>
                      <a:lnTo>
                        <a:pt x="96" y="327"/>
                      </a:lnTo>
                      <a:lnTo>
                        <a:pt x="129" y="327"/>
                      </a:lnTo>
                      <a:lnTo>
                        <a:pt x="129" y="287"/>
                      </a:lnTo>
                      <a:lnTo>
                        <a:pt x="160" y="287"/>
                      </a:lnTo>
                      <a:lnTo>
                        <a:pt x="160" y="245"/>
                      </a:lnTo>
                      <a:lnTo>
                        <a:pt x="193" y="245"/>
                      </a:lnTo>
                      <a:lnTo>
                        <a:pt x="193" y="204"/>
                      </a:lnTo>
                      <a:lnTo>
                        <a:pt x="193" y="164"/>
                      </a:lnTo>
                      <a:lnTo>
                        <a:pt x="224" y="122"/>
                      </a:lnTo>
                      <a:lnTo>
                        <a:pt x="257" y="81"/>
                      </a:lnTo>
                      <a:lnTo>
                        <a:pt x="289" y="41"/>
                      </a:lnTo>
                      <a:lnTo>
                        <a:pt x="321" y="0"/>
                      </a:lnTo>
                      <a:lnTo>
                        <a:pt x="321" y="41"/>
                      </a:lnTo>
                      <a:lnTo>
                        <a:pt x="321" y="81"/>
                      </a:lnTo>
                      <a:lnTo>
                        <a:pt x="353" y="81"/>
                      </a:lnTo>
                      <a:lnTo>
                        <a:pt x="386" y="81"/>
                      </a:lnTo>
                      <a:lnTo>
                        <a:pt x="386" y="122"/>
                      </a:lnTo>
                      <a:lnTo>
                        <a:pt x="417" y="164"/>
                      </a:lnTo>
                      <a:lnTo>
                        <a:pt x="481" y="245"/>
                      </a:lnTo>
                      <a:lnTo>
                        <a:pt x="514" y="327"/>
                      </a:lnTo>
                      <a:lnTo>
                        <a:pt x="578" y="408"/>
                      </a:lnTo>
                      <a:lnTo>
                        <a:pt x="740" y="408"/>
                      </a:lnTo>
                      <a:lnTo>
                        <a:pt x="901" y="450"/>
                      </a:lnTo>
                      <a:lnTo>
                        <a:pt x="1092" y="492"/>
                      </a:lnTo>
                      <a:lnTo>
                        <a:pt x="514" y="531"/>
                      </a:lnTo>
                      <a:lnTo>
                        <a:pt x="0" y="53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0" name="Freeform 335"/>
                <p:cNvSpPr>
                  <a:spLocks/>
                </p:cNvSpPr>
                <p:nvPr/>
              </p:nvSpPr>
              <p:spPr bwMode="auto">
                <a:xfrm>
                  <a:off x="2516" y="1643"/>
                  <a:ext cx="569" cy="473"/>
                </a:xfrm>
                <a:custGeom>
                  <a:avLst/>
                  <a:gdLst/>
                  <a:ahLst/>
                  <a:cxnLst>
                    <a:cxn ang="0">
                      <a:pos x="579" y="1842"/>
                    </a:cxn>
                    <a:cxn ang="0">
                      <a:pos x="675" y="1800"/>
                    </a:cxn>
                    <a:cxn ang="0">
                      <a:pos x="738" y="1800"/>
                    </a:cxn>
                    <a:cxn ang="0">
                      <a:pos x="804" y="1719"/>
                    </a:cxn>
                    <a:cxn ang="0">
                      <a:pos x="869" y="1678"/>
                    </a:cxn>
                    <a:cxn ang="0">
                      <a:pos x="899" y="1638"/>
                    </a:cxn>
                    <a:cxn ang="0">
                      <a:pos x="965" y="1638"/>
                    </a:cxn>
                    <a:cxn ang="0">
                      <a:pos x="1028" y="1596"/>
                    </a:cxn>
                    <a:cxn ang="0">
                      <a:pos x="1093" y="1638"/>
                    </a:cxn>
                    <a:cxn ang="0">
                      <a:pos x="1157" y="1638"/>
                    </a:cxn>
                    <a:cxn ang="0">
                      <a:pos x="1222" y="1596"/>
                    </a:cxn>
                    <a:cxn ang="0">
                      <a:pos x="1254" y="1514"/>
                    </a:cxn>
                    <a:cxn ang="0">
                      <a:pos x="1286" y="1474"/>
                    </a:cxn>
                    <a:cxn ang="0">
                      <a:pos x="1318" y="1432"/>
                    </a:cxn>
                    <a:cxn ang="0">
                      <a:pos x="1318" y="1350"/>
                    </a:cxn>
                    <a:cxn ang="0">
                      <a:pos x="1543" y="1187"/>
                    </a:cxn>
                    <a:cxn ang="0">
                      <a:pos x="1576" y="1064"/>
                    </a:cxn>
                    <a:cxn ang="0">
                      <a:pos x="1607" y="983"/>
                    </a:cxn>
                    <a:cxn ang="0">
                      <a:pos x="1576" y="900"/>
                    </a:cxn>
                    <a:cxn ang="0">
                      <a:pos x="1479" y="941"/>
                    </a:cxn>
                    <a:cxn ang="0">
                      <a:pos x="1415" y="941"/>
                    </a:cxn>
                    <a:cxn ang="0">
                      <a:pos x="1318" y="941"/>
                    </a:cxn>
                    <a:cxn ang="0">
                      <a:pos x="1222" y="941"/>
                    </a:cxn>
                    <a:cxn ang="0">
                      <a:pos x="1126" y="818"/>
                    </a:cxn>
                    <a:cxn ang="0">
                      <a:pos x="965" y="655"/>
                    </a:cxn>
                    <a:cxn ang="0">
                      <a:pos x="965" y="244"/>
                    </a:cxn>
                    <a:cxn ang="0">
                      <a:pos x="932" y="0"/>
                    </a:cxn>
                    <a:cxn ang="0">
                      <a:pos x="869" y="0"/>
                    </a:cxn>
                    <a:cxn ang="0">
                      <a:pos x="836" y="81"/>
                    </a:cxn>
                    <a:cxn ang="0">
                      <a:pos x="771" y="121"/>
                    </a:cxn>
                    <a:cxn ang="0">
                      <a:pos x="708" y="205"/>
                    </a:cxn>
                    <a:cxn ang="0">
                      <a:pos x="642" y="244"/>
                    </a:cxn>
                    <a:cxn ang="0">
                      <a:pos x="579" y="286"/>
                    </a:cxn>
                    <a:cxn ang="0">
                      <a:pos x="481" y="286"/>
                    </a:cxn>
                    <a:cxn ang="0">
                      <a:pos x="418" y="327"/>
                    </a:cxn>
                    <a:cxn ang="0">
                      <a:pos x="321" y="409"/>
                    </a:cxn>
                    <a:cxn ang="0">
                      <a:pos x="257" y="532"/>
                    </a:cxn>
                    <a:cxn ang="0">
                      <a:pos x="161" y="532"/>
                    </a:cxn>
                    <a:cxn ang="0">
                      <a:pos x="128" y="491"/>
                    </a:cxn>
                    <a:cxn ang="0">
                      <a:pos x="32" y="491"/>
                    </a:cxn>
                    <a:cxn ang="0">
                      <a:pos x="0" y="449"/>
                    </a:cxn>
                    <a:cxn ang="0">
                      <a:pos x="0" y="532"/>
                    </a:cxn>
                    <a:cxn ang="0">
                      <a:pos x="32" y="695"/>
                    </a:cxn>
                    <a:cxn ang="0">
                      <a:pos x="96" y="1104"/>
                    </a:cxn>
                    <a:cxn ang="0">
                      <a:pos x="257" y="1310"/>
                    </a:cxn>
                    <a:cxn ang="0">
                      <a:pos x="451" y="1760"/>
                    </a:cxn>
                    <a:cxn ang="0">
                      <a:pos x="481" y="1800"/>
                    </a:cxn>
                  </a:cxnLst>
                  <a:rect l="0" t="0" r="r" b="b"/>
                  <a:pathLst>
                    <a:path w="1607" h="1842">
                      <a:moveTo>
                        <a:pt x="481" y="1842"/>
                      </a:moveTo>
                      <a:lnTo>
                        <a:pt x="579" y="1842"/>
                      </a:lnTo>
                      <a:lnTo>
                        <a:pt x="642" y="1800"/>
                      </a:lnTo>
                      <a:lnTo>
                        <a:pt x="675" y="1800"/>
                      </a:lnTo>
                      <a:lnTo>
                        <a:pt x="708" y="1800"/>
                      </a:lnTo>
                      <a:lnTo>
                        <a:pt x="738" y="1800"/>
                      </a:lnTo>
                      <a:lnTo>
                        <a:pt x="771" y="1760"/>
                      </a:lnTo>
                      <a:lnTo>
                        <a:pt x="804" y="1719"/>
                      </a:lnTo>
                      <a:lnTo>
                        <a:pt x="804" y="1678"/>
                      </a:lnTo>
                      <a:lnTo>
                        <a:pt x="869" y="1678"/>
                      </a:lnTo>
                      <a:lnTo>
                        <a:pt x="869" y="1638"/>
                      </a:lnTo>
                      <a:lnTo>
                        <a:pt x="899" y="1638"/>
                      </a:lnTo>
                      <a:lnTo>
                        <a:pt x="932" y="1638"/>
                      </a:lnTo>
                      <a:lnTo>
                        <a:pt x="965" y="1638"/>
                      </a:lnTo>
                      <a:lnTo>
                        <a:pt x="997" y="1596"/>
                      </a:lnTo>
                      <a:lnTo>
                        <a:pt x="1028" y="1596"/>
                      </a:lnTo>
                      <a:lnTo>
                        <a:pt x="1061" y="1638"/>
                      </a:lnTo>
                      <a:lnTo>
                        <a:pt x="1093" y="1638"/>
                      </a:lnTo>
                      <a:lnTo>
                        <a:pt x="1126" y="1638"/>
                      </a:lnTo>
                      <a:lnTo>
                        <a:pt x="1157" y="1638"/>
                      </a:lnTo>
                      <a:lnTo>
                        <a:pt x="1189" y="1638"/>
                      </a:lnTo>
                      <a:lnTo>
                        <a:pt x="1222" y="1596"/>
                      </a:lnTo>
                      <a:lnTo>
                        <a:pt x="1254" y="1555"/>
                      </a:lnTo>
                      <a:lnTo>
                        <a:pt x="1254" y="1514"/>
                      </a:lnTo>
                      <a:lnTo>
                        <a:pt x="1286" y="1514"/>
                      </a:lnTo>
                      <a:lnTo>
                        <a:pt x="1286" y="1474"/>
                      </a:lnTo>
                      <a:lnTo>
                        <a:pt x="1318" y="1474"/>
                      </a:lnTo>
                      <a:lnTo>
                        <a:pt x="1318" y="1432"/>
                      </a:lnTo>
                      <a:lnTo>
                        <a:pt x="1318" y="1392"/>
                      </a:lnTo>
                      <a:lnTo>
                        <a:pt x="1318" y="1350"/>
                      </a:lnTo>
                      <a:lnTo>
                        <a:pt x="1511" y="1474"/>
                      </a:lnTo>
                      <a:lnTo>
                        <a:pt x="1543" y="1187"/>
                      </a:lnTo>
                      <a:lnTo>
                        <a:pt x="1576" y="1104"/>
                      </a:lnTo>
                      <a:lnTo>
                        <a:pt x="1576" y="1064"/>
                      </a:lnTo>
                      <a:lnTo>
                        <a:pt x="1576" y="1022"/>
                      </a:lnTo>
                      <a:lnTo>
                        <a:pt x="1607" y="983"/>
                      </a:lnTo>
                      <a:lnTo>
                        <a:pt x="1607" y="900"/>
                      </a:lnTo>
                      <a:lnTo>
                        <a:pt x="1576" y="900"/>
                      </a:lnTo>
                      <a:lnTo>
                        <a:pt x="1543" y="900"/>
                      </a:lnTo>
                      <a:lnTo>
                        <a:pt x="1479" y="941"/>
                      </a:lnTo>
                      <a:lnTo>
                        <a:pt x="1447" y="941"/>
                      </a:lnTo>
                      <a:lnTo>
                        <a:pt x="1415" y="941"/>
                      </a:lnTo>
                      <a:lnTo>
                        <a:pt x="1383" y="941"/>
                      </a:lnTo>
                      <a:lnTo>
                        <a:pt x="1318" y="941"/>
                      </a:lnTo>
                      <a:lnTo>
                        <a:pt x="1286" y="941"/>
                      </a:lnTo>
                      <a:lnTo>
                        <a:pt x="1222" y="941"/>
                      </a:lnTo>
                      <a:lnTo>
                        <a:pt x="1189" y="900"/>
                      </a:lnTo>
                      <a:lnTo>
                        <a:pt x="1126" y="818"/>
                      </a:lnTo>
                      <a:lnTo>
                        <a:pt x="1028" y="736"/>
                      </a:lnTo>
                      <a:lnTo>
                        <a:pt x="965" y="655"/>
                      </a:lnTo>
                      <a:lnTo>
                        <a:pt x="932" y="491"/>
                      </a:lnTo>
                      <a:lnTo>
                        <a:pt x="965" y="244"/>
                      </a:lnTo>
                      <a:lnTo>
                        <a:pt x="965" y="40"/>
                      </a:lnTo>
                      <a:lnTo>
                        <a:pt x="932" y="0"/>
                      </a:lnTo>
                      <a:lnTo>
                        <a:pt x="899" y="0"/>
                      </a:lnTo>
                      <a:lnTo>
                        <a:pt x="869" y="0"/>
                      </a:lnTo>
                      <a:lnTo>
                        <a:pt x="836" y="40"/>
                      </a:lnTo>
                      <a:lnTo>
                        <a:pt x="836" y="81"/>
                      </a:lnTo>
                      <a:lnTo>
                        <a:pt x="804" y="121"/>
                      </a:lnTo>
                      <a:lnTo>
                        <a:pt x="771" y="121"/>
                      </a:lnTo>
                      <a:lnTo>
                        <a:pt x="708" y="163"/>
                      </a:lnTo>
                      <a:lnTo>
                        <a:pt x="708" y="205"/>
                      </a:lnTo>
                      <a:lnTo>
                        <a:pt x="675" y="244"/>
                      </a:lnTo>
                      <a:lnTo>
                        <a:pt x="642" y="244"/>
                      </a:lnTo>
                      <a:lnTo>
                        <a:pt x="610" y="286"/>
                      </a:lnTo>
                      <a:lnTo>
                        <a:pt x="579" y="286"/>
                      </a:lnTo>
                      <a:lnTo>
                        <a:pt x="514" y="286"/>
                      </a:lnTo>
                      <a:lnTo>
                        <a:pt x="481" y="286"/>
                      </a:lnTo>
                      <a:lnTo>
                        <a:pt x="451" y="286"/>
                      </a:lnTo>
                      <a:lnTo>
                        <a:pt x="418" y="327"/>
                      </a:lnTo>
                      <a:lnTo>
                        <a:pt x="385" y="367"/>
                      </a:lnTo>
                      <a:lnTo>
                        <a:pt x="321" y="409"/>
                      </a:lnTo>
                      <a:lnTo>
                        <a:pt x="257" y="491"/>
                      </a:lnTo>
                      <a:lnTo>
                        <a:pt x="257" y="532"/>
                      </a:lnTo>
                      <a:lnTo>
                        <a:pt x="193" y="532"/>
                      </a:lnTo>
                      <a:lnTo>
                        <a:pt x="161" y="532"/>
                      </a:lnTo>
                      <a:lnTo>
                        <a:pt x="128" y="532"/>
                      </a:lnTo>
                      <a:lnTo>
                        <a:pt x="128" y="491"/>
                      </a:lnTo>
                      <a:lnTo>
                        <a:pt x="96" y="491"/>
                      </a:lnTo>
                      <a:lnTo>
                        <a:pt x="32" y="491"/>
                      </a:lnTo>
                      <a:lnTo>
                        <a:pt x="32" y="449"/>
                      </a:lnTo>
                      <a:lnTo>
                        <a:pt x="0" y="449"/>
                      </a:lnTo>
                      <a:lnTo>
                        <a:pt x="0" y="491"/>
                      </a:lnTo>
                      <a:lnTo>
                        <a:pt x="0" y="532"/>
                      </a:lnTo>
                      <a:lnTo>
                        <a:pt x="0" y="572"/>
                      </a:lnTo>
                      <a:lnTo>
                        <a:pt x="32" y="695"/>
                      </a:lnTo>
                      <a:lnTo>
                        <a:pt x="32" y="900"/>
                      </a:lnTo>
                      <a:lnTo>
                        <a:pt x="96" y="1104"/>
                      </a:lnTo>
                      <a:lnTo>
                        <a:pt x="128" y="1432"/>
                      </a:lnTo>
                      <a:lnTo>
                        <a:pt x="257" y="1310"/>
                      </a:lnTo>
                      <a:lnTo>
                        <a:pt x="418" y="1392"/>
                      </a:lnTo>
                      <a:lnTo>
                        <a:pt x="451" y="1760"/>
                      </a:lnTo>
                      <a:lnTo>
                        <a:pt x="451" y="1800"/>
                      </a:lnTo>
                      <a:lnTo>
                        <a:pt x="481" y="1800"/>
                      </a:lnTo>
                      <a:lnTo>
                        <a:pt x="481" y="18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1" name="Freeform 336"/>
                <p:cNvSpPr>
                  <a:spLocks/>
                </p:cNvSpPr>
                <p:nvPr/>
              </p:nvSpPr>
              <p:spPr bwMode="auto">
                <a:xfrm>
                  <a:off x="2402" y="2043"/>
                  <a:ext cx="284" cy="167"/>
                </a:xfrm>
                <a:custGeom>
                  <a:avLst/>
                  <a:gdLst/>
                  <a:ahLst/>
                  <a:cxnLst>
                    <a:cxn ang="0">
                      <a:pos x="802" y="287"/>
                    </a:cxn>
                    <a:cxn ang="0">
                      <a:pos x="771" y="287"/>
                    </a:cxn>
                    <a:cxn ang="0">
                      <a:pos x="739" y="287"/>
                    </a:cxn>
                    <a:cxn ang="0">
                      <a:pos x="739" y="327"/>
                    </a:cxn>
                    <a:cxn ang="0">
                      <a:pos x="739" y="369"/>
                    </a:cxn>
                    <a:cxn ang="0">
                      <a:pos x="706" y="369"/>
                    </a:cxn>
                    <a:cxn ang="0">
                      <a:pos x="674" y="411"/>
                    </a:cxn>
                    <a:cxn ang="0">
                      <a:pos x="611" y="450"/>
                    </a:cxn>
                    <a:cxn ang="0">
                      <a:pos x="611" y="492"/>
                    </a:cxn>
                    <a:cxn ang="0">
                      <a:pos x="578" y="492"/>
                    </a:cxn>
                    <a:cxn ang="0">
                      <a:pos x="578" y="533"/>
                    </a:cxn>
                    <a:cxn ang="0">
                      <a:pos x="514" y="574"/>
                    </a:cxn>
                    <a:cxn ang="0">
                      <a:pos x="481" y="574"/>
                    </a:cxn>
                    <a:cxn ang="0">
                      <a:pos x="449" y="574"/>
                    </a:cxn>
                    <a:cxn ang="0">
                      <a:pos x="417" y="574"/>
                    </a:cxn>
                    <a:cxn ang="0">
                      <a:pos x="385" y="574"/>
                    </a:cxn>
                    <a:cxn ang="0">
                      <a:pos x="353" y="574"/>
                    </a:cxn>
                    <a:cxn ang="0">
                      <a:pos x="288" y="574"/>
                    </a:cxn>
                    <a:cxn ang="0">
                      <a:pos x="257" y="615"/>
                    </a:cxn>
                    <a:cxn ang="0">
                      <a:pos x="224" y="615"/>
                    </a:cxn>
                    <a:cxn ang="0">
                      <a:pos x="191" y="655"/>
                    </a:cxn>
                    <a:cxn ang="0">
                      <a:pos x="160" y="655"/>
                    </a:cxn>
                    <a:cxn ang="0">
                      <a:pos x="128" y="655"/>
                    </a:cxn>
                    <a:cxn ang="0">
                      <a:pos x="128" y="615"/>
                    </a:cxn>
                    <a:cxn ang="0">
                      <a:pos x="96" y="574"/>
                    </a:cxn>
                    <a:cxn ang="0">
                      <a:pos x="96" y="533"/>
                    </a:cxn>
                    <a:cxn ang="0">
                      <a:pos x="96" y="450"/>
                    </a:cxn>
                    <a:cxn ang="0">
                      <a:pos x="31" y="205"/>
                    </a:cxn>
                    <a:cxn ang="0">
                      <a:pos x="0" y="0"/>
                    </a:cxn>
                    <a:cxn ang="0">
                      <a:pos x="31" y="41"/>
                    </a:cxn>
                    <a:cxn ang="0">
                      <a:pos x="63" y="83"/>
                    </a:cxn>
                    <a:cxn ang="0">
                      <a:pos x="96" y="164"/>
                    </a:cxn>
                    <a:cxn ang="0">
                      <a:pos x="128" y="205"/>
                    </a:cxn>
                    <a:cxn ang="0">
                      <a:pos x="191" y="287"/>
                    </a:cxn>
                    <a:cxn ang="0">
                      <a:pos x="288" y="287"/>
                    </a:cxn>
                    <a:cxn ang="0">
                      <a:pos x="353" y="369"/>
                    </a:cxn>
                    <a:cxn ang="0">
                      <a:pos x="417" y="369"/>
                    </a:cxn>
                    <a:cxn ang="0">
                      <a:pos x="449" y="411"/>
                    </a:cxn>
                    <a:cxn ang="0">
                      <a:pos x="481" y="411"/>
                    </a:cxn>
                    <a:cxn ang="0">
                      <a:pos x="514" y="411"/>
                    </a:cxn>
                    <a:cxn ang="0">
                      <a:pos x="578" y="411"/>
                    </a:cxn>
                    <a:cxn ang="0">
                      <a:pos x="578" y="369"/>
                    </a:cxn>
                    <a:cxn ang="0">
                      <a:pos x="611" y="369"/>
                    </a:cxn>
                    <a:cxn ang="0">
                      <a:pos x="611" y="327"/>
                    </a:cxn>
                    <a:cxn ang="0">
                      <a:pos x="642" y="327"/>
                    </a:cxn>
                    <a:cxn ang="0">
                      <a:pos x="674" y="287"/>
                    </a:cxn>
                    <a:cxn ang="0">
                      <a:pos x="706" y="287"/>
                    </a:cxn>
                    <a:cxn ang="0">
                      <a:pos x="706" y="246"/>
                    </a:cxn>
                    <a:cxn ang="0">
                      <a:pos x="739" y="205"/>
                    </a:cxn>
                    <a:cxn ang="0">
                      <a:pos x="771" y="205"/>
                    </a:cxn>
                    <a:cxn ang="0">
                      <a:pos x="771" y="246"/>
                    </a:cxn>
                    <a:cxn ang="0">
                      <a:pos x="802" y="246"/>
                    </a:cxn>
                    <a:cxn ang="0">
                      <a:pos x="802" y="287"/>
                    </a:cxn>
                  </a:cxnLst>
                  <a:rect l="0" t="0" r="r" b="b"/>
                  <a:pathLst>
                    <a:path w="802" h="655">
                      <a:moveTo>
                        <a:pt x="802" y="287"/>
                      </a:moveTo>
                      <a:lnTo>
                        <a:pt x="771" y="287"/>
                      </a:lnTo>
                      <a:lnTo>
                        <a:pt x="739" y="287"/>
                      </a:lnTo>
                      <a:lnTo>
                        <a:pt x="739" y="327"/>
                      </a:lnTo>
                      <a:lnTo>
                        <a:pt x="739" y="369"/>
                      </a:lnTo>
                      <a:lnTo>
                        <a:pt x="706" y="369"/>
                      </a:lnTo>
                      <a:lnTo>
                        <a:pt x="674" y="411"/>
                      </a:lnTo>
                      <a:lnTo>
                        <a:pt x="611" y="450"/>
                      </a:lnTo>
                      <a:lnTo>
                        <a:pt x="611" y="492"/>
                      </a:lnTo>
                      <a:lnTo>
                        <a:pt x="578" y="492"/>
                      </a:lnTo>
                      <a:lnTo>
                        <a:pt x="578" y="533"/>
                      </a:lnTo>
                      <a:lnTo>
                        <a:pt x="514" y="574"/>
                      </a:lnTo>
                      <a:lnTo>
                        <a:pt x="481" y="574"/>
                      </a:lnTo>
                      <a:lnTo>
                        <a:pt x="449" y="574"/>
                      </a:lnTo>
                      <a:lnTo>
                        <a:pt x="417" y="574"/>
                      </a:lnTo>
                      <a:lnTo>
                        <a:pt x="385" y="574"/>
                      </a:lnTo>
                      <a:lnTo>
                        <a:pt x="353" y="574"/>
                      </a:lnTo>
                      <a:lnTo>
                        <a:pt x="288" y="574"/>
                      </a:lnTo>
                      <a:lnTo>
                        <a:pt x="257" y="615"/>
                      </a:lnTo>
                      <a:lnTo>
                        <a:pt x="224" y="615"/>
                      </a:lnTo>
                      <a:lnTo>
                        <a:pt x="191" y="655"/>
                      </a:lnTo>
                      <a:lnTo>
                        <a:pt x="160" y="655"/>
                      </a:lnTo>
                      <a:lnTo>
                        <a:pt x="128" y="655"/>
                      </a:lnTo>
                      <a:lnTo>
                        <a:pt x="128" y="615"/>
                      </a:lnTo>
                      <a:lnTo>
                        <a:pt x="96" y="574"/>
                      </a:lnTo>
                      <a:lnTo>
                        <a:pt x="96" y="533"/>
                      </a:lnTo>
                      <a:lnTo>
                        <a:pt x="96" y="450"/>
                      </a:lnTo>
                      <a:lnTo>
                        <a:pt x="31" y="205"/>
                      </a:lnTo>
                      <a:lnTo>
                        <a:pt x="0" y="0"/>
                      </a:lnTo>
                      <a:lnTo>
                        <a:pt x="31" y="41"/>
                      </a:lnTo>
                      <a:lnTo>
                        <a:pt x="63" y="83"/>
                      </a:lnTo>
                      <a:lnTo>
                        <a:pt x="96" y="164"/>
                      </a:lnTo>
                      <a:lnTo>
                        <a:pt x="128" y="205"/>
                      </a:lnTo>
                      <a:lnTo>
                        <a:pt x="191" y="287"/>
                      </a:lnTo>
                      <a:lnTo>
                        <a:pt x="288" y="287"/>
                      </a:lnTo>
                      <a:lnTo>
                        <a:pt x="353" y="369"/>
                      </a:lnTo>
                      <a:lnTo>
                        <a:pt x="417" y="369"/>
                      </a:lnTo>
                      <a:lnTo>
                        <a:pt x="449" y="411"/>
                      </a:lnTo>
                      <a:lnTo>
                        <a:pt x="481" y="411"/>
                      </a:lnTo>
                      <a:lnTo>
                        <a:pt x="514" y="411"/>
                      </a:lnTo>
                      <a:lnTo>
                        <a:pt x="578" y="411"/>
                      </a:lnTo>
                      <a:lnTo>
                        <a:pt x="578" y="369"/>
                      </a:lnTo>
                      <a:lnTo>
                        <a:pt x="611" y="369"/>
                      </a:lnTo>
                      <a:lnTo>
                        <a:pt x="611" y="327"/>
                      </a:lnTo>
                      <a:lnTo>
                        <a:pt x="642" y="327"/>
                      </a:lnTo>
                      <a:lnTo>
                        <a:pt x="674" y="287"/>
                      </a:lnTo>
                      <a:lnTo>
                        <a:pt x="706" y="287"/>
                      </a:lnTo>
                      <a:lnTo>
                        <a:pt x="706" y="246"/>
                      </a:lnTo>
                      <a:lnTo>
                        <a:pt x="739" y="205"/>
                      </a:lnTo>
                      <a:lnTo>
                        <a:pt x="771" y="205"/>
                      </a:lnTo>
                      <a:lnTo>
                        <a:pt x="771" y="246"/>
                      </a:lnTo>
                      <a:lnTo>
                        <a:pt x="802" y="246"/>
                      </a:lnTo>
                      <a:lnTo>
                        <a:pt x="802"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2" name="Freeform 337"/>
                <p:cNvSpPr>
                  <a:spLocks/>
                </p:cNvSpPr>
                <p:nvPr/>
              </p:nvSpPr>
              <p:spPr bwMode="auto">
                <a:xfrm>
                  <a:off x="2220" y="1519"/>
                  <a:ext cx="364" cy="526"/>
                </a:xfrm>
                <a:custGeom>
                  <a:avLst/>
                  <a:gdLst/>
                  <a:ahLst/>
                  <a:cxnLst>
                    <a:cxn ang="0">
                      <a:pos x="0" y="1678"/>
                    </a:cxn>
                    <a:cxn ang="0">
                      <a:pos x="0" y="1595"/>
                    </a:cxn>
                    <a:cxn ang="0">
                      <a:pos x="31" y="1228"/>
                    </a:cxn>
                    <a:cxn ang="0">
                      <a:pos x="31" y="859"/>
                    </a:cxn>
                    <a:cxn ang="0">
                      <a:pos x="31" y="736"/>
                    </a:cxn>
                    <a:cxn ang="0">
                      <a:pos x="160" y="573"/>
                    </a:cxn>
                    <a:cxn ang="0">
                      <a:pos x="192" y="450"/>
                    </a:cxn>
                    <a:cxn ang="0">
                      <a:pos x="289" y="327"/>
                    </a:cxn>
                    <a:cxn ang="0">
                      <a:pos x="418" y="203"/>
                    </a:cxn>
                    <a:cxn ang="0">
                      <a:pos x="514" y="81"/>
                    </a:cxn>
                    <a:cxn ang="0">
                      <a:pos x="514" y="122"/>
                    </a:cxn>
                    <a:cxn ang="0">
                      <a:pos x="579" y="81"/>
                    </a:cxn>
                    <a:cxn ang="0">
                      <a:pos x="611" y="81"/>
                    </a:cxn>
                    <a:cxn ang="0">
                      <a:pos x="772" y="0"/>
                    </a:cxn>
                    <a:cxn ang="0">
                      <a:pos x="900" y="122"/>
                    </a:cxn>
                    <a:cxn ang="0">
                      <a:pos x="1029" y="245"/>
                    </a:cxn>
                    <a:cxn ang="0">
                      <a:pos x="1029" y="286"/>
                    </a:cxn>
                    <a:cxn ang="0">
                      <a:pos x="997" y="327"/>
                    </a:cxn>
                    <a:cxn ang="0">
                      <a:pos x="932" y="531"/>
                    </a:cxn>
                    <a:cxn ang="0">
                      <a:pos x="869" y="819"/>
                    </a:cxn>
                    <a:cxn ang="0">
                      <a:pos x="836" y="941"/>
                    </a:cxn>
                    <a:cxn ang="0">
                      <a:pos x="836" y="981"/>
                    </a:cxn>
                    <a:cxn ang="0">
                      <a:pos x="836" y="1023"/>
                    </a:cxn>
                    <a:cxn ang="0">
                      <a:pos x="836" y="1064"/>
                    </a:cxn>
                    <a:cxn ang="0">
                      <a:pos x="869" y="1186"/>
                    </a:cxn>
                    <a:cxn ang="0">
                      <a:pos x="869" y="1391"/>
                    </a:cxn>
                    <a:cxn ang="0">
                      <a:pos x="932" y="1595"/>
                    </a:cxn>
                    <a:cxn ang="0">
                      <a:pos x="869" y="1595"/>
                    </a:cxn>
                    <a:cxn ang="0">
                      <a:pos x="836" y="1595"/>
                    </a:cxn>
                    <a:cxn ang="0">
                      <a:pos x="803" y="1637"/>
                    </a:cxn>
                    <a:cxn ang="0">
                      <a:pos x="772" y="1678"/>
                    </a:cxn>
                    <a:cxn ang="0">
                      <a:pos x="739" y="1678"/>
                    </a:cxn>
                    <a:cxn ang="0">
                      <a:pos x="739" y="1719"/>
                    </a:cxn>
                    <a:cxn ang="0">
                      <a:pos x="707" y="1761"/>
                    </a:cxn>
                    <a:cxn ang="0">
                      <a:pos x="707" y="1801"/>
                    </a:cxn>
                    <a:cxn ang="0">
                      <a:pos x="707" y="1842"/>
                    </a:cxn>
                    <a:cxn ang="0">
                      <a:pos x="707" y="1883"/>
                    </a:cxn>
                    <a:cxn ang="0">
                      <a:pos x="675" y="1923"/>
                    </a:cxn>
                    <a:cxn ang="0">
                      <a:pos x="642" y="1923"/>
                    </a:cxn>
                    <a:cxn ang="0">
                      <a:pos x="611" y="1964"/>
                    </a:cxn>
                    <a:cxn ang="0">
                      <a:pos x="611" y="2006"/>
                    </a:cxn>
                    <a:cxn ang="0">
                      <a:pos x="579" y="2006"/>
                    </a:cxn>
                    <a:cxn ang="0">
                      <a:pos x="546" y="2006"/>
                    </a:cxn>
                    <a:cxn ang="0">
                      <a:pos x="514" y="2047"/>
                    </a:cxn>
                    <a:cxn ang="0">
                      <a:pos x="514" y="2006"/>
                    </a:cxn>
                    <a:cxn ang="0">
                      <a:pos x="482" y="2006"/>
                    </a:cxn>
                    <a:cxn ang="0">
                      <a:pos x="449" y="1964"/>
                    </a:cxn>
                    <a:cxn ang="0">
                      <a:pos x="418" y="1964"/>
                    </a:cxn>
                    <a:cxn ang="0">
                      <a:pos x="385" y="1923"/>
                    </a:cxn>
                    <a:cxn ang="0">
                      <a:pos x="353" y="1923"/>
                    </a:cxn>
                    <a:cxn ang="0">
                      <a:pos x="321" y="1923"/>
                    </a:cxn>
                    <a:cxn ang="0">
                      <a:pos x="321" y="1883"/>
                    </a:cxn>
                    <a:cxn ang="0">
                      <a:pos x="289" y="1883"/>
                    </a:cxn>
                    <a:cxn ang="0">
                      <a:pos x="257" y="1883"/>
                    </a:cxn>
                    <a:cxn ang="0">
                      <a:pos x="192" y="1801"/>
                    </a:cxn>
                    <a:cxn ang="0">
                      <a:pos x="0" y="1678"/>
                    </a:cxn>
                  </a:cxnLst>
                  <a:rect l="0" t="0" r="r" b="b"/>
                  <a:pathLst>
                    <a:path w="1029" h="2047">
                      <a:moveTo>
                        <a:pt x="0" y="1678"/>
                      </a:moveTo>
                      <a:lnTo>
                        <a:pt x="0" y="1595"/>
                      </a:lnTo>
                      <a:lnTo>
                        <a:pt x="31" y="1228"/>
                      </a:lnTo>
                      <a:lnTo>
                        <a:pt x="31" y="859"/>
                      </a:lnTo>
                      <a:lnTo>
                        <a:pt x="31" y="736"/>
                      </a:lnTo>
                      <a:lnTo>
                        <a:pt x="160" y="573"/>
                      </a:lnTo>
                      <a:lnTo>
                        <a:pt x="192" y="450"/>
                      </a:lnTo>
                      <a:lnTo>
                        <a:pt x="289" y="327"/>
                      </a:lnTo>
                      <a:lnTo>
                        <a:pt x="418" y="203"/>
                      </a:lnTo>
                      <a:lnTo>
                        <a:pt x="514" y="81"/>
                      </a:lnTo>
                      <a:lnTo>
                        <a:pt x="514" y="122"/>
                      </a:lnTo>
                      <a:lnTo>
                        <a:pt x="579" y="81"/>
                      </a:lnTo>
                      <a:lnTo>
                        <a:pt x="611" y="81"/>
                      </a:lnTo>
                      <a:lnTo>
                        <a:pt x="772" y="0"/>
                      </a:lnTo>
                      <a:lnTo>
                        <a:pt x="900" y="122"/>
                      </a:lnTo>
                      <a:lnTo>
                        <a:pt x="1029" y="245"/>
                      </a:lnTo>
                      <a:lnTo>
                        <a:pt x="1029" y="286"/>
                      </a:lnTo>
                      <a:lnTo>
                        <a:pt x="997" y="327"/>
                      </a:lnTo>
                      <a:lnTo>
                        <a:pt x="932" y="531"/>
                      </a:lnTo>
                      <a:lnTo>
                        <a:pt x="869" y="819"/>
                      </a:lnTo>
                      <a:lnTo>
                        <a:pt x="836" y="941"/>
                      </a:lnTo>
                      <a:lnTo>
                        <a:pt x="836" y="981"/>
                      </a:lnTo>
                      <a:lnTo>
                        <a:pt x="836" y="1023"/>
                      </a:lnTo>
                      <a:lnTo>
                        <a:pt x="836" y="1064"/>
                      </a:lnTo>
                      <a:lnTo>
                        <a:pt x="869" y="1186"/>
                      </a:lnTo>
                      <a:lnTo>
                        <a:pt x="869" y="1391"/>
                      </a:lnTo>
                      <a:lnTo>
                        <a:pt x="932" y="1595"/>
                      </a:lnTo>
                      <a:lnTo>
                        <a:pt x="869" y="1595"/>
                      </a:lnTo>
                      <a:lnTo>
                        <a:pt x="836" y="1595"/>
                      </a:lnTo>
                      <a:lnTo>
                        <a:pt x="803" y="1637"/>
                      </a:lnTo>
                      <a:lnTo>
                        <a:pt x="772" y="1678"/>
                      </a:lnTo>
                      <a:lnTo>
                        <a:pt x="739" y="1678"/>
                      </a:lnTo>
                      <a:lnTo>
                        <a:pt x="739" y="1719"/>
                      </a:lnTo>
                      <a:lnTo>
                        <a:pt x="707" y="1761"/>
                      </a:lnTo>
                      <a:lnTo>
                        <a:pt x="707" y="1801"/>
                      </a:lnTo>
                      <a:lnTo>
                        <a:pt x="707" y="1842"/>
                      </a:lnTo>
                      <a:lnTo>
                        <a:pt x="707" y="1883"/>
                      </a:lnTo>
                      <a:lnTo>
                        <a:pt x="675" y="1923"/>
                      </a:lnTo>
                      <a:lnTo>
                        <a:pt x="642" y="1923"/>
                      </a:lnTo>
                      <a:lnTo>
                        <a:pt x="611" y="1964"/>
                      </a:lnTo>
                      <a:lnTo>
                        <a:pt x="611" y="2006"/>
                      </a:lnTo>
                      <a:lnTo>
                        <a:pt x="579" y="2006"/>
                      </a:lnTo>
                      <a:lnTo>
                        <a:pt x="546" y="2006"/>
                      </a:lnTo>
                      <a:lnTo>
                        <a:pt x="514" y="2047"/>
                      </a:lnTo>
                      <a:lnTo>
                        <a:pt x="514" y="2006"/>
                      </a:lnTo>
                      <a:lnTo>
                        <a:pt x="482" y="2006"/>
                      </a:lnTo>
                      <a:lnTo>
                        <a:pt x="449" y="1964"/>
                      </a:lnTo>
                      <a:lnTo>
                        <a:pt x="418" y="1964"/>
                      </a:lnTo>
                      <a:lnTo>
                        <a:pt x="385" y="1923"/>
                      </a:lnTo>
                      <a:lnTo>
                        <a:pt x="353" y="1923"/>
                      </a:lnTo>
                      <a:lnTo>
                        <a:pt x="321" y="1923"/>
                      </a:lnTo>
                      <a:lnTo>
                        <a:pt x="321" y="1883"/>
                      </a:lnTo>
                      <a:lnTo>
                        <a:pt x="289" y="1883"/>
                      </a:lnTo>
                      <a:lnTo>
                        <a:pt x="257" y="1883"/>
                      </a:lnTo>
                      <a:lnTo>
                        <a:pt x="192" y="1801"/>
                      </a:lnTo>
                      <a:lnTo>
                        <a:pt x="0" y="16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3" name="Freeform 338"/>
                <p:cNvSpPr>
                  <a:spLocks/>
                </p:cNvSpPr>
                <p:nvPr/>
              </p:nvSpPr>
              <p:spPr bwMode="auto">
                <a:xfrm>
                  <a:off x="3143" y="1664"/>
                  <a:ext cx="261" cy="337"/>
                </a:xfrm>
                <a:custGeom>
                  <a:avLst/>
                  <a:gdLst/>
                  <a:ahLst/>
                  <a:cxnLst>
                    <a:cxn ang="0">
                      <a:pos x="643" y="328"/>
                    </a:cxn>
                    <a:cxn ang="0">
                      <a:pos x="707" y="491"/>
                    </a:cxn>
                    <a:cxn ang="0">
                      <a:pos x="739" y="533"/>
                    </a:cxn>
                    <a:cxn ang="0">
                      <a:pos x="739" y="614"/>
                    </a:cxn>
                    <a:cxn ang="0">
                      <a:pos x="739" y="819"/>
                    </a:cxn>
                    <a:cxn ang="0">
                      <a:pos x="739" y="860"/>
                    </a:cxn>
                    <a:cxn ang="0">
                      <a:pos x="514" y="1023"/>
                    </a:cxn>
                    <a:cxn ang="0">
                      <a:pos x="386" y="1188"/>
                    </a:cxn>
                    <a:cxn ang="0">
                      <a:pos x="290" y="1311"/>
                    </a:cxn>
                    <a:cxn ang="0">
                      <a:pos x="257" y="1311"/>
                    </a:cxn>
                    <a:cxn ang="0">
                      <a:pos x="225" y="1311"/>
                    </a:cxn>
                    <a:cxn ang="0">
                      <a:pos x="192" y="1311"/>
                    </a:cxn>
                    <a:cxn ang="0">
                      <a:pos x="192" y="1269"/>
                    </a:cxn>
                    <a:cxn ang="0">
                      <a:pos x="192" y="1228"/>
                    </a:cxn>
                    <a:cxn ang="0">
                      <a:pos x="161" y="1228"/>
                    </a:cxn>
                    <a:cxn ang="0">
                      <a:pos x="161" y="1188"/>
                    </a:cxn>
                    <a:cxn ang="0">
                      <a:pos x="161" y="1146"/>
                    </a:cxn>
                    <a:cxn ang="0">
                      <a:pos x="161" y="1064"/>
                    </a:cxn>
                    <a:cxn ang="0">
                      <a:pos x="161" y="1023"/>
                    </a:cxn>
                    <a:cxn ang="0">
                      <a:pos x="161" y="983"/>
                    </a:cxn>
                    <a:cxn ang="0">
                      <a:pos x="161" y="941"/>
                    </a:cxn>
                    <a:cxn ang="0">
                      <a:pos x="129" y="941"/>
                    </a:cxn>
                    <a:cxn ang="0">
                      <a:pos x="129" y="902"/>
                    </a:cxn>
                    <a:cxn ang="0">
                      <a:pos x="129" y="860"/>
                    </a:cxn>
                    <a:cxn ang="0">
                      <a:pos x="161" y="819"/>
                    </a:cxn>
                    <a:cxn ang="0">
                      <a:pos x="129" y="819"/>
                    </a:cxn>
                    <a:cxn ang="0">
                      <a:pos x="96" y="778"/>
                    </a:cxn>
                    <a:cxn ang="0">
                      <a:pos x="64" y="778"/>
                    </a:cxn>
                    <a:cxn ang="0">
                      <a:pos x="32" y="778"/>
                    </a:cxn>
                    <a:cxn ang="0">
                      <a:pos x="0" y="778"/>
                    </a:cxn>
                    <a:cxn ang="0">
                      <a:pos x="32" y="614"/>
                    </a:cxn>
                    <a:cxn ang="0">
                      <a:pos x="64" y="533"/>
                    </a:cxn>
                    <a:cxn ang="0">
                      <a:pos x="96" y="368"/>
                    </a:cxn>
                    <a:cxn ang="0">
                      <a:pos x="161" y="286"/>
                    </a:cxn>
                    <a:cxn ang="0">
                      <a:pos x="192" y="246"/>
                    </a:cxn>
                    <a:cxn ang="0">
                      <a:pos x="225" y="205"/>
                    </a:cxn>
                    <a:cxn ang="0">
                      <a:pos x="225" y="163"/>
                    </a:cxn>
                    <a:cxn ang="0">
                      <a:pos x="290" y="82"/>
                    </a:cxn>
                    <a:cxn ang="0">
                      <a:pos x="386" y="0"/>
                    </a:cxn>
                    <a:cxn ang="0">
                      <a:pos x="419" y="0"/>
                    </a:cxn>
                    <a:cxn ang="0">
                      <a:pos x="419" y="40"/>
                    </a:cxn>
                    <a:cxn ang="0">
                      <a:pos x="419" y="82"/>
                    </a:cxn>
                    <a:cxn ang="0">
                      <a:pos x="449" y="82"/>
                    </a:cxn>
                    <a:cxn ang="0">
                      <a:pos x="449" y="123"/>
                    </a:cxn>
                    <a:cxn ang="0">
                      <a:pos x="482" y="123"/>
                    </a:cxn>
                    <a:cxn ang="0">
                      <a:pos x="482" y="163"/>
                    </a:cxn>
                    <a:cxn ang="0">
                      <a:pos x="482" y="205"/>
                    </a:cxn>
                    <a:cxn ang="0">
                      <a:pos x="514" y="205"/>
                    </a:cxn>
                    <a:cxn ang="0">
                      <a:pos x="547" y="286"/>
                    </a:cxn>
                    <a:cxn ang="0">
                      <a:pos x="579" y="286"/>
                    </a:cxn>
                    <a:cxn ang="0">
                      <a:pos x="610" y="328"/>
                    </a:cxn>
                    <a:cxn ang="0">
                      <a:pos x="643" y="328"/>
                    </a:cxn>
                  </a:cxnLst>
                  <a:rect l="0" t="0" r="r" b="b"/>
                  <a:pathLst>
                    <a:path w="739" h="1311">
                      <a:moveTo>
                        <a:pt x="643" y="328"/>
                      </a:moveTo>
                      <a:lnTo>
                        <a:pt x="707" y="491"/>
                      </a:lnTo>
                      <a:lnTo>
                        <a:pt x="739" y="533"/>
                      </a:lnTo>
                      <a:lnTo>
                        <a:pt x="739" y="614"/>
                      </a:lnTo>
                      <a:lnTo>
                        <a:pt x="739" y="819"/>
                      </a:lnTo>
                      <a:lnTo>
                        <a:pt x="739" y="860"/>
                      </a:lnTo>
                      <a:lnTo>
                        <a:pt x="514" y="1023"/>
                      </a:lnTo>
                      <a:lnTo>
                        <a:pt x="386" y="1188"/>
                      </a:lnTo>
                      <a:lnTo>
                        <a:pt x="290" y="1311"/>
                      </a:lnTo>
                      <a:lnTo>
                        <a:pt x="257" y="1311"/>
                      </a:lnTo>
                      <a:lnTo>
                        <a:pt x="225" y="1311"/>
                      </a:lnTo>
                      <a:lnTo>
                        <a:pt x="192" y="1311"/>
                      </a:lnTo>
                      <a:lnTo>
                        <a:pt x="192" y="1269"/>
                      </a:lnTo>
                      <a:lnTo>
                        <a:pt x="192" y="1228"/>
                      </a:lnTo>
                      <a:lnTo>
                        <a:pt x="161" y="1228"/>
                      </a:lnTo>
                      <a:lnTo>
                        <a:pt x="161" y="1188"/>
                      </a:lnTo>
                      <a:lnTo>
                        <a:pt x="161" y="1146"/>
                      </a:lnTo>
                      <a:lnTo>
                        <a:pt x="161" y="1064"/>
                      </a:lnTo>
                      <a:lnTo>
                        <a:pt x="161" y="1023"/>
                      </a:lnTo>
                      <a:lnTo>
                        <a:pt x="161" y="983"/>
                      </a:lnTo>
                      <a:lnTo>
                        <a:pt x="161" y="941"/>
                      </a:lnTo>
                      <a:lnTo>
                        <a:pt x="129" y="941"/>
                      </a:lnTo>
                      <a:lnTo>
                        <a:pt x="129" y="902"/>
                      </a:lnTo>
                      <a:lnTo>
                        <a:pt x="129" y="860"/>
                      </a:lnTo>
                      <a:lnTo>
                        <a:pt x="161" y="819"/>
                      </a:lnTo>
                      <a:lnTo>
                        <a:pt x="129" y="819"/>
                      </a:lnTo>
                      <a:lnTo>
                        <a:pt x="96" y="778"/>
                      </a:lnTo>
                      <a:lnTo>
                        <a:pt x="64" y="778"/>
                      </a:lnTo>
                      <a:lnTo>
                        <a:pt x="32" y="778"/>
                      </a:lnTo>
                      <a:lnTo>
                        <a:pt x="0" y="778"/>
                      </a:lnTo>
                      <a:lnTo>
                        <a:pt x="32" y="614"/>
                      </a:lnTo>
                      <a:lnTo>
                        <a:pt x="64" y="533"/>
                      </a:lnTo>
                      <a:lnTo>
                        <a:pt x="96" y="368"/>
                      </a:lnTo>
                      <a:lnTo>
                        <a:pt x="161" y="286"/>
                      </a:lnTo>
                      <a:lnTo>
                        <a:pt x="192" y="246"/>
                      </a:lnTo>
                      <a:lnTo>
                        <a:pt x="225" y="205"/>
                      </a:lnTo>
                      <a:lnTo>
                        <a:pt x="225" y="163"/>
                      </a:lnTo>
                      <a:lnTo>
                        <a:pt x="290" y="82"/>
                      </a:lnTo>
                      <a:lnTo>
                        <a:pt x="386" y="0"/>
                      </a:lnTo>
                      <a:lnTo>
                        <a:pt x="419" y="0"/>
                      </a:lnTo>
                      <a:lnTo>
                        <a:pt x="419" y="40"/>
                      </a:lnTo>
                      <a:lnTo>
                        <a:pt x="419" y="82"/>
                      </a:lnTo>
                      <a:lnTo>
                        <a:pt x="449" y="82"/>
                      </a:lnTo>
                      <a:lnTo>
                        <a:pt x="449" y="123"/>
                      </a:lnTo>
                      <a:lnTo>
                        <a:pt x="482" y="123"/>
                      </a:lnTo>
                      <a:lnTo>
                        <a:pt x="482" y="163"/>
                      </a:lnTo>
                      <a:lnTo>
                        <a:pt x="482" y="205"/>
                      </a:lnTo>
                      <a:lnTo>
                        <a:pt x="514" y="205"/>
                      </a:lnTo>
                      <a:lnTo>
                        <a:pt x="547" y="286"/>
                      </a:lnTo>
                      <a:lnTo>
                        <a:pt x="579" y="286"/>
                      </a:lnTo>
                      <a:lnTo>
                        <a:pt x="610" y="328"/>
                      </a:lnTo>
                      <a:lnTo>
                        <a:pt x="643" y="32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4" name="Freeform 339"/>
                <p:cNvSpPr>
                  <a:spLocks/>
                </p:cNvSpPr>
                <p:nvPr/>
              </p:nvSpPr>
              <p:spPr bwMode="auto">
                <a:xfrm>
                  <a:off x="2845" y="1655"/>
                  <a:ext cx="297" cy="232"/>
                </a:xfrm>
                <a:custGeom>
                  <a:avLst/>
                  <a:gdLst/>
                  <a:ahLst/>
                  <a:cxnLst>
                    <a:cxn ang="0">
                      <a:pos x="675" y="859"/>
                    </a:cxn>
                    <a:cxn ang="0">
                      <a:pos x="643" y="859"/>
                    </a:cxn>
                    <a:cxn ang="0">
                      <a:pos x="611" y="859"/>
                    </a:cxn>
                    <a:cxn ang="0">
                      <a:pos x="547" y="901"/>
                    </a:cxn>
                    <a:cxn ang="0">
                      <a:pos x="514" y="901"/>
                    </a:cxn>
                    <a:cxn ang="0">
                      <a:pos x="483" y="901"/>
                    </a:cxn>
                    <a:cxn ang="0">
                      <a:pos x="451" y="901"/>
                    </a:cxn>
                    <a:cxn ang="0">
                      <a:pos x="386" y="901"/>
                    </a:cxn>
                    <a:cxn ang="0">
                      <a:pos x="353" y="901"/>
                    </a:cxn>
                    <a:cxn ang="0">
                      <a:pos x="290" y="901"/>
                    </a:cxn>
                    <a:cxn ang="0">
                      <a:pos x="257" y="859"/>
                    </a:cxn>
                    <a:cxn ang="0">
                      <a:pos x="194" y="778"/>
                    </a:cxn>
                    <a:cxn ang="0">
                      <a:pos x="96" y="697"/>
                    </a:cxn>
                    <a:cxn ang="0">
                      <a:pos x="33" y="615"/>
                    </a:cxn>
                    <a:cxn ang="0">
                      <a:pos x="0" y="450"/>
                    </a:cxn>
                    <a:cxn ang="0">
                      <a:pos x="33" y="204"/>
                    </a:cxn>
                    <a:cxn ang="0">
                      <a:pos x="33" y="0"/>
                    </a:cxn>
                    <a:cxn ang="0">
                      <a:pos x="63" y="42"/>
                    </a:cxn>
                    <a:cxn ang="0">
                      <a:pos x="96" y="42"/>
                    </a:cxn>
                    <a:cxn ang="0">
                      <a:pos x="96" y="81"/>
                    </a:cxn>
                    <a:cxn ang="0">
                      <a:pos x="129" y="81"/>
                    </a:cxn>
                    <a:cxn ang="0">
                      <a:pos x="129" y="123"/>
                    </a:cxn>
                    <a:cxn ang="0">
                      <a:pos x="161" y="123"/>
                    </a:cxn>
                    <a:cxn ang="0">
                      <a:pos x="194" y="123"/>
                    </a:cxn>
                    <a:cxn ang="0">
                      <a:pos x="224" y="123"/>
                    </a:cxn>
                    <a:cxn ang="0">
                      <a:pos x="257" y="81"/>
                    </a:cxn>
                    <a:cxn ang="0">
                      <a:pos x="290" y="42"/>
                    </a:cxn>
                    <a:cxn ang="0">
                      <a:pos x="322" y="42"/>
                    </a:cxn>
                    <a:cxn ang="0">
                      <a:pos x="322" y="81"/>
                    </a:cxn>
                    <a:cxn ang="0">
                      <a:pos x="322" y="123"/>
                    </a:cxn>
                    <a:cxn ang="0">
                      <a:pos x="322" y="164"/>
                    </a:cxn>
                    <a:cxn ang="0">
                      <a:pos x="353" y="164"/>
                    </a:cxn>
                    <a:cxn ang="0">
                      <a:pos x="386" y="204"/>
                    </a:cxn>
                    <a:cxn ang="0">
                      <a:pos x="418" y="164"/>
                    </a:cxn>
                    <a:cxn ang="0">
                      <a:pos x="418" y="123"/>
                    </a:cxn>
                    <a:cxn ang="0">
                      <a:pos x="418" y="81"/>
                    </a:cxn>
                    <a:cxn ang="0">
                      <a:pos x="451" y="81"/>
                    </a:cxn>
                    <a:cxn ang="0">
                      <a:pos x="483" y="42"/>
                    </a:cxn>
                    <a:cxn ang="0">
                      <a:pos x="514" y="42"/>
                    </a:cxn>
                    <a:cxn ang="0">
                      <a:pos x="514" y="81"/>
                    </a:cxn>
                    <a:cxn ang="0">
                      <a:pos x="547" y="164"/>
                    </a:cxn>
                    <a:cxn ang="0">
                      <a:pos x="579" y="164"/>
                    </a:cxn>
                    <a:cxn ang="0">
                      <a:pos x="611" y="204"/>
                    </a:cxn>
                    <a:cxn ang="0">
                      <a:pos x="643" y="204"/>
                    </a:cxn>
                    <a:cxn ang="0">
                      <a:pos x="675" y="245"/>
                    </a:cxn>
                    <a:cxn ang="0">
                      <a:pos x="708" y="245"/>
                    </a:cxn>
                    <a:cxn ang="0">
                      <a:pos x="740" y="245"/>
                    </a:cxn>
                    <a:cxn ang="0">
                      <a:pos x="740" y="287"/>
                    </a:cxn>
                    <a:cxn ang="0">
                      <a:pos x="772" y="287"/>
                    </a:cxn>
                    <a:cxn ang="0">
                      <a:pos x="804" y="328"/>
                    </a:cxn>
                    <a:cxn ang="0">
                      <a:pos x="836" y="369"/>
                    </a:cxn>
                    <a:cxn ang="0">
                      <a:pos x="804" y="450"/>
                    </a:cxn>
                    <a:cxn ang="0">
                      <a:pos x="772" y="615"/>
                    </a:cxn>
                    <a:cxn ang="0">
                      <a:pos x="675" y="859"/>
                    </a:cxn>
                  </a:cxnLst>
                  <a:rect l="0" t="0" r="r" b="b"/>
                  <a:pathLst>
                    <a:path w="836" h="901">
                      <a:moveTo>
                        <a:pt x="675" y="859"/>
                      </a:moveTo>
                      <a:lnTo>
                        <a:pt x="643" y="859"/>
                      </a:lnTo>
                      <a:lnTo>
                        <a:pt x="611" y="859"/>
                      </a:lnTo>
                      <a:lnTo>
                        <a:pt x="547" y="901"/>
                      </a:lnTo>
                      <a:lnTo>
                        <a:pt x="514" y="901"/>
                      </a:lnTo>
                      <a:lnTo>
                        <a:pt x="483" y="901"/>
                      </a:lnTo>
                      <a:lnTo>
                        <a:pt x="451" y="901"/>
                      </a:lnTo>
                      <a:lnTo>
                        <a:pt x="386" y="901"/>
                      </a:lnTo>
                      <a:lnTo>
                        <a:pt x="353" y="901"/>
                      </a:lnTo>
                      <a:lnTo>
                        <a:pt x="290" y="901"/>
                      </a:lnTo>
                      <a:lnTo>
                        <a:pt x="257" y="859"/>
                      </a:lnTo>
                      <a:lnTo>
                        <a:pt x="194" y="778"/>
                      </a:lnTo>
                      <a:lnTo>
                        <a:pt x="96" y="697"/>
                      </a:lnTo>
                      <a:lnTo>
                        <a:pt x="33" y="615"/>
                      </a:lnTo>
                      <a:lnTo>
                        <a:pt x="0" y="450"/>
                      </a:lnTo>
                      <a:lnTo>
                        <a:pt x="33" y="204"/>
                      </a:lnTo>
                      <a:lnTo>
                        <a:pt x="33" y="0"/>
                      </a:lnTo>
                      <a:lnTo>
                        <a:pt x="63" y="42"/>
                      </a:lnTo>
                      <a:lnTo>
                        <a:pt x="96" y="42"/>
                      </a:lnTo>
                      <a:lnTo>
                        <a:pt x="96" y="81"/>
                      </a:lnTo>
                      <a:lnTo>
                        <a:pt x="129" y="81"/>
                      </a:lnTo>
                      <a:lnTo>
                        <a:pt x="129" y="123"/>
                      </a:lnTo>
                      <a:lnTo>
                        <a:pt x="161" y="123"/>
                      </a:lnTo>
                      <a:lnTo>
                        <a:pt x="194" y="123"/>
                      </a:lnTo>
                      <a:lnTo>
                        <a:pt x="224" y="123"/>
                      </a:lnTo>
                      <a:lnTo>
                        <a:pt x="257" y="81"/>
                      </a:lnTo>
                      <a:lnTo>
                        <a:pt x="290" y="42"/>
                      </a:lnTo>
                      <a:lnTo>
                        <a:pt x="322" y="42"/>
                      </a:lnTo>
                      <a:lnTo>
                        <a:pt x="322" y="81"/>
                      </a:lnTo>
                      <a:lnTo>
                        <a:pt x="322" y="123"/>
                      </a:lnTo>
                      <a:lnTo>
                        <a:pt x="322" y="164"/>
                      </a:lnTo>
                      <a:lnTo>
                        <a:pt x="353" y="164"/>
                      </a:lnTo>
                      <a:lnTo>
                        <a:pt x="386" y="204"/>
                      </a:lnTo>
                      <a:lnTo>
                        <a:pt x="418" y="164"/>
                      </a:lnTo>
                      <a:lnTo>
                        <a:pt x="418" y="123"/>
                      </a:lnTo>
                      <a:lnTo>
                        <a:pt x="418" y="81"/>
                      </a:lnTo>
                      <a:lnTo>
                        <a:pt x="451" y="81"/>
                      </a:lnTo>
                      <a:lnTo>
                        <a:pt x="483" y="42"/>
                      </a:lnTo>
                      <a:lnTo>
                        <a:pt x="514" y="42"/>
                      </a:lnTo>
                      <a:lnTo>
                        <a:pt x="514" y="81"/>
                      </a:lnTo>
                      <a:lnTo>
                        <a:pt x="547" y="164"/>
                      </a:lnTo>
                      <a:lnTo>
                        <a:pt x="579" y="164"/>
                      </a:lnTo>
                      <a:lnTo>
                        <a:pt x="611" y="204"/>
                      </a:lnTo>
                      <a:lnTo>
                        <a:pt x="643" y="204"/>
                      </a:lnTo>
                      <a:lnTo>
                        <a:pt x="675" y="245"/>
                      </a:lnTo>
                      <a:lnTo>
                        <a:pt x="708" y="245"/>
                      </a:lnTo>
                      <a:lnTo>
                        <a:pt x="740" y="245"/>
                      </a:lnTo>
                      <a:lnTo>
                        <a:pt x="740" y="287"/>
                      </a:lnTo>
                      <a:lnTo>
                        <a:pt x="772" y="287"/>
                      </a:lnTo>
                      <a:lnTo>
                        <a:pt x="804" y="328"/>
                      </a:lnTo>
                      <a:lnTo>
                        <a:pt x="836" y="369"/>
                      </a:lnTo>
                      <a:lnTo>
                        <a:pt x="804" y="450"/>
                      </a:lnTo>
                      <a:lnTo>
                        <a:pt x="772" y="615"/>
                      </a:lnTo>
                      <a:lnTo>
                        <a:pt x="675" y="85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5" name="Freeform 340"/>
                <p:cNvSpPr>
                  <a:spLocks/>
                </p:cNvSpPr>
                <p:nvPr/>
              </p:nvSpPr>
              <p:spPr bwMode="auto">
                <a:xfrm>
                  <a:off x="2402" y="1928"/>
                  <a:ext cx="273" cy="221"/>
                </a:xfrm>
                <a:custGeom>
                  <a:avLst/>
                  <a:gdLst/>
                  <a:ahLst/>
                  <a:cxnLst>
                    <a:cxn ang="0">
                      <a:pos x="771" y="655"/>
                    </a:cxn>
                    <a:cxn ang="0">
                      <a:pos x="739" y="655"/>
                    </a:cxn>
                    <a:cxn ang="0">
                      <a:pos x="706" y="696"/>
                    </a:cxn>
                    <a:cxn ang="0">
                      <a:pos x="706" y="737"/>
                    </a:cxn>
                    <a:cxn ang="0">
                      <a:pos x="674" y="737"/>
                    </a:cxn>
                    <a:cxn ang="0">
                      <a:pos x="642" y="778"/>
                    </a:cxn>
                    <a:cxn ang="0">
                      <a:pos x="610" y="778"/>
                    </a:cxn>
                    <a:cxn ang="0">
                      <a:pos x="610" y="819"/>
                    </a:cxn>
                    <a:cxn ang="0">
                      <a:pos x="578" y="819"/>
                    </a:cxn>
                    <a:cxn ang="0">
                      <a:pos x="578" y="861"/>
                    </a:cxn>
                    <a:cxn ang="0">
                      <a:pos x="514" y="861"/>
                    </a:cxn>
                    <a:cxn ang="0">
                      <a:pos x="481" y="861"/>
                    </a:cxn>
                    <a:cxn ang="0">
                      <a:pos x="449" y="861"/>
                    </a:cxn>
                    <a:cxn ang="0">
                      <a:pos x="417" y="819"/>
                    </a:cxn>
                    <a:cxn ang="0">
                      <a:pos x="353" y="819"/>
                    </a:cxn>
                    <a:cxn ang="0">
                      <a:pos x="288" y="737"/>
                    </a:cxn>
                    <a:cxn ang="0">
                      <a:pos x="191" y="737"/>
                    </a:cxn>
                    <a:cxn ang="0">
                      <a:pos x="128" y="655"/>
                    </a:cxn>
                    <a:cxn ang="0">
                      <a:pos x="96" y="615"/>
                    </a:cxn>
                    <a:cxn ang="0">
                      <a:pos x="63" y="533"/>
                    </a:cxn>
                    <a:cxn ang="0">
                      <a:pos x="30" y="492"/>
                    </a:cxn>
                    <a:cxn ang="0">
                      <a:pos x="0" y="450"/>
                    </a:cxn>
                    <a:cxn ang="0">
                      <a:pos x="30" y="410"/>
                    </a:cxn>
                    <a:cxn ang="0">
                      <a:pos x="63" y="410"/>
                    </a:cxn>
                    <a:cxn ang="0">
                      <a:pos x="96" y="410"/>
                    </a:cxn>
                    <a:cxn ang="0">
                      <a:pos x="96" y="369"/>
                    </a:cxn>
                    <a:cxn ang="0">
                      <a:pos x="128" y="327"/>
                    </a:cxn>
                    <a:cxn ang="0">
                      <a:pos x="160" y="327"/>
                    </a:cxn>
                    <a:cxn ang="0">
                      <a:pos x="191" y="287"/>
                    </a:cxn>
                    <a:cxn ang="0">
                      <a:pos x="191" y="245"/>
                    </a:cxn>
                    <a:cxn ang="0">
                      <a:pos x="191" y="206"/>
                    </a:cxn>
                    <a:cxn ang="0">
                      <a:pos x="191" y="164"/>
                    </a:cxn>
                    <a:cxn ang="0">
                      <a:pos x="224" y="123"/>
                    </a:cxn>
                    <a:cxn ang="0">
                      <a:pos x="224" y="82"/>
                    </a:cxn>
                    <a:cxn ang="0">
                      <a:pos x="257" y="82"/>
                    </a:cxn>
                    <a:cxn ang="0">
                      <a:pos x="288" y="41"/>
                    </a:cxn>
                    <a:cxn ang="0">
                      <a:pos x="320" y="0"/>
                    </a:cxn>
                    <a:cxn ang="0">
                      <a:pos x="353" y="0"/>
                    </a:cxn>
                    <a:cxn ang="0">
                      <a:pos x="417" y="0"/>
                    </a:cxn>
                    <a:cxn ang="0">
                      <a:pos x="449" y="327"/>
                    </a:cxn>
                    <a:cxn ang="0">
                      <a:pos x="578" y="206"/>
                    </a:cxn>
                    <a:cxn ang="0">
                      <a:pos x="739" y="287"/>
                    </a:cxn>
                    <a:cxn ang="0">
                      <a:pos x="771" y="655"/>
                    </a:cxn>
                  </a:cxnLst>
                  <a:rect l="0" t="0" r="r" b="b"/>
                  <a:pathLst>
                    <a:path w="771" h="861">
                      <a:moveTo>
                        <a:pt x="771" y="655"/>
                      </a:moveTo>
                      <a:lnTo>
                        <a:pt x="739" y="655"/>
                      </a:lnTo>
                      <a:lnTo>
                        <a:pt x="706" y="696"/>
                      </a:lnTo>
                      <a:lnTo>
                        <a:pt x="706" y="737"/>
                      </a:lnTo>
                      <a:lnTo>
                        <a:pt x="674" y="737"/>
                      </a:lnTo>
                      <a:lnTo>
                        <a:pt x="642" y="778"/>
                      </a:lnTo>
                      <a:lnTo>
                        <a:pt x="610" y="778"/>
                      </a:lnTo>
                      <a:lnTo>
                        <a:pt x="610" y="819"/>
                      </a:lnTo>
                      <a:lnTo>
                        <a:pt x="578" y="819"/>
                      </a:lnTo>
                      <a:lnTo>
                        <a:pt x="578" y="861"/>
                      </a:lnTo>
                      <a:lnTo>
                        <a:pt x="514" y="861"/>
                      </a:lnTo>
                      <a:lnTo>
                        <a:pt x="481" y="861"/>
                      </a:lnTo>
                      <a:lnTo>
                        <a:pt x="449" y="861"/>
                      </a:lnTo>
                      <a:lnTo>
                        <a:pt x="417" y="819"/>
                      </a:lnTo>
                      <a:lnTo>
                        <a:pt x="353" y="819"/>
                      </a:lnTo>
                      <a:lnTo>
                        <a:pt x="288" y="737"/>
                      </a:lnTo>
                      <a:lnTo>
                        <a:pt x="191" y="737"/>
                      </a:lnTo>
                      <a:lnTo>
                        <a:pt x="128" y="655"/>
                      </a:lnTo>
                      <a:lnTo>
                        <a:pt x="96" y="615"/>
                      </a:lnTo>
                      <a:lnTo>
                        <a:pt x="63" y="533"/>
                      </a:lnTo>
                      <a:lnTo>
                        <a:pt x="30" y="492"/>
                      </a:lnTo>
                      <a:lnTo>
                        <a:pt x="0" y="450"/>
                      </a:lnTo>
                      <a:lnTo>
                        <a:pt x="30" y="410"/>
                      </a:lnTo>
                      <a:lnTo>
                        <a:pt x="63" y="410"/>
                      </a:lnTo>
                      <a:lnTo>
                        <a:pt x="96" y="410"/>
                      </a:lnTo>
                      <a:lnTo>
                        <a:pt x="96" y="369"/>
                      </a:lnTo>
                      <a:lnTo>
                        <a:pt x="128" y="327"/>
                      </a:lnTo>
                      <a:lnTo>
                        <a:pt x="160" y="327"/>
                      </a:lnTo>
                      <a:lnTo>
                        <a:pt x="191" y="287"/>
                      </a:lnTo>
                      <a:lnTo>
                        <a:pt x="191" y="245"/>
                      </a:lnTo>
                      <a:lnTo>
                        <a:pt x="191" y="206"/>
                      </a:lnTo>
                      <a:lnTo>
                        <a:pt x="191" y="164"/>
                      </a:lnTo>
                      <a:lnTo>
                        <a:pt x="224" y="123"/>
                      </a:lnTo>
                      <a:lnTo>
                        <a:pt x="224" y="82"/>
                      </a:lnTo>
                      <a:lnTo>
                        <a:pt x="257" y="82"/>
                      </a:lnTo>
                      <a:lnTo>
                        <a:pt x="288" y="41"/>
                      </a:lnTo>
                      <a:lnTo>
                        <a:pt x="320" y="0"/>
                      </a:lnTo>
                      <a:lnTo>
                        <a:pt x="353" y="0"/>
                      </a:lnTo>
                      <a:lnTo>
                        <a:pt x="417" y="0"/>
                      </a:lnTo>
                      <a:lnTo>
                        <a:pt x="449" y="327"/>
                      </a:lnTo>
                      <a:lnTo>
                        <a:pt x="578" y="206"/>
                      </a:lnTo>
                      <a:lnTo>
                        <a:pt x="739" y="287"/>
                      </a:lnTo>
                      <a:lnTo>
                        <a:pt x="771"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6" name="Freeform 341"/>
                <p:cNvSpPr>
                  <a:spLocks/>
                </p:cNvSpPr>
                <p:nvPr/>
              </p:nvSpPr>
              <p:spPr bwMode="auto">
                <a:xfrm>
                  <a:off x="2947" y="867"/>
                  <a:ext cx="307" cy="357"/>
                </a:xfrm>
                <a:custGeom>
                  <a:avLst/>
                  <a:gdLst/>
                  <a:ahLst/>
                  <a:cxnLst>
                    <a:cxn ang="0">
                      <a:pos x="868" y="409"/>
                    </a:cxn>
                    <a:cxn ang="0">
                      <a:pos x="772" y="409"/>
                    </a:cxn>
                    <a:cxn ang="0">
                      <a:pos x="707" y="493"/>
                    </a:cxn>
                    <a:cxn ang="0">
                      <a:pos x="643" y="696"/>
                    </a:cxn>
                    <a:cxn ang="0">
                      <a:pos x="772" y="655"/>
                    </a:cxn>
                    <a:cxn ang="0">
                      <a:pos x="772" y="1392"/>
                    </a:cxn>
                    <a:cxn ang="0">
                      <a:pos x="578" y="1392"/>
                    </a:cxn>
                    <a:cxn ang="0">
                      <a:pos x="321" y="1392"/>
                    </a:cxn>
                    <a:cxn ang="0">
                      <a:pos x="257" y="1392"/>
                    </a:cxn>
                    <a:cxn ang="0">
                      <a:pos x="0" y="1392"/>
                    </a:cxn>
                    <a:cxn ang="0">
                      <a:pos x="0" y="820"/>
                    </a:cxn>
                    <a:cxn ang="0">
                      <a:pos x="96" y="820"/>
                    </a:cxn>
                    <a:cxn ang="0">
                      <a:pos x="161" y="820"/>
                    </a:cxn>
                    <a:cxn ang="0">
                      <a:pos x="161" y="737"/>
                    </a:cxn>
                    <a:cxn ang="0">
                      <a:pos x="161" y="655"/>
                    </a:cxn>
                    <a:cxn ang="0">
                      <a:pos x="161" y="493"/>
                    </a:cxn>
                    <a:cxn ang="0">
                      <a:pos x="385" y="493"/>
                    </a:cxn>
                    <a:cxn ang="0">
                      <a:pos x="385" y="327"/>
                    </a:cxn>
                    <a:cxn ang="0">
                      <a:pos x="450" y="327"/>
                    </a:cxn>
                    <a:cxn ang="0">
                      <a:pos x="482" y="246"/>
                    </a:cxn>
                    <a:cxn ang="0">
                      <a:pos x="514" y="246"/>
                    </a:cxn>
                    <a:cxn ang="0">
                      <a:pos x="514" y="165"/>
                    </a:cxn>
                    <a:cxn ang="0">
                      <a:pos x="675" y="165"/>
                    </a:cxn>
                    <a:cxn ang="0">
                      <a:pos x="675" y="0"/>
                    </a:cxn>
                    <a:cxn ang="0">
                      <a:pos x="835" y="0"/>
                    </a:cxn>
                    <a:cxn ang="0">
                      <a:pos x="868" y="409"/>
                    </a:cxn>
                  </a:cxnLst>
                  <a:rect l="0" t="0" r="r" b="b"/>
                  <a:pathLst>
                    <a:path w="868" h="1392">
                      <a:moveTo>
                        <a:pt x="868" y="409"/>
                      </a:moveTo>
                      <a:lnTo>
                        <a:pt x="772" y="409"/>
                      </a:lnTo>
                      <a:lnTo>
                        <a:pt x="707" y="493"/>
                      </a:lnTo>
                      <a:lnTo>
                        <a:pt x="643" y="696"/>
                      </a:lnTo>
                      <a:lnTo>
                        <a:pt x="772" y="655"/>
                      </a:lnTo>
                      <a:lnTo>
                        <a:pt x="772" y="1392"/>
                      </a:lnTo>
                      <a:lnTo>
                        <a:pt x="578" y="1392"/>
                      </a:lnTo>
                      <a:lnTo>
                        <a:pt x="321" y="1392"/>
                      </a:lnTo>
                      <a:lnTo>
                        <a:pt x="257" y="1392"/>
                      </a:lnTo>
                      <a:lnTo>
                        <a:pt x="0" y="1392"/>
                      </a:lnTo>
                      <a:lnTo>
                        <a:pt x="0" y="820"/>
                      </a:lnTo>
                      <a:lnTo>
                        <a:pt x="96" y="820"/>
                      </a:lnTo>
                      <a:lnTo>
                        <a:pt x="161" y="820"/>
                      </a:lnTo>
                      <a:lnTo>
                        <a:pt x="161" y="737"/>
                      </a:lnTo>
                      <a:lnTo>
                        <a:pt x="161" y="655"/>
                      </a:lnTo>
                      <a:lnTo>
                        <a:pt x="161" y="493"/>
                      </a:lnTo>
                      <a:lnTo>
                        <a:pt x="385" y="493"/>
                      </a:lnTo>
                      <a:lnTo>
                        <a:pt x="385" y="327"/>
                      </a:lnTo>
                      <a:lnTo>
                        <a:pt x="450" y="327"/>
                      </a:lnTo>
                      <a:lnTo>
                        <a:pt x="482" y="246"/>
                      </a:lnTo>
                      <a:lnTo>
                        <a:pt x="514" y="246"/>
                      </a:lnTo>
                      <a:lnTo>
                        <a:pt x="514" y="165"/>
                      </a:lnTo>
                      <a:lnTo>
                        <a:pt x="675" y="165"/>
                      </a:lnTo>
                      <a:lnTo>
                        <a:pt x="675" y="0"/>
                      </a:lnTo>
                      <a:lnTo>
                        <a:pt x="835" y="0"/>
                      </a:lnTo>
                      <a:lnTo>
                        <a:pt x="868" y="409"/>
                      </a:lnTo>
                      <a:close/>
                    </a:path>
                  </a:pathLst>
                </a:custGeom>
                <a:grpFill/>
                <a:ln w="0">
                  <a:solidFill>
                    <a:schemeClr val="bg1"/>
                  </a:solidFill>
                  <a:prstDash val="solid"/>
                  <a:round/>
                  <a:headEnd/>
                  <a:tailEnd/>
                </a:ln>
              </p:spPr>
              <p:txBody>
                <a:bodyPr/>
                <a:lstStyle/>
                <a:p>
                  <a:pPr>
                    <a:defRPr/>
                  </a:pPr>
                  <a:endParaRPr lang="pt-BR" dirty="0">
                    <a:ea typeface="+mn-ea"/>
                  </a:endParaRPr>
                </a:p>
              </p:txBody>
            </p:sp>
            <p:sp>
              <p:nvSpPr>
                <p:cNvPr id="567" name="Freeform 342"/>
                <p:cNvSpPr>
                  <a:spLocks/>
                </p:cNvSpPr>
                <p:nvPr/>
              </p:nvSpPr>
              <p:spPr bwMode="auto">
                <a:xfrm>
                  <a:off x="2059" y="1161"/>
                  <a:ext cx="717" cy="421"/>
                </a:xfrm>
                <a:custGeom>
                  <a:avLst/>
                  <a:gdLst/>
                  <a:ahLst/>
                  <a:cxnLst>
                    <a:cxn ang="0">
                      <a:pos x="1480" y="1638"/>
                    </a:cxn>
                    <a:cxn ang="0">
                      <a:pos x="1351" y="1515"/>
                    </a:cxn>
                    <a:cxn ang="0">
                      <a:pos x="1222" y="1391"/>
                    </a:cxn>
                    <a:cxn ang="0">
                      <a:pos x="1062" y="1473"/>
                    </a:cxn>
                    <a:cxn ang="0">
                      <a:pos x="1029" y="1473"/>
                    </a:cxn>
                    <a:cxn ang="0">
                      <a:pos x="964" y="1515"/>
                    </a:cxn>
                    <a:cxn ang="0">
                      <a:pos x="964" y="1473"/>
                    </a:cxn>
                    <a:cxn ang="0">
                      <a:pos x="1062" y="1187"/>
                    </a:cxn>
                    <a:cxn ang="0">
                      <a:pos x="900" y="983"/>
                    </a:cxn>
                    <a:cxn ang="0">
                      <a:pos x="803" y="818"/>
                    </a:cxn>
                    <a:cxn ang="0">
                      <a:pos x="0" y="818"/>
                    </a:cxn>
                    <a:cxn ang="0">
                      <a:pos x="193" y="368"/>
                    </a:cxn>
                    <a:cxn ang="0">
                      <a:pos x="321" y="0"/>
                    </a:cxn>
                    <a:cxn ang="0">
                      <a:pos x="835" y="205"/>
                    </a:cxn>
                    <a:cxn ang="0">
                      <a:pos x="835" y="245"/>
                    </a:cxn>
                    <a:cxn ang="0">
                      <a:pos x="900" y="286"/>
                    </a:cxn>
                    <a:cxn ang="0">
                      <a:pos x="1029" y="327"/>
                    </a:cxn>
                    <a:cxn ang="0">
                      <a:pos x="1253" y="450"/>
                    </a:cxn>
                    <a:cxn ang="0">
                      <a:pos x="1319" y="491"/>
                    </a:cxn>
                    <a:cxn ang="0">
                      <a:pos x="1382" y="491"/>
                    </a:cxn>
                    <a:cxn ang="0">
                      <a:pos x="1414" y="450"/>
                    </a:cxn>
                    <a:cxn ang="0">
                      <a:pos x="1480" y="450"/>
                    </a:cxn>
                    <a:cxn ang="0">
                      <a:pos x="1671" y="450"/>
                    </a:cxn>
                    <a:cxn ang="0">
                      <a:pos x="1865" y="409"/>
                    </a:cxn>
                    <a:cxn ang="0">
                      <a:pos x="2025" y="409"/>
                    </a:cxn>
                    <a:cxn ang="0">
                      <a:pos x="2025" y="491"/>
                    </a:cxn>
                    <a:cxn ang="0">
                      <a:pos x="1994" y="532"/>
                    </a:cxn>
                    <a:cxn ang="0">
                      <a:pos x="1994" y="572"/>
                    </a:cxn>
                    <a:cxn ang="0">
                      <a:pos x="1994" y="613"/>
                    </a:cxn>
                    <a:cxn ang="0">
                      <a:pos x="1961" y="655"/>
                    </a:cxn>
                    <a:cxn ang="0">
                      <a:pos x="1994" y="655"/>
                    </a:cxn>
                    <a:cxn ang="0">
                      <a:pos x="1994" y="695"/>
                    </a:cxn>
                    <a:cxn ang="0">
                      <a:pos x="1994" y="737"/>
                    </a:cxn>
                    <a:cxn ang="0">
                      <a:pos x="1994" y="778"/>
                    </a:cxn>
                    <a:cxn ang="0">
                      <a:pos x="1994" y="818"/>
                    </a:cxn>
                    <a:cxn ang="0">
                      <a:pos x="1994" y="860"/>
                    </a:cxn>
                    <a:cxn ang="0">
                      <a:pos x="1994" y="941"/>
                    </a:cxn>
                    <a:cxn ang="0">
                      <a:pos x="1994" y="983"/>
                    </a:cxn>
                    <a:cxn ang="0">
                      <a:pos x="1994" y="1023"/>
                    </a:cxn>
                    <a:cxn ang="0">
                      <a:pos x="1994" y="1065"/>
                    </a:cxn>
                    <a:cxn ang="0">
                      <a:pos x="2025" y="1105"/>
                    </a:cxn>
                    <a:cxn ang="0">
                      <a:pos x="1994" y="1105"/>
                    </a:cxn>
                    <a:cxn ang="0">
                      <a:pos x="1961" y="1105"/>
                    </a:cxn>
                    <a:cxn ang="0">
                      <a:pos x="1929" y="1105"/>
                    </a:cxn>
                    <a:cxn ang="0">
                      <a:pos x="1768" y="1146"/>
                    </a:cxn>
                    <a:cxn ang="0">
                      <a:pos x="1640" y="1105"/>
                    </a:cxn>
                    <a:cxn ang="0">
                      <a:pos x="1608" y="1227"/>
                    </a:cxn>
                    <a:cxn ang="0">
                      <a:pos x="1511" y="1515"/>
                    </a:cxn>
                    <a:cxn ang="0">
                      <a:pos x="1480" y="1638"/>
                    </a:cxn>
                  </a:cxnLst>
                  <a:rect l="0" t="0" r="r" b="b"/>
                  <a:pathLst>
                    <a:path w="2025" h="1638">
                      <a:moveTo>
                        <a:pt x="1480" y="1638"/>
                      </a:moveTo>
                      <a:lnTo>
                        <a:pt x="1351" y="1515"/>
                      </a:lnTo>
                      <a:lnTo>
                        <a:pt x="1222" y="1391"/>
                      </a:lnTo>
                      <a:lnTo>
                        <a:pt x="1062" y="1473"/>
                      </a:lnTo>
                      <a:lnTo>
                        <a:pt x="1029" y="1473"/>
                      </a:lnTo>
                      <a:lnTo>
                        <a:pt x="964" y="1515"/>
                      </a:lnTo>
                      <a:lnTo>
                        <a:pt x="964" y="1473"/>
                      </a:lnTo>
                      <a:lnTo>
                        <a:pt x="1062" y="1187"/>
                      </a:lnTo>
                      <a:lnTo>
                        <a:pt x="900" y="983"/>
                      </a:lnTo>
                      <a:lnTo>
                        <a:pt x="803" y="818"/>
                      </a:lnTo>
                      <a:lnTo>
                        <a:pt x="0" y="818"/>
                      </a:lnTo>
                      <a:lnTo>
                        <a:pt x="193" y="368"/>
                      </a:lnTo>
                      <a:lnTo>
                        <a:pt x="321" y="0"/>
                      </a:lnTo>
                      <a:lnTo>
                        <a:pt x="835" y="205"/>
                      </a:lnTo>
                      <a:lnTo>
                        <a:pt x="835" y="245"/>
                      </a:lnTo>
                      <a:lnTo>
                        <a:pt x="900" y="286"/>
                      </a:lnTo>
                      <a:lnTo>
                        <a:pt x="1029" y="327"/>
                      </a:lnTo>
                      <a:lnTo>
                        <a:pt x="1253" y="450"/>
                      </a:lnTo>
                      <a:lnTo>
                        <a:pt x="1319" y="491"/>
                      </a:lnTo>
                      <a:lnTo>
                        <a:pt x="1382" y="491"/>
                      </a:lnTo>
                      <a:lnTo>
                        <a:pt x="1414" y="450"/>
                      </a:lnTo>
                      <a:lnTo>
                        <a:pt x="1480" y="450"/>
                      </a:lnTo>
                      <a:lnTo>
                        <a:pt x="1671" y="450"/>
                      </a:lnTo>
                      <a:lnTo>
                        <a:pt x="1865" y="409"/>
                      </a:lnTo>
                      <a:lnTo>
                        <a:pt x="2025" y="409"/>
                      </a:lnTo>
                      <a:lnTo>
                        <a:pt x="2025" y="491"/>
                      </a:lnTo>
                      <a:lnTo>
                        <a:pt x="1994" y="532"/>
                      </a:lnTo>
                      <a:lnTo>
                        <a:pt x="1994" y="572"/>
                      </a:lnTo>
                      <a:lnTo>
                        <a:pt x="1994" y="613"/>
                      </a:lnTo>
                      <a:lnTo>
                        <a:pt x="1961" y="655"/>
                      </a:lnTo>
                      <a:lnTo>
                        <a:pt x="1994" y="655"/>
                      </a:lnTo>
                      <a:lnTo>
                        <a:pt x="1994" y="695"/>
                      </a:lnTo>
                      <a:lnTo>
                        <a:pt x="1994" y="737"/>
                      </a:lnTo>
                      <a:lnTo>
                        <a:pt x="1994" y="778"/>
                      </a:lnTo>
                      <a:lnTo>
                        <a:pt x="1994" y="818"/>
                      </a:lnTo>
                      <a:lnTo>
                        <a:pt x="1994" y="860"/>
                      </a:lnTo>
                      <a:lnTo>
                        <a:pt x="1994" y="941"/>
                      </a:lnTo>
                      <a:lnTo>
                        <a:pt x="1994" y="983"/>
                      </a:lnTo>
                      <a:lnTo>
                        <a:pt x="1994" y="1023"/>
                      </a:lnTo>
                      <a:lnTo>
                        <a:pt x="1994" y="1065"/>
                      </a:lnTo>
                      <a:lnTo>
                        <a:pt x="2025" y="1105"/>
                      </a:lnTo>
                      <a:lnTo>
                        <a:pt x="1994" y="1105"/>
                      </a:lnTo>
                      <a:lnTo>
                        <a:pt x="1961" y="1105"/>
                      </a:lnTo>
                      <a:lnTo>
                        <a:pt x="1929" y="1105"/>
                      </a:lnTo>
                      <a:lnTo>
                        <a:pt x="1768" y="1146"/>
                      </a:lnTo>
                      <a:lnTo>
                        <a:pt x="1640" y="1105"/>
                      </a:lnTo>
                      <a:lnTo>
                        <a:pt x="1608" y="1227"/>
                      </a:lnTo>
                      <a:lnTo>
                        <a:pt x="1511" y="1515"/>
                      </a:lnTo>
                      <a:lnTo>
                        <a:pt x="1480" y="16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8" name="Freeform 343"/>
                <p:cNvSpPr>
                  <a:spLocks/>
                </p:cNvSpPr>
                <p:nvPr/>
              </p:nvSpPr>
              <p:spPr bwMode="auto">
                <a:xfrm>
                  <a:off x="2356" y="751"/>
                  <a:ext cx="626" cy="715"/>
                </a:xfrm>
                <a:custGeom>
                  <a:avLst/>
                  <a:gdLst/>
                  <a:ahLst/>
                  <a:cxnLst>
                    <a:cxn ang="0">
                      <a:pos x="1351" y="2703"/>
                    </a:cxn>
                    <a:cxn ang="0">
                      <a:pos x="1190" y="2703"/>
                    </a:cxn>
                    <a:cxn ang="0">
                      <a:pos x="1159" y="2620"/>
                    </a:cxn>
                    <a:cxn ang="0">
                      <a:pos x="1159" y="2539"/>
                    </a:cxn>
                    <a:cxn ang="0">
                      <a:pos x="1159" y="2416"/>
                    </a:cxn>
                    <a:cxn ang="0">
                      <a:pos x="1159" y="2334"/>
                    </a:cxn>
                    <a:cxn ang="0">
                      <a:pos x="1159" y="2253"/>
                    </a:cxn>
                    <a:cxn ang="0">
                      <a:pos x="1159" y="2211"/>
                    </a:cxn>
                    <a:cxn ang="0">
                      <a:pos x="1159" y="2130"/>
                    </a:cxn>
                    <a:cxn ang="0">
                      <a:pos x="1190" y="2007"/>
                    </a:cxn>
                    <a:cxn ang="0">
                      <a:pos x="836" y="2048"/>
                    </a:cxn>
                    <a:cxn ang="0">
                      <a:pos x="579" y="2048"/>
                    </a:cxn>
                    <a:cxn ang="0">
                      <a:pos x="484" y="2089"/>
                    </a:cxn>
                    <a:cxn ang="0">
                      <a:pos x="194" y="1925"/>
                    </a:cxn>
                    <a:cxn ang="0">
                      <a:pos x="0" y="1842"/>
                    </a:cxn>
                    <a:cxn ang="0">
                      <a:pos x="97" y="1679"/>
                    </a:cxn>
                    <a:cxn ang="0">
                      <a:pos x="161" y="1598"/>
                    </a:cxn>
                    <a:cxn ang="0">
                      <a:pos x="227" y="1475"/>
                    </a:cxn>
                    <a:cxn ang="0">
                      <a:pos x="257" y="1351"/>
                    </a:cxn>
                    <a:cxn ang="0">
                      <a:pos x="322" y="1187"/>
                    </a:cxn>
                    <a:cxn ang="0">
                      <a:pos x="387" y="1024"/>
                    </a:cxn>
                    <a:cxn ang="0">
                      <a:pos x="451" y="573"/>
                    </a:cxn>
                    <a:cxn ang="0">
                      <a:pos x="484" y="409"/>
                    </a:cxn>
                    <a:cxn ang="0">
                      <a:pos x="484" y="287"/>
                    </a:cxn>
                    <a:cxn ang="0">
                      <a:pos x="484" y="205"/>
                    </a:cxn>
                    <a:cxn ang="0">
                      <a:pos x="516" y="164"/>
                    </a:cxn>
                    <a:cxn ang="0">
                      <a:pos x="579" y="123"/>
                    </a:cxn>
                    <a:cxn ang="0">
                      <a:pos x="612" y="42"/>
                    </a:cxn>
                    <a:cxn ang="0">
                      <a:pos x="675" y="42"/>
                    </a:cxn>
                    <a:cxn ang="0">
                      <a:pos x="741" y="0"/>
                    </a:cxn>
                    <a:cxn ang="0">
                      <a:pos x="773" y="42"/>
                    </a:cxn>
                    <a:cxn ang="0">
                      <a:pos x="869" y="123"/>
                    </a:cxn>
                    <a:cxn ang="0">
                      <a:pos x="1030" y="246"/>
                    </a:cxn>
                    <a:cxn ang="0">
                      <a:pos x="1159" y="409"/>
                    </a:cxn>
                    <a:cxn ang="0">
                      <a:pos x="1384" y="532"/>
                    </a:cxn>
                    <a:cxn ang="0">
                      <a:pos x="1480" y="615"/>
                    </a:cxn>
                    <a:cxn ang="0">
                      <a:pos x="1513" y="615"/>
                    </a:cxn>
                    <a:cxn ang="0">
                      <a:pos x="1577" y="573"/>
                    </a:cxn>
                    <a:cxn ang="0">
                      <a:pos x="1608" y="655"/>
                    </a:cxn>
                    <a:cxn ang="0">
                      <a:pos x="1608" y="737"/>
                    </a:cxn>
                    <a:cxn ang="0">
                      <a:pos x="1577" y="820"/>
                    </a:cxn>
                    <a:cxn ang="0">
                      <a:pos x="1577" y="901"/>
                    </a:cxn>
                    <a:cxn ang="0">
                      <a:pos x="1608" y="943"/>
                    </a:cxn>
                    <a:cxn ang="0">
                      <a:pos x="1674" y="1064"/>
                    </a:cxn>
                    <a:cxn ang="0">
                      <a:pos x="1705" y="1147"/>
                    </a:cxn>
                    <a:cxn ang="0">
                      <a:pos x="1770" y="1270"/>
                    </a:cxn>
                    <a:cxn ang="0">
                      <a:pos x="1674" y="1842"/>
                    </a:cxn>
                    <a:cxn ang="0">
                      <a:pos x="1641" y="2416"/>
                    </a:cxn>
                    <a:cxn ang="0">
                      <a:pos x="1577" y="2785"/>
                    </a:cxn>
                  </a:cxnLst>
                  <a:rect l="0" t="0" r="r" b="b"/>
                  <a:pathLst>
                    <a:path w="1770" h="2785">
                      <a:moveTo>
                        <a:pt x="1577" y="2785"/>
                      </a:moveTo>
                      <a:lnTo>
                        <a:pt x="1351" y="2703"/>
                      </a:lnTo>
                      <a:lnTo>
                        <a:pt x="1255" y="2703"/>
                      </a:lnTo>
                      <a:lnTo>
                        <a:pt x="1190" y="2703"/>
                      </a:lnTo>
                      <a:lnTo>
                        <a:pt x="1159" y="2662"/>
                      </a:lnTo>
                      <a:lnTo>
                        <a:pt x="1159" y="2620"/>
                      </a:lnTo>
                      <a:lnTo>
                        <a:pt x="1159" y="2581"/>
                      </a:lnTo>
                      <a:lnTo>
                        <a:pt x="1159" y="2539"/>
                      </a:lnTo>
                      <a:lnTo>
                        <a:pt x="1159" y="2457"/>
                      </a:lnTo>
                      <a:lnTo>
                        <a:pt x="1159" y="2416"/>
                      </a:lnTo>
                      <a:lnTo>
                        <a:pt x="1159" y="2376"/>
                      </a:lnTo>
                      <a:lnTo>
                        <a:pt x="1159" y="2334"/>
                      </a:lnTo>
                      <a:lnTo>
                        <a:pt x="1159" y="2293"/>
                      </a:lnTo>
                      <a:lnTo>
                        <a:pt x="1159" y="2253"/>
                      </a:lnTo>
                      <a:lnTo>
                        <a:pt x="1126" y="2253"/>
                      </a:lnTo>
                      <a:lnTo>
                        <a:pt x="1159" y="2211"/>
                      </a:lnTo>
                      <a:lnTo>
                        <a:pt x="1159" y="2170"/>
                      </a:lnTo>
                      <a:lnTo>
                        <a:pt x="1159" y="2130"/>
                      </a:lnTo>
                      <a:lnTo>
                        <a:pt x="1190" y="2089"/>
                      </a:lnTo>
                      <a:lnTo>
                        <a:pt x="1190" y="2007"/>
                      </a:lnTo>
                      <a:lnTo>
                        <a:pt x="1030" y="2007"/>
                      </a:lnTo>
                      <a:lnTo>
                        <a:pt x="836" y="2048"/>
                      </a:lnTo>
                      <a:lnTo>
                        <a:pt x="645" y="2048"/>
                      </a:lnTo>
                      <a:lnTo>
                        <a:pt x="579" y="2048"/>
                      </a:lnTo>
                      <a:lnTo>
                        <a:pt x="547" y="2089"/>
                      </a:lnTo>
                      <a:lnTo>
                        <a:pt x="484" y="2089"/>
                      </a:lnTo>
                      <a:lnTo>
                        <a:pt x="418" y="2048"/>
                      </a:lnTo>
                      <a:lnTo>
                        <a:pt x="194" y="1925"/>
                      </a:lnTo>
                      <a:lnTo>
                        <a:pt x="65" y="1884"/>
                      </a:lnTo>
                      <a:lnTo>
                        <a:pt x="0" y="1842"/>
                      </a:lnTo>
                      <a:lnTo>
                        <a:pt x="0" y="1803"/>
                      </a:lnTo>
                      <a:lnTo>
                        <a:pt x="97" y="1679"/>
                      </a:lnTo>
                      <a:lnTo>
                        <a:pt x="129" y="1638"/>
                      </a:lnTo>
                      <a:lnTo>
                        <a:pt x="161" y="1598"/>
                      </a:lnTo>
                      <a:lnTo>
                        <a:pt x="194" y="1556"/>
                      </a:lnTo>
                      <a:lnTo>
                        <a:pt x="227" y="1475"/>
                      </a:lnTo>
                      <a:lnTo>
                        <a:pt x="257" y="1393"/>
                      </a:lnTo>
                      <a:lnTo>
                        <a:pt x="257" y="1351"/>
                      </a:lnTo>
                      <a:lnTo>
                        <a:pt x="290" y="1270"/>
                      </a:lnTo>
                      <a:lnTo>
                        <a:pt x="322" y="1187"/>
                      </a:lnTo>
                      <a:lnTo>
                        <a:pt x="355" y="1147"/>
                      </a:lnTo>
                      <a:lnTo>
                        <a:pt x="387" y="1024"/>
                      </a:lnTo>
                      <a:lnTo>
                        <a:pt x="451" y="697"/>
                      </a:lnTo>
                      <a:lnTo>
                        <a:pt x="451" y="573"/>
                      </a:lnTo>
                      <a:lnTo>
                        <a:pt x="451" y="492"/>
                      </a:lnTo>
                      <a:lnTo>
                        <a:pt x="484" y="409"/>
                      </a:lnTo>
                      <a:lnTo>
                        <a:pt x="484" y="328"/>
                      </a:lnTo>
                      <a:lnTo>
                        <a:pt x="484" y="287"/>
                      </a:lnTo>
                      <a:lnTo>
                        <a:pt x="484" y="246"/>
                      </a:lnTo>
                      <a:lnTo>
                        <a:pt x="484" y="205"/>
                      </a:lnTo>
                      <a:lnTo>
                        <a:pt x="516" y="205"/>
                      </a:lnTo>
                      <a:lnTo>
                        <a:pt x="516" y="164"/>
                      </a:lnTo>
                      <a:lnTo>
                        <a:pt x="547" y="164"/>
                      </a:lnTo>
                      <a:lnTo>
                        <a:pt x="579" y="123"/>
                      </a:lnTo>
                      <a:lnTo>
                        <a:pt x="547" y="81"/>
                      </a:lnTo>
                      <a:lnTo>
                        <a:pt x="612" y="42"/>
                      </a:lnTo>
                      <a:lnTo>
                        <a:pt x="645" y="42"/>
                      </a:lnTo>
                      <a:lnTo>
                        <a:pt x="675" y="42"/>
                      </a:lnTo>
                      <a:lnTo>
                        <a:pt x="708" y="0"/>
                      </a:lnTo>
                      <a:lnTo>
                        <a:pt x="741" y="0"/>
                      </a:lnTo>
                      <a:lnTo>
                        <a:pt x="741" y="42"/>
                      </a:lnTo>
                      <a:lnTo>
                        <a:pt x="773" y="42"/>
                      </a:lnTo>
                      <a:lnTo>
                        <a:pt x="805" y="81"/>
                      </a:lnTo>
                      <a:lnTo>
                        <a:pt x="869" y="123"/>
                      </a:lnTo>
                      <a:lnTo>
                        <a:pt x="933" y="164"/>
                      </a:lnTo>
                      <a:lnTo>
                        <a:pt x="1030" y="246"/>
                      </a:lnTo>
                      <a:lnTo>
                        <a:pt x="1094" y="328"/>
                      </a:lnTo>
                      <a:lnTo>
                        <a:pt x="1159" y="409"/>
                      </a:lnTo>
                      <a:lnTo>
                        <a:pt x="1255" y="450"/>
                      </a:lnTo>
                      <a:lnTo>
                        <a:pt x="1384" y="532"/>
                      </a:lnTo>
                      <a:lnTo>
                        <a:pt x="1448" y="573"/>
                      </a:lnTo>
                      <a:lnTo>
                        <a:pt x="1480" y="615"/>
                      </a:lnTo>
                      <a:lnTo>
                        <a:pt x="1513" y="655"/>
                      </a:lnTo>
                      <a:lnTo>
                        <a:pt x="1513" y="615"/>
                      </a:lnTo>
                      <a:lnTo>
                        <a:pt x="1544" y="573"/>
                      </a:lnTo>
                      <a:lnTo>
                        <a:pt x="1577" y="573"/>
                      </a:lnTo>
                      <a:lnTo>
                        <a:pt x="1608" y="615"/>
                      </a:lnTo>
                      <a:lnTo>
                        <a:pt x="1608" y="655"/>
                      </a:lnTo>
                      <a:lnTo>
                        <a:pt x="1641" y="697"/>
                      </a:lnTo>
                      <a:lnTo>
                        <a:pt x="1608" y="737"/>
                      </a:lnTo>
                      <a:lnTo>
                        <a:pt x="1577" y="778"/>
                      </a:lnTo>
                      <a:lnTo>
                        <a:pt x="1577" y="820"/>
                      </a:lnTo>
                      <a:lnTo>
                        <a:pt x="1577" y="859"/>
                      </a:lnTo>
                      <a:lnTo>
                        <a:pt x="1577" y="901"/>
                      </a:lnTo>
                      <a:lnTo>
                        <a:pt x="1608" y="901"/>
                      </a:lnTo>
                      <a:lnTo>
                        <a:pt x="1608" y="943"/>
                      </a:lnTo>
                      <a:lnTo>
                        <a:pt x="1641" y="1064"/>
                      </a:lnTo>
                      <a:lnTo>
                        <a:pt x="1674" y="1064"/>
                      </a:lnTo>
                      <a:lnTo>
                        <a:pt x="1674" y="1106"/>
                      </a:lnTo>
                      <a:lnTo>
                        <a:pt x="1705" y="1147"/>
                      </a:lnTo>
                      <a:lnTo>
                        <a:pt x="1705" y="1187"/>
                      </a:lnTo>
                      <a:lnTo>
                        <a:pt x="1770" y="1270"/>
                      </a:lnTo>
                      <a:lnTo>
                        <a:pt x="1674" y="1270"/>
                      </a:lnTo>
                      <a:lnTo>
                        <a:pt x="1674" y="1842"/>
                      </a:lnTo>
                      <a:lnTo>
                        <a:pt x="1641" y="2048"/>
                      </a:lnTo>
                      <a:lnTo>
                        <a:pt x="1641" y="2416"/>
                      </a:lnTo>
                      <a:lnTo>
                        <a:pt x="1608" y="2662"/>
                      </a:lnTo>
                      <a:lnTo>
                        <a:pt x="1577" y="2785"/>
                      </a:lnTo>
                      <a:close/>
                    </a:path>
                  </a:pathLst>
                </a:custGeom>
                <a:solidFill>
                  <a:srgbClr val="00B0F0"/>
                </a:solidFill>
                <a:ln w="0">
                  <a:solidFill>
                    <a:schemeClr val="bg1"/>
                  </a:solidFill>
                  <a:prstDash val="solid"/>
                  <a:round/>
                  <a:headEnd/>
                  <a:tailEnd/>
                </a:ln>
              </p:spPr>
              <p:txBody>
                <a:bodyPr/>
                <a:lstStyle/>
                <a:p>
                  <a:pPr>
                    <a:defRPr/>
                  </a:pPr>
                  <a:endParaRPr lang="pt-BR" dirty="0">
                    <a:ea typeface="+mn-ea"/>
                  </a:endParaRPr>
                </a:p>
              </p:txBody>
            </p:sp>
            <p:sp>
              <p:nvSpPr>
                <p:cNvPr id="569" name="Freeform 344"/>
                <p:cNvSpPr>
                  <a:spLocks/>
                </p:cNvSpPr>
                <p:nvPr/>
              </p:nvSpPr>
              <p:spPr bwMode="auto">
                <a:xfrm>
                  <a:off x="2173" y="771"/>
                  <a:ext cx="388" cy="442"/>
                </a:xfrm>
                <a:custGeom>
                  <a:avLst/>
                  <a:gdLst/>
                  <a:ahLst/>
                  <a:cxnLst>
                    <a:cxn ang="0">
                      <a:pos x="514" y="1721"/>
                    </a:cxn>
                    <a:cxn ang="0">
                      <a:pos x="0" y="1517"/>
                    </a:cxn>
                    <a:cxn ang="0">
                      <a:pos x="0" y="1433"/>
                    </a:cxn>
                    <a:cxn ang="0">
                      <a:pos x="129" y="1107"/>
                    </a:cxn>
                    <a:cxn ang="0">
                      <a:pos x="290" y="534"/>
                    </a:cxn>
                    <a:cxn ang="0">
                      <a:pos x="482" y="165"/>
                    </a:cxn>
                    <a:cxn ang="0">
                      <a:pos x="869" y="42"/>
                    </a:cxn>
                    <a:cxn ang="0">
                      <a:pos x="1061" y="0"/>
                    </a:cxn>
                    <a:cxn ang="0">
                      <a:pos x="1093" y="42"/>
                    </a:cxn>
                    <a:cxn ang="0">
                      <a:pos x="1061" y="83"/>
                    </a:cxn>
                    <a:cxn ang="0">
                      <a:pos x="1030" y="83"/>
                    </a:cxn>
                    <a:cxn ang="0">
                      <a:pos x="1030" y="124"/>
                    </a:cxn>
                    <a:cxn ang="0">
                      <a:pos x="998" y="124"/>
                    </a:cxn>
                    <a:cxn ang="0">
                      <a:pos x="998" y="165"/>
                    </a:cxn>
                    <a:cxn ang="0">
                      <a:pos x="998" y="206"/>
                    </a:cxn>
                    <a:cxn ang="0">
                      <a:pos x="998" y="246"/>
                    </a:cxn>
                    <a:cxn ang="0">
                      <a:pos x="998" y="328"/>
                    </a:cxn>
                    <a:cxn ang="0">
                      <a:pos x="965" y="411"/>
                    </a:cxn>
                    <a:cxn ang="0">
                      <a:pos x="965" y="492"/>
                    </a:cxn>
                    <a:cxn ang="0">
                      <a:pos x="965" y="616"/>
                    </a:cxn>
                    <a:cxn ang="0">
                      <a:pos x="902" y="943"/>
                    </a:cxn>
                    <a:cxn ang="0">
                      <a:pos x="869" y="1066"/>
                    </a:cxn>
                    <a:cxn ang="0">
                      <a:pos x="836" y="1107"/>
                    </a:cxn>
                    <a:cxn ang="0">
                      <a:pos x="804" y="1189"/>
                    </a:cxn>
                    <a:cxn ang="0">
                      <a:pos x="771" y="1271"/>
                    </a:cxn>
                    <a:cxn ang="0">
                      <a:pos x="771" y="1312"/>
                    </a:cxn>
                    <a:cxn ang="0">
                      <a:pos x="741" y="1394"/>
                    </a:cxn>
                    <a:cxn ang="0">
                      <a:pos x="708" y="1475"/>
                    </a:cxn>
                    <a:cxn ang="0">
                      <a:pos x="675" y="1517"/>
                    </a:cxn>
                    <a:cxn ang="0">
                      <a:pos x="643" y="1557"/>
                    </a:cxn>
                    <a:cxn ang="0">
                      <a:pos x="612" y="1599"/>
                    </a:cxn>
                    <a:cxn ang="0">
                      <a:pos x="514" y="1721"/>
                    </a:cxn>
                  </a:cxnLst>
                  <a:rect l="0" t="0" r="r" b="b"/>
                  <a:pathLst>
                    <a:path w="1093" h="1721">
                      <a:moveTo>
                        <a:pt x="514" y="1721"/>
                      </a:moveTo>
                      <a:lnTo>
                        <a:pt x="0" y="1517"/>
                      </a:lnTo>
                      <a:lnTo>
                        <a:pt x="0" y="1433"/>
                      </a:lnTo>
                      <a:lnTo>
                        <a:pt x="129" y="1107"/>
                      </a:lnTo>
                      <a:lnTo>
                        <a:pt x="290" y="534"/>
                      </a:lnTo>
                      <a:lnTo>
                        <a:pt x="482" y="165"/>
                      </a:lnTo>
                      <a:lnTo>
                        <a:pt x="869" y="42"/>
                      </a:lnTo>
                      <a:lnTo>
                        <a:pt x="1061" y="0"/>
                      </a:lnTo>
                      <a:lnTo>
                        <a:pt x="1093" y="42"/>
                      </a:lnTo>
                      <a:lnTo>
                        <a:pt x="1061" y="83"/>
                      </a:lnTo>
                      <a:lnTo>
                        <a:pt x="1030" y="83"/>
                      </a:lnTo>
                      <a:lnTo>
                        <a:pt x="1030" y="124"/>
                      </a:lnTo>
                      <a:lnTo>
                        <a:pt x="998" y="124"/>
                      </a:lnTo>
                      <a:lnTo>
                        <a:pt x="998" y="165"/>
                      </a:lnTo>
                      <a:lnTo>
                        <a:pt x="998" y="206"/>
                      </a:lnTo>
                      <a:lnTo>
                        <a:pt x="998" y="246"/>
                      </a:lnTo>
                      <a:lnTo>
                        <a:pt x="998" y="328"/>
                      </a:lnTo>
                      <a:lnTo>
                        <a:pt x="965" y="411"/>
                      </a:lnTo>
                      <a:lnTo>
                        <a:pt x="965" y="492"/>
                      </a:lnTo>
                      <a:lnTo>
                        <a:pt x="965" y="616"/>
                      </a:lnTo>
                      <a:lnTo>
                        <a:pt x="902" y="943"/>
                      </a:lnTo>
                      <a:lnTo>
                        <a:pt x="869" y="1066"/>
                      </a:lnTo>
                      <a:lnTo>
                        <a:pt x="836" y="1107"/>
                      </a:lnTo>
                      <a:lnTo>
                        <a:pt x="804" y="1189"/>
                      </a:lnTo>
                      <a:lnTo>
                        <a:pt x="771" y="1271"/>
                      </a:lnTo>
                      <a:lnTo>
                        <a:pt x="771" y="1312"/>
                      </a:lnTo>
                      <a:lnTo>
                        <a:pt x="741" y="1394"/>
                      </a:lnTo>
                      <a:lnTo>
                        <a:pt x="708" y="1475"/>
                      </a:lnTo>
                      <a:lnTo>
                        <a:pt x="675" y="1517"/>
                      </a:lnTo>
                      <a:lnTo>
                        <a:pt x="643" y="1557"/>
                      </a:lnTo>
                      <a:lnTo>
                        <a:pt x="612" y="1599"/>
                      </a:lnTo>
                      <a:lnTo>
                        <a:pt x="514" y="172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0" name="Freeform 345"/>
                <p:cNvSpPr>
                  <a:spLocks/>
                </p:cNvSpPr>
                <p:nvPr/>
              </p:nvSpPr>
              <p:spPr bwMode="auto">
                <a:xfrm>
                  <a:off x="3062" y="855"/>
                  <a:ext cx="444" cy="474"/>
                </a:xfrm>
                <a:custGeom>
                  <a:avLst/>
                  <a:gdLst/>
                  <a:ahLst/>
                  <a:cxnLst>
                    <a:cxn ang="0">
                      <a:pos x="1159" y="533"/>
                    </a:cxn>
                    <a:cxn ang="0">
                      <a:pos x="1127" y="450"/>
                    </a:cxn>
                    <a:cxn ang="0">
                      <a:pos x="1062" y="450"/>
                    </a:cxn>
                    <a:cxn ang="0">
                      <a:pos x="1030" y="409"/>
                    </a:cxn>
                    <a:cxn ang="0">
                      <a:pos x="997" y="450"/>
                    </a:cxn>
                    <a:cxn ang="0">
                      <a:pos x="966" y="409"/>
                    </a:cxn>
                    <a:cxn ang="0">
                      <a:pos x="933" y="368"/>
                    </a:cxn>
                    <a:cxn ang="0">
                      <a:pos x="902" y="327"/>
                    </a:cxn>
                    <a:cxn ang="0">
                      <a:pos x="805" y="206"/>
                    </a:cxn>
                    <a:cxn ang="0">
                      <a:pos x="676" y="0"/>
                    </a:cxn>
                    <a:cxn ang="0">
                      <a:pos x="451" y="450"/>
                    </a:cxn>
                    <a:cxn ang="0">
                      <a:pos x="322" y="737"/>
                    </a:cxn>
                    <a:cxn ang="0">
                      <a:pos x="451" y="1433"/>
                    </a:cxn>
                    <a:cxn ang="0">
                      <a:pos x="0" y="1433"/>
                    </a:cxn>
                    <a:cxn ang="0">
                      <a:pos x="33" y="1556"/>
                    </a:cxn>
                    <a:cxn ang="0">
                      <a:pos x="65" y="1597"/>
                    </a:cxn>
                    <a:cxn ang="0">
                      <a:pos x="258" y="1639"/>
                    </a:cxn>
                    <a:cxn ang="0">
                      <a:pos x="773" y="1801"/>
                    </a:cxn>
                    <a:cxn ang="0">
                      <a:pos x="805" y="1843"/>
                    </a:cxn>
                    <a:cxn ang="0">
                      <a:pos x="869" y="1801"/>
                    </a:cxn>
                    <a:cxn ang="0">
                      <a:pos x="837" y="1720"/>
                    </a:cxn>
                    <a:cxn ang="0">
                      <a:pos x="902" y="1678"/>
                    </a:cxn>
                    <a:cxn ang="0">
                      <a:pos x="933" y="1639"/>
                    </a:cxn>
                    <a:cxn ang="0">
                      <a:pos x="966" y="1597"/>
                    </a:cxn>
                    <a:cxn ang="0">
                      <a:pos x="966" y="1515"/>
                    </a:cxn>
                    <a:cxn ang="0">
                      <a:pos x="1030" y="1433"/>
                    </a:cxn>
                    <a:cxn ang="0">
                      <a:pos x="1094" y="1351"/>
                    </a:cxn>
                    <a:cxn ang="0">
                      <a:pos x="1094" y="1351"/>
                    </a:cxn>
                    <a:cxn ang="0">
                      <a:pos x="1159" y="1351"/>
                    </a:cxn>
                    <a:cxn ang="0">
                      <a:pos x="1159" y="1270"/>
                    </a:cxn>
                    <a:cxn ang="0">
                      <a:pos x="1159" y="1188"/>
                    </a:cxn>
                    <a:cxn ang="0">
                      <a:pos x="1190" y="1147"/>
                    </a:cxn>
                    <a:cxn ang="0">
                      <a:pos x="1223" y="1105"/>
                    </a:cxn>
                    <a:cxn ang="0">
                      <a:pos x="1255" y="1023"/>
                    </a:cxn>
                    <a:cxn ang="0">
                      <a:pos x="1255" y="942"/>
                    </a:cxn>
                    <a:cxn ang="0">
                      <a:pos x="1223" y="861"/>
                    </a:cxn>
                    <a:cxn ang="0">
                      <a:pos x="1127" y="778"/>
                    </a:cxn>
                    <a:cxn ang="0">
                      <a:pos x="1094" y="696"/>
                    </a:cxn>
                    <a:cxn ang="0">
                      <a:pos x="1094" y="614"/>
                    </a:cxn>
                    <a:cxn ang="0">
                      <a:pos x="1127" y="573"/>
                    </a:cxn>
                    <a:cxn ang="0">
                      <a:pos x="1190" y="533"/>
                    </a:cxn>
                  </a:cxnLst>
                  <a:rect l="0" t="0" r="r" b="b"/>
                  <a:pathLst>
                    <a:path w="1255" h="1843">
                      <a:moveTo>
                        <a:pt x="1190" y="533"/>
                      </a:moveTo>
                      <a:lnTo>
                        <a:pt x="1159" y="533"/>
                      </a:lnTo>
                      <a:lnTo>
                        <a:pt x="1159" y="492"/>
                      </a:lnTo>
                      <a:lnTo>
                        <a:pt x="1127" y="450"/>
                      </a:lnTo>
                      <a:lnTo>
                        <a:pt x="1094" y="450"/>
                      </a:lnTo>
                      <a:lnTo>
                        <a:pt x="1062" y="450"/>
                      </a:lnTo>
                      <a:lnTo>
                        <a:pt x="1062" y="409"/>
                      </a:lnTo>
                      <a:lnTo>
                        <a:pt x="1030" y="409"/>
                      </a:lnTo>
                      <a:lnTo>
                        <a:pt x="1030" y="450"/>
                      </a:lnTo>
                      <a:lnTo>
                        <a:pt x="997" y="450"/>
                      </a:lnTo>
                      <a:lnTo>
                        <a:pt x="997" y="409"/>
                      </a:lnTo>
                      <a:lnTo>
                        <a:pt x="966" y="409"/>
                      </a:lnTo>
                      <a:lnTo>
                        <a:pt x="966" y="368"/>
                      </a:lnTo>
                      <a:lnTo>
                        <a:pt x="933" y="368"/>
                      </a:lnTo>
                      <a:lnTo>
                        <a:pt x="902" y="368"/>
                      </a:lnTo>
                      <a:lnTo>
                        <a:pt x="902" y="327"/>
                      </a:lnTo>
                      <a:lnTo>
                        <a:pt x="869" y="327"/>
                      </a:lnTo>
                      <a:lnTo>
                        <a:pt x="805" y="206"/>
                      </a:lnTo>
                      <a:lnTo>
                        <a:pt x="708" y="82"/>
                      </a:lnTo>
                      <a:lnTo>
                        <a:pt x="676" y="0"/>
                      </a:lnTo>
                      <a:lnTo>
                        <a:pt x="548" y="450"/>
                      </a:lnTo>
                      <a:lnTo>
                        <a:pt x="451" y="450"/>
                      </a:lnTo>
                      <a:lnTo>
                        <a:pt x="388" y="533"/>
                      </a:lnTo>
                      <a:lnTo>
                        <a:pt x="322" y="737"/>
                      </a:lnTo>
                      <a:lnTo>
                        <a:pt x="451" y="696"/>
                      </a:lnTo>
                      <a:lnTo>
                        <a:pt x="451" y="1433"/>
                      </a:lnTo>
                      <a:lnTo>
                        <a:pt x="258" y="1433"/>
                      </a:lnTo>
                      <a:lnTo>
                        <a:pt x="0" y="1433"/>
                      </a:lnTo>
                      <a:lnTo>
                        <a:pt x="33" y="1515"/>
                      </a:lnTo>
                      <a:lnTo>
                        <a:pt x="33" y="1556"/>
                      </a:lnTo>
                      <a:lnTo>
                        <a:pt x="65" y="1556"/>
                      </a:lnTo>
                      <a:lnTo>
                        <a:pt x="65" y="1597"/>
                      </a:lnTo>
                      <a:lnTo>
                        <a:pt x="98" y="1597"/>
                      </a:lnTo>
                      <a:lnTo>
                        <a:pt x="258" y="1639"/>
                      </a:lnTo>
                      <a:lnTo>
                        <a:pt x="548" y="1761"/>
                      </a:lnTo>
                      <a:lnTo>
                        <a:pt x="773" y="1801"/>
                      </a:lnTo>
                      <a:lnTo>
                        <a:pt x="805" y="1801"/>
                      </a:lnTo>
                      <a:lnTo>
                        <a:pt x="805" y="1843"/>
                      </a:lnTo>
                      <a:lnTo>
                        <a:pt x="837" y="1843"/>
                      </a:lnTo>
                      <a:lnTo>
                        <a:pt x="869" y="1801"/>
                      </a:lnTo>
                      <a:lnTo>
                        <a:pt x="869" y="1761"/>
                      </a:lnTo>
                      <a:lnTo>
                        <a:pt x="837" y="1720"/>
                      </a:lnTo>
                      <a:lnTo>
                        <a:pt x="869" y="1678"/>
                      </a:lnTo>
                      <a:lnTo>
                        <a:pt x="902" y="1678"/>
                      </a:lnTo>
                      <a:lnTo>
                        <a:pt x="902" y="1639"/>
                      </a:lnTo>
                      <a:lnTo>
                        <a:pt x="933" y="1639"/>
                      </a:lnTo>
                      <a:lnTo>
                        <a:pt x="933" y="1597"/>
                      </a:lnTo>
                      <a:lnTo>
                        <a:pt x="966" y="1597"/>
                      </a:lnTo>
                      <a:lnTo>
                        <a:pt x="966" y="1556"/>
                      </a:lnTo>
                      <a:lnTo>
                        <a:pt x="966" y="1515"/>
                      </a:lnTo>
                      <a:lnTo>
                        <a:pt x="997" y="1475"/>
                      </a:lnTo>
                      <a:lnTo>
                        <a:pt x="1030" y="1433"/>
                      </a:lnTo>
                      <a:lnTo>
                        <a:pt x="1062" y="1392"/>
                      </a:lnTo>
                      <a:lnTo>
                        <a:pt x="1094" y="1351"/>
                      </a:lnTo>
                      <a:lnTo>
                        <a:pt x="1094" y="1392"/>
                      </a:lnTo>
                      <a:lnTo>
                        <a:pt x="1094" y="1351"/>
                      </a:lnTo>
                      <a:lnTo>
                        <a:pt x="1127" y="1351"/>
                      </a:lnTo>
                      <a:lnTo>
                        <a:pt x="1159" y="1351"/>
                      </a:lnTo>
                      <a:lnTo>
                        <a:pt x="1159" y="1311"/>
                      </a:lnTo>
                      <a:lnTo>
                        <a:pt x="1159" y="1270"/>
                      </a:lnTo>
                      <a:lnTo>
                        <a:pt x="1159" y="1228"/>
                      </a:lnTo>
                      <a:lnTo>
                        <a:pt x="1159" y="1188"/>
                      </a:lnTo>
                      <a:lnTo>
                        <a:pt x="1190" y="1188"/>
                      </a:lnTo>
                      <a:lnTo>
                        <a:pt x="1190" y="1147"/>
                      </a:lnTo>
                      <a:lnTo>
                        <a:pt x="1223" y="1147"/>
                      </a:lnTo>
                      <a:lnTo>
                        <a:pt x="1223" y="1105"/>
                      </a:lnTo>
                      <a:lnTo>
                        <a:pt x="1223" y="1065"/>
                      </a:lnTo>
                      <a:lnTo>
                        <a:pt x="1255" y="1023"/>
                      </a:lnTo>
                      <a:lnTo>
                        <a:pt x="1255" y="984"/>
                      </a:lnTo>
                      <a:lnTo>
                        <a:pt x="1255" y="942"/>
                      </a:lnTo>
                      <a:lnTo>
                        <a:pt x="1255" y="900"/>
                      </a:lnTo>
                      <a:lnTo>
                        <a:pt x="1223" y="861"/>
                      </a:lnTo>
                      <a:lnTo>
                        <a:pt x="1190" y="819"/>
                      </a:lnTo>
                      <a:lnTo>
                        <a:pt x="1127" y="778"/>
                      </a:lnTo>
                      <a:lnTo>
                        <a:pt x="1094" y="737"/>
                      </a:lnTo>
                      <a:lnTo>
                        <a:pt x="1094" y="696"/>
                      </a:lnTo>
                      <a:lnTo>
                        <a:pt x="1094" y="655"/>
                      </a:lnTo>
                      <a:lnTo>
                        <a:pt x="1094" y="614"/>
                      </a:lnTo>
                      <a:lnTo>
                        <a:pt x="1094" y="573"/>
                      </a:lnTo>
                      <a:lnTo>
                        <a:pt x="1127" y="573"/>
                      </a:lnTo>
                      <a:lnTo>
                        <a:pt x="1159" y="573"/>
                      </a:lnTo>
                      <a:lnTo>
                        <a:pt x="1190"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1" name="Freeform 346"/>
                <p:cNvSpPr>
                  <a:spLocks/>
                </p:cNvSpPr>
                <p:nvPr/>
              </p:nvSpPr>
              <p:spPr bwMode="auto">
                <a:xfrm>
                  <a:off x="2914" y="814"/>
                  <a:ext cx="387" cy="262"/>
                </a:xfrm>
                <a:custGeom>
                  <a:avLst/>
                  <a:gdLst/>
                  <a:ahLst/>
                  <a:cxnLst>
                    <a:cxn ang="0">
                      <a:pos x="932" y="205"/>
                    </a:cxn>
                    <a:cxn ang="0">
                      <a:pos x="771" y="370"/>
                    </a:cxn>
                    <a:cxn ang="0">
                      <a:pos x="611" y="452"/>
                    </a:cxn>
                    <a:cxn ang="0">
                      <a:pos x="547" y="533"/>
                    </a:cxn>
                    <a:cxn ang="0">
                      <a:pos x="481" y="697"/>
                    </a:cxn>
                    <a:cxn ang="0">
                      <a:pos x="257" y="861"/>
                    </a:cxn>
                    <a:cxn ang="0">
                      <a:pos x="257" y="1025"/>
                    </a:cxn>
                    <a:cxn ang="0">
                      <a:pos x="128" y="942"/>
                    </a:cxn>
                    <a:cxn ang="0">
                      <a:pos x="96" y="861"/>
                    </a:cxn>
                    <a:cxn ang="0">
                      <a:pos x="63" y="819"/>
                    </a:cxn>
                    <a:cxn ang="0">
                      <a:pos x="31" y="656"/>
                    </a:cxn>
                    <a:cxn ang="0">
                      <a:pos x="0" y="614"/>
                    </a:cxn>
                    <a:cxn ang="0">
                      <a:pos x="0" y="533"/>
                    </a:cxn>
                    <a:cxn ang="0">
                      <a:pos x="63" y="452"/>
                    </a:cxn>
                    <a:cxn ang="0">
                      <a:pos x="96" y="410"/>
                    </a:cxn>
                    <a:cxn ang="0">
                      <a:pos x="160" y="370"/>
                    </a:cxn>
                    <a:cxn ang="0">
                      <a:pos x="160" y="286"/>
                    </a:cxn>
                    <a:cxn ang="0">
                      <a:pos x="128" y="247"/>
                    </a:cxn>
                    <a:cxn ang="0">
                      <a:pos x="96" y="205"/>
                    </a:cxn>
                    <a:cxn ang="0">
                      <a:pos x="128" y="124"/>
                    </a:cxn>
                    <a:cxn ang="0">
                      <a:pos x="96" y="83"/>
                    </a:cxn>
                    <a:cxn ang="0">
                      <a:pos x="160" y="42"/>
                    </a:cxn>
                    <a:cxn ang="0">
                      <a:pos x="224" y="0"/>
                    </a:cxn>
                    <a:cxn ang="0">
                      <a:pos x="289" y="42"/>
                    </a:cxn>
                    <a:cxn ang="0">
                      <a:pos x="481" y="124"/>
                    </a:cxn>
                    <a:cxn ang="0">
                      <a:pos x="611" y="42"/>
                    </a:cxn>
                    <a:cxn ang="0">
                      <a:pos x="707" y="42"/>
                    </a:cxn>
                    <a:cxn ang="0">
                      <a:pos x="739" y="0"/>
                    </a:cxn>
                    <a:cxn ang="0">
                      <a:pos x="932" y="124"/>
                    </a:cxn>
                    <a:cxn ang="0">
                      <a:pos x="1029" y="124"/>
                    </a:cxn>
                    <a:cxn ang="0">
                      <a:pos x="1061" y="164"/>
                    </a:cxn>
                    <a:cxn ang="0">
                      <a:pos x="964" y="614"/>
                    </a:cxn>
                  </a:cxnLst>
                  <a:rect l="0" t="0" r="r" b="b"/>
                  <a:pathLst>
                    <a:path w="1092" h="1025">
                      <a:moveTo>
                        <a:pt x="964" y="614"/>
                      </a:moveTo>
                      <a:lnTo>
                        <a:pt x="932" y="205"/>
                      </a:lnTo>
                      <a:lnTo>
                        <a:pt x="771" y="205"/>
                      </a:lnTo>
                      <a:lnTo>
                        <a:pt x="771" y="370"/>
                      </a:lnTo>
                      <a:lnTo>
                        <a:pt x="611" y="370"/>
                      </a:lnTo>
                      <a:lnTo>
                        <a:pt x="611" y="452"/>
                      </a:lnTo>
                      <a:lnTo>
                        <a:pt x="578" y="452"/>
                      </a:lnTo>
                      <a:lnTo>
                        <a:pt x="547" y="533"/>
                      </a:lnTo>
                      <a:lnTo>
                        <a:pt x="481" y="533"/>
                      </a:lnTo>
                      <a:lnTo>
                        <a:pt x="481" y="697"/>
                      </a:lnTo>
                      <a:lnTo>
                        <a:pt x="257" y="697"/>
                      </a:lnTo>
                      <a:lnTo>
                        <a:pt x="257" y="861"/>
                      </a:lnTo>
                      <a:lnTo>
                        <a:pt x="257" y="942"/>
                      </a:lnTo>
                      <a:lnTo>
                        <a:pt x="257" y="1025"/>
                      </a:lnTo>
                      <a:lnTo>
                        <a:pt x="193" y="1025"/>
                      </a:lnTo>
                      <a:lnTo>
                        <a:pt x="128" y="942"/>
                      </a:lnTo>
                      <a:lnTo>
                        <a:pt x="128" y="902"/>
                      </a:lnTo>
                      <a:lnTo>
                        <a:pt x="96" y="861"/>
                      </a:lnTo>
                      <a:lnTo>
                        <a:pt x="96" y="819"/>
                      </a:lnTo>
                      <a:lnTo>
                        <a:pt x="63" y="819"/>
                      </a:lnTo>
                      <a:lnTo>
                        <a:pt x="31" y="697"/>
                      </a:lnTo>
                      <a:lnTo>
                        <a:pt x="31" y="656"/>
                      </a:lnTo>
                      <a:lnTo>
                        <a:pt x="0" y="656"/>
                      </a:lnTo>
                      <a:lnTo>
                        <a:pt x="0" y="614"/>
                      </a:lnTo>
                      <a:lnTo>
                        <a:pt x="0" y="575"/>
                      </a:lnTo>
                      <a:lnTo>
                        <a:pt x="0" y="533"/>
                      </a:lnTo>
                      <a:lnTo>
                        <a:pt x="31" y="491"/>
                      </a:lnTo>
                      <a:lnTo>
                        <a:pt x="63" y="452"/>
                      </a:lnTo>
                      <a:lnTo>
                        <a:pt x="31" y="410"/>
                      </a:lnTo>
                      <a:lnTo>
                        <a:pt x="96" y="410"/>
                      </a:lnTo>
                      <a:lnTo>
                        <a:pt x="128" y="370"/>
                      </a:lnTo>
                      <a:lnTo>
                        <a:pt x="160" y="370"/>
                      </a:lnTo>
                      <a:lnTo>
                        <a:pt x="160" y="328"/>
                      </a:lnTo>
                      <a:lnTo>
                        <a:pt x="160" y="286"/>
                      </a:lnTo>
                      <a:lnTo>
                        <a:pt x="128" y="286"/>
                      </a:lnTo>
                      <a:lnTo>
                        <a:pt x="128" y="247"/>
                      </a:lnTo>
                      <a:lnTo>
                        <a:pt x="96" y="247"/>
                      </a:lnTo>
                      <a:lnTo>
                        <a:pt x="96" y="205"/>
                      </a:lnTo>
                      <a:lnTo>
                        <a:pt x="128" y="164"/>
                      </a:lnTo>
                      <a:lnTo>
                        <a:pt x="128" y="124"/>
                      </a:lnTo>
                      <a:lnTo>
                        <a:pt x="128" y="83"/>
                      </a:lnTo>
                      <a:lnTo>
                        <a:pt x="96" y="83"/>
                      </a:lnTo>
                      <a:lnTo>
                        <a:pt x="96" y="42"/>
                      </a:lnTo>
                      <a:lnTo>
                        <a:pt x="160" y="42"/>
                      </a:lnTo>
                      <a:lnTo>
                        <a:pt x="193" y="42"/>
                      </a:lnTo>
                      <a:lnTo>
                        <a:pt x="224" y="0"/>
                      </a:lnTo>
                      <a:lnTo>
                        <a:pt x="257" y="0"/>
                      </a:lnTo>
                      <a:lnTo>
                        <a:pt x="289" y="42"/>
                      </a:lnTo>
                      <a:lnTo>
                        <a:pt x="385" y="124"/>
                      </a:lnTo>
                      <a:lnTo>
                        <a:pt x="481" y="124"/>
                      </a:lnTo>
                      <a:lnTo>
                        <a:pt x="514" y="124"/>
                      </a:lnTo>
                      <a:lnTo>
                        <a:pt x="611" y="42"/>
                      </a:lnTo>
                      <a:lnTo>
                        <a:pt x="642" y="42"/>
                      </a:lnTo>
                      <a:lnTo>
                        <a:pt x="707" y="42"/>
                      </a:lnTo>
                      <a:lnTo>
                        <a:pt x="739" y="42"/>
                      </a:lnTo>
                      <a:lnTo>
                        <a:pt x="739" y="0"/>
                      </a:lnTo>
                      <a:lnTo>
                        <a:pt x="868" y="83"/>
                      </a:lnTo>
                      <a:lnTo>
                        <a:pt x="932" y="124"/>
                      </a:lnTo>
                      <a:lnTo>
                        <a:pt x="964" y="124"/>
                      </a:lnTo>
                      <a:lnTo>
                        <a:pt x="1029" y="124"/>
                      </a:lnTo>
                      <a:lnTo>
                        <a:pt x="1061" y="124"/>
                      </a:lnTo>
                      <a:lnTo>
                        <a:pt x="1061" y="164"/>
                      </a:lnTo>
                      <a:lnTo>
                        <a:pt x="1092" y="164"/>
                      </a:lnTo>
                      <a:lnTo>
                        <a:pt x="964" y="61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72" name="Freeform 347"/>
                <p:cNvSpPr>
                  <a:spLocks/>
                </p:cNvSpPr>
                <p:nvPr/>
              </p:nvSpPr>
              <p:spPr bwMode="auto">
                <a:xfrm>
                  <a:off x="1821" y="1371"/>
                  <a:ext cx="524" cy="589"/>
                </a:xfrm>
                <a:custGeom>
                  <a:avLst/>
                  <a:gdLst/>
                  <a:ahLst/>
                  <a:cxnLst>
                    <a:cxn ang="0">
                      <a:pos x="1125" y="2253"/>
                    </a:cxn>
                    <a:cxn ang="0">
                      <a:pos x="1125" y="2211"/>
                    </a:cxn>
                    <a:cxn ang="0">
                      <a:pos x="996" y="2171"/>
                    </a:cxn>
                    <a:cxn ang="0">
                      <a:pos x="836" y="2253"/>
                    </a:cxn>
                    <a:cxn ang="0">
                      <a:pos x="643" y="2294"/>
                    </a:cxn>
                    <a:cxn ang="0">
                      <a:pos x="578" y="2253"/>
                    </a:cxn>
                    <a:cxn ang="0">
                      <a:pos x="578" y="2211"/>
                    </a:cxn>
                    <a:cxn ang="0">
                      <a:pos x="578" y="2171"/>
                    </a:cxn>
                    <a:cxn ang="0">
                      <a:pos x="611" y="2171"/>
                    </a:cxn>
                    <a:cxn ang="0">
                      <a:pos x="611" y="2130"/>
                    </a:cxn>
                    <a:cxn ang="0">
                      <a:pos x="643" y="1966"/>
                    </a:cxn>
                    <a:cxn ang="0">
                      <a:pos x="643" y="1925"/>
                    </a:cxn>
                    <a:cxn ang="0">
                      <a:pos x="675" y="1475"/>
                    </a:cxn>
                    <a:cxn ang="0">
                      <a:pos x="643" y="1475"/>
                    </a:cxn>
                    <a:cxn ang="0">
                      <a:pos x="611" y="1475"/>
                    </a:cxn>
                    <a:cxn ang="0">
                      <a:pos x="611" y="1433"/>
                    </a:cxn>
                    <a:cxn ang="0">
                      <a:pos x="449" y="1475"/>
                    </a:cxn>
                    <a:cxn ang="0">
                      <a:pos x="0" y="1516"/>
                    </a:cxn>
                    <a:cxn ang="0">
                      <a:pos x="32" y="1352"/>
                    </a:cxn>
                    <a:cxn ang="0">
                      <a:pos x="64" y="1271"/>
                    </a:cxn>
                    <a:cxn ang="0">
                      <a:pos x="64" y="1188"/>
                    </a:cxn>
                    <a:cxn ang="0">
                      <a:pos x="64" y="1147"/>
                    </a:cxn>
                    <a:cxn ang="0">
                      <a:pos x="97" y="1106"/>
                    </a:cxn>
                    <a:cxn ang="0">
                      <a:pos x="128" y="1025"/>
                    </a:cxn>
                    <a:cxn ang="0">
                      <a:pos x="128" y="983"/>
                    </a:cxn>
                    <a:cxn ang="0">
                      <a:pos x="128" y="944"/>
                    </a:cxn>
                    <a:cxn ang="0">
                      <a:pos x="128" y="902"/>
                    </a:cxn>
                    <a:cxn ang="0">
                      <a:pos x="161" y="860"/>
                    </a:cxn>
                    <a:cxn ang="0">
                      <a:pos x="161" y="820"/>
                    </a:cxn>
                    <a:cxn ang="0">
                      <a:pos x="161" y="778"/>
                    </a:cxn>
                    <a:cxn ang="0">
                      <a:pos x="192" y="778"/>
                    </a:cxn>
                    <a:cxn ang="0">
                      <a:pos x="192" y="697"/>
                    </a:cxn>
                    <a:cxn ang="0">
                      <a:pos x="225" y="697"/>
                    </a:cxn>
                    <a:cxn ang="0">
                      <a:pos x="257" y="655"/>
                    </a:cxn>
                    <a:cxn ang="0">
                      <a:pos x="289" y="616"/>
                    </a:cxn>
                    <a:cxn ang="0">
                      <a:pos x="321" y="616"/>
                    </a:cxn>
                    <a:cxn ang="0">
                      <a:pos x="321" y="574"/>
                    </a:cxn>
                    <a:cxn ang="0">
                      <a:pos x="515" y="410"/>
                    </a:cxn>
                    <a:cxn ang="0">
                      <a:pos x="675" y="0"/>
                    </a:cxn>
                    <a:cxn ang="0">
                      <a:pos x="1479" y="0"/>
                    </a:cxn>
                    <a:cxn ang="0">
                      <a:pos x="1286" y="328"/>
                    </a:cxn>
                    <a:cxn ang="0">
                      <a:pos x="1029" y="778"/>
                    </a:cxn>
                    <a:cxn ang="0">
                      <a:pos x="1286" y="1066"/>
                    </a:cxn>
                    <a:cxn ang="0">
                      <a:pos x="1318" y="1025"/>
                    </a:cxn>
                    <a:cxn ang="0">
                      <a:pos x="1286" y="1147"/>
                    </a:cxn>
                    <a:cxn ang="0">
                      <a:pos x="1157" y="1311"/>
                    </a:cxn>
                    <a:cxn ang="0">
                      <a:pos x="1157" y="1433"/>
                    </a:cxn>
                    <a:cxn ang="0">
                      <a:pos x="1157" y="1803"/>
                    </a:cxn>
                    <a:cxn ang="0">
                      <a:pos x="1125" y="2171"/>
                    </a:cxn>
                    <a:cxn ang="0">
                      <a:pos x="1125" y="2253"/>
                    </a:cxn>
                  </a:cxnLst>
                  <a:rect l="0" t="0" r="r" b="b"/>
                  <a:pathLst>
                    <a:path w="1479" h="2294">
                      <a:moveTo>
                        <a:pt x="1125" y="2253"/>
                      </a:moveTo>
                      <a:lnTo>
                        <a:pt x="1125" y="2211"/>
                      </a:lnTo>
                      <a:lnTo>
                        <a:pt x="996" y="2171"/>
                      </a:lnTo>
                      <a:lnTo>
                        <a:pt x="836" y="2253"/>
                      </a:lnTo>
                      <a:lnTo>
                        <a:pt x="643" y="2294"/>
                      </a:lnTo>
                      <a:lnTo>
                        <a:pt x="578" y="2253"/>
                      </a:lnTo>
                      <a:lnTo>
                        <a:pt x="578" y="2211"/>
                      </a:lnTo>
                      <a:lnTo>
                        <a:pt x="578" y="2171"/>
                      </a:lnTo>
                      <a:lnTo>
                        <a:pt x="611" y="2171"/>
                      </a:lnTo>
                      <a:lnTo>
                        <a:pt x="611" y="2130"/>
                      </a:lnTo>
                      <a:lnTo>
                        <a:pt x="643" y="1966"/>
                      </a:lnTo>
                      <a:lnTo>
                        <a:pt x="643" y="1925"/>
                      </a:lnTo>
                      <a:lnTo>
                        <a:pt x="675" y="1475"/>
                      </a:lnTo>
                      <a:lnTo>
                        <a:pt x="643" y="1475"/>
                      </a:lnTo>
                      <a:lnTo>
                        <a:pt x="611" y="1475"/>
                      </a:lnTo>
                      <a:lnTo>
                        <a:pt x="611" y="1433"/>
                      </a:lnTo>
                      <a:lnTo>
                        <a:pt x="449" y="1475"/>
                      </a:lnTo>
                      <a:lnTo>
                        <a:pt x="0" y="1516"/>
                      </a:lnTo>
                      <a:lnTo>
                        <a:pt x="32" y="1352"/>
                      </a:lnTo>
                      <a:lnTo>
                        <a:pt x="64" y="1271"/>
                      </a:lnTo>
                      <a:lnTo>
                        <a:pt x="64" y="1188"/>
                      </a:lnTo>
                      <a:lnTo>
                        <a:pt x="64" y="1147"/>
                      </a:lnTo>
                      <a:lnTo>
                        <a:pt x="97" y="1106"/>
                      </a:lnTo>
                      <a:lnTo>
                        <a:pt x="128" y="1025"/>
                      </a:lnTo>
                      <a:lnTo>
                        <a:pt x="128" y="983"/>
                      </a:lnTo>
                      <a:lnTo>
                        <a:pt x="128" y="944"/>
                      </a:lnTo>
                      <a:lnTo>
                        <a:pt x="128" y="902"/>
                      </a:lnTo>
                      <a:lnTo>
                        <a:pt x="161" y="860"/>
                      </a:lnTo>
                      <a:lnTo>
                        <a:pt x="161" y="820"/>
                      </a:lnTo>
                      <a:lnTo>
                        <a:pt x="161" y="778"/>
                      </a:lnTo>
                      <a:lnTo>
                        <a:pt x="192" y="778"/>
                      </a:lnTo>
                      <a:lnTo>
                        <a:pt x="192" y="697"/>
                      </a:lnTo>
                      <a:lnTo>
                        <a:pt x="225" y="697"/>
                      </a:lnTo>
                      <a:lnTo>
                        <a:pt x="257" y="655"/>
                      </a:lnTo>
                      <a:lnTo>
                        <a:pt x="289" y="616"/>
                      </a:lnTo>
                      <a:lnTo>
                        <a:pt x="321" y="616"/>
                      </a:lnTo>
                      <a:lnTo>
                        <a:pt x="321" y="574"/>
                      </a:lnTo>
                      <a:lnTo>
                        <a:pt x="515" y="410"/>
                      </a:lnTo>
                      <a:lnTo>
                        <a:pt x="675" y="0"/>
                      </a:lnTo>
                      <a:lnTo>
                        <a:pt x="1479" y="0"/>
                      </a:lnTo>
                      <a:lnTo>
                        <a:pt x="1286" y="328"/>
                      </a:lnTo>
                      <a:lnTo>
                        <a:pt x="1029" y="778"/>
                      </a:lnTo>
                      <a:lnTo>
                        <a:pt x="1286" y="1066"/>
                      </a:lnTo>
                      <a:lnTo>
                        <a:pt x="1318" y="1025"/>
                      </a:lnTo>
                      <a:lnTo>
                        <a:pt x="1286" y="1147"/>
                      </a:lnTo>
                      <a:lnTo>
                        <a:pt x="1157" y="1311"/>
                      </a:lnTo>
                      <a:lnTo>
                        <a:pt x="1157" y="1433"/>
                      </a:lnTo>
                      <a:lnTo>
                        <a:pt x="1157" y="1803"/>
                      </a:lnTo>
                      <a:lnTo>
                        <a:pt x="1125" y="2171"/>
                      </a:lnTo>
                      <a:lnTo>
                        <a:pt x="1125" y="225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3" name="Freeform 348"/>
                <p:cNvSpPr>
                  <a:spLocks/>
                </p:cNvSpPr>
                <p:nvPr/>
              </p:nvSpPr>
              <p:spPr bwMode="auto">
                <a:xfrm>
                  <a:off x="2184" y="1371"/>
                  <a:ext cx="252" cy="273"/>
                </a:xfrm>
                <a:custGeom>
                  <a:avLst/>
                  <a:gdLst/>
                  <a:ahLst/>
                  <a:cxnLst>
                    <a:cxn ang="0">
                      <a:pos x="611" y="655"/>
                    </a:cxn>
                    <a:cxn ang="0">
                      <a:pos x="515" y="779"/>
                    </a:cxn>
                    <a:cxn ang="0">
                      <a:pos x="386" y="902"/>
                    </a:cxn>
                    <a:cxn ang="0">
                      <a:pos x="289" y="1025"/>
                    </a:cxn>
                    <a:cxn ang="0">
                      <a:pos x="258" y="1066"/>
                    </a:cxn>
                    <a:cxn ang="0">
                      <a:pos x="0" y="779"/>
                    </a:cxn>
                    <a:cxn ang="0">
                      <a:pos x="258" y="328"/>
                    </a:cxn>
                    <a:cxn ang="0">
                      <a:pos x="450" y="0"/>
                    </a:cxn>
                    <a:cxn ang="0">
                      <a:pos x="547" y="164"/>
                    </a:cxn>
                    <a:cxn ang="0">
                      <a:pos x="709" y="369"/>
                    </a:cxn>
                    <a:cxn ang="0">
                      <a:pos x="611" y="655"/>
                    </a:cxn>
                  </a:cxnLst>
                  <a:rect l="0" t="0" r="r" b="b"/>
                  <a:pathLst>
                    <a:path w="709" h="1066">
                      <a:moveTo>
                        <a:pt x="611" y="655"/>
                      </a:moveTo>
                      <a:lnTo>
                        <a:pt x="515" y="779"/>
                      </a:lnTo>
                      <a:lnTo>
                        <a:pt x="386" y="902"/>
                      </a:lnTo>
                      <a:lnTo>
                        <a:pt x="289" y="1025"/>
                      </a:lnTo>
                      <a:lnTo>
                        <a:pt x="258" y="1066"/>
                      </a:lnTo>
                      <a:lnTo>
                        <a:pt x="0" y="779"/>
                      </a:lnTo>
                      <a:lnTo>
                        <a:pt x="258" y="328"/>
                      </a:lnTo>
                      <a:lnTo>
                        <a:pt x="450" y="0"/>
                      </a:lnTo>
                      <a:lnTo>
                        <a:pt x="547" y="164"/>
                      </a:lnTo>
                      <a:lnTo>
                        <a:pt x="709" y="369"/>
                      </a:lnTo>
                      <a:lnTo>
                        <a:pt x="611"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4" name="Freeform 349"/>
                <p:cNvSpPr>
                  <a:spLocks/>
                </p:cNvSpPr>
                <p:nvPr/>
              </p:nvSpPr>
              <p:spPr bwMode="auto">
                <a:xfrm>
                  <a:off x="2615" y="709"/>
                  <a:ext cx="273" cy="120"/>
                </a:xfrm>
                <a:custGeom>
                  <a:avLst/>
                  <a:gdLst/>
                  <a:ahLst/>
                  <a:cxnLst>
                    <a:cxn ang="0">
                      <a:pos x="326" y="452"/>
                    </a:cxn>
                    <a:cxn ang="0">
                      <a:pos x="293" y="407"/>
                    </a:cxn>
                    <a:cxn ang="0">
                      <a:pos x="195" y="326"/>
                    </a:cxn>
                    <a:cxn ang="0">
                      <a:pos x="68" y="245"/>
                    </a:cxn>
                    <a:cxn ang="0">
                      <a:pos x="34" y="201"/>
                    </a:cxn>
                    <a:cxn ang="0">
                      <a:pos x="0" y="199"/>
                    </a:cxn>
                    <a:cxn ang="0">
                      <a:pos x="0" y="162"/>
                    </a:cxn>
                    <a:cxn ang="0">
                      <a:pos x="326" y="40"/>
                    </a:cxn>
                    <a:cxn ang="0">
                      <a:pos x="582" y="0"/>
                    </a:cxn>
                    <a:cxn ang="0">
                      <a:pos x="618" y="45"/>
                    </a:cxn>
                    <a:cxn ang="0">
                      <a:pos x="679" y="201"/>
                    </a:cxn>
                    <a:cxn ang="0">
                      <a:pos x="771" y="322"/>
                    </a:cxn>
                    <a:cxn ang="0">
                      <a:pos x="740" y="319"/>
                    </a:cxn>
                    <a:cxn ang="0">
                      <a:pos x="708" y="316"/>
                    </a:cxn>
                    <a:cxn ang="0">
                      <a:pos x="668" y="303"/>
                    </a:cxn>
                    <a:cxn ang="0">
                      <a:pos x="630" y="287"/>
                    </a:cxn>
                    <a:cxn ang="0">
                      <a:pos x="591" y="279"/>
                    </a:cxn>
                    <a:cxn ang="0">
                      <a:pos x="538" y="287"/>
                    </a:cxn>
                    <a:cxn ang="0">
                      <a:pos x="493" y="305"/>
                    </a:cxn>
                    <a:cxn ang="0">
                      <a:pos x="468" y="326"/>
                    </a:cxn>
                    <a:cxn ang="0">
                      <a:pos x="451" y="359"/>
                    </a:cxn>
                    <a:cxn ang="0">
                      <a:pos x="427" y="412"/>
                    </a:cxn>
                    <a:cxn ang="0">
                      <a:pos x="403" y="449"/>
                    </a:cxn>
                    <a:cxn ang="0">
                      <a:pos x="384" y="465"/>
                    </a:cxn>
                    <a:cxn ang="0">
                      <a:pos x="358" y="469"/>
                    </a:cxn>
                    <a:cxn ang="0">
                      <a:pos x="330" y="458"/>
                    </a:cxn>
                    <a:cxn ang="0">
                      <a:pos x="326" y="452"/>
                    </a:cxn>
                  </a:cxnLst>
                  <a:rect l="0" t="0" r="r" b="b"/>
                  <a:pathLst>
                    <a:path w="771" h="469">
                      <a:moveTo>
                        <a:pt x="326" y="452"/>
                      </a:moveTo>
                      <a:lnTo>
                        <a:pt x="293" y="407"/>
                      </a:lnTo>
                      <a:lnTo>
                        <a:pt x="195" y="326"/>
                      </a:lnTo>
                      <a:lnTo>
                        <a:pt x="68" y="245"/>
                      </a:lnTo>
                      <a:lnTo>
                        <a:pt x="34" y="201"/>
                      </a:lnTo>
                      <a:lnTo>
                        <a:pt x="0" y="199"/>
                      </a:lnTo>
                      <a:lnTo>
                        <a:pt x="0" y="162"/>
                      </a:lnTo>
                      <a:lnTo>
                        <a:pt x="326" y="40"/>
                      </a:lnTo>
                      <a:lnTo>
                        <a:pt x="582" y="0"/>
                      </a:lnTo>
                      <a:lnTo>
                        <a:pt x="618" y="45"/>
                      </a:lnTo>
                      <a:lnTo>
                        <a:pt x="679" y="201"/>
                      </a:lnTo>
                      <a:lnTo>
                        <a:pt x="771" y="322"/>
                      </a:lnTo>
                      <a:lnTo>
                        <a:pt x="740" y="319"/>
                      </a:lnTo>
                      <a:lnTo>
                        <a:pt x="708" y="316"/>
                      </a:lnTo>
                      <a:lnTo>
                        <a:pt x="668" y="303"/>
                      </a:lnTo>
                      <a:lnTo>
                        <a:pt x="630" y="287"/>
                      </a:lnTo>
                      <a:lnTo>
                        <a:pt x="591" y="279"/>
                      </a:lnTo>
                      <a:lnTo>
                        <a:pt x="538" y="287"/>
                      </a:lnTo>
                      <a:lnTo>
                        <a:pt x="493" y="305"/>
                      </a:lnTo>
                      <a:lnTo>
                        <a:pt x="468" y="326"/>
                      </a:lnTo>
                      <a:lnTo>
                        <a:pt x="451" y="359"/>
                      </a:lnTo>
                      <a:lnTo>
                        <a:pt x="427" y="412"/>
                      </a:lnTo>
                      <a:lnTo>
                        <a:pt x="403" y="449"/>
                      </a:lnTo>
                      <a:lnTo>
                        <a:pt x="384" y="465"/>
                      </a:lnTo>
                      <a:lnTo>
                        <a:pt x="358" y="469"/>
                      </a:lnTo>
                      <a:lnTo>
                        <a:pt x="330" y="458"/>
                      </a:lnTo>
                      <a:lnTo>
                        <a:pt x="326" y="45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5" name="Freeform 350"/>
                <p:cNvSpPr>
                  <a:spLocks/>
                </p:cNvSpPr>
                <p:nvPr/>
              </p:nvSpPr>
              <p:spPr bwMode="auto">
                <a:xfrm>
                  <a:off x="3176" y="852"/>
                  <a:ext cx="307" cy="216"/>
                </a:xfrm>
                <a:custGeom>
                  <a:avLst/>
                  <a:gdLst/>
                  <a:ahLst/>
                  <a:cxnLst>
                    <a:cxn ang="0">
                      <a:pos x="128" y="761"/>
                    </a:cxn>
                    <a:cxn ang="0">
                      <a:pos x="125" y="699"/>
                    </a:cxn>
                    <a:cxn ang="0">
                      <a:pos x="0" y="738"/>
                    </a:cxn>
                    <a:cxn ang="0">
                      <a:pos x="64" y="534"/>
                    </a:cxn>
                    <a:cxn ang="0">
                      <a:pos x="135" y="449"/>
                    </a:cxn>
                    <a:cxn ang="0">
                      <a:pos x="225" y="449"/>
                    </a:cxn>
                    <a:cxn ang="0">
                      <a:pos x="356" y="0"/>
                    </a:cxn>
                    <a:cxn ang="0">
                      <a:pos x="384" y="82"/>
                    </a:cxn>
                    <a:cxn ang="0">
                      <a:pos x="485" y="209"/>
                    </a:cxn>
                    <a:cxn ang="0">
                      <a:pos x="546" y="323"/>
                    </a:cxn>
                    <a:cxn ang="0">
                      <a:pos x="580" y="323"/>
                    </a:cxn>
                    <a:cxn ang="0">
                      <a:pos x="588" y="369"/>
                    </a:cxn>
                    <a:cxn ang="0">
                      <a:pos x="644" y="369"/>
                    </a:cxn>
                    <a:cxn ang="0">
                      <a:pos x="644" y="408"/>
                    </a:cxn>
                    <a:cxn ang="0">
                      <a:pos x="674" y="408"/>
                    </a:cxn>
                    <a:cxn ang="0">
                      <a:pos x="679" y="447"/>
                    </a:cxn>
                    <a:cxn ang="0">
                      <a:pos x="709" y="447"/>
                    </a:cxn>
                    <a:cxn ang="0">
                      <a:pos x="711" y="406"/>
                    </a:cxn>
                    <a:cxn ang="0">
                      <a:pos x="741" y="404"/>
                    </a:cxn>
                    <a:cxn ang="0">
                      <a:pos x="742" y="449"/>
                    </a:cxn>
                    <a:cxn ang="0">
                      <a:pos x="801" y="449"/>
                    </a:cxn>
                    <a:cxn ang="0">
                      <a:pos x="838" y="494"/>
                    </a:cxn>
                    <a:cxn ang="0">
                      <a:pos x="839" y="529"/>
                    </a:cxn>
                    <a:cxn ang="0">
                      <a:pos x="869" y="529"/>
                    </a:cxn>
                    <a:cxn ang="0">
                      <a:pos x="842" y="574"/>
                    </a:cxn>
                    <a:cxn ang="0">
                      <a:pos x="773" y="574"/>
                    </a:cxn>
                    <a:cxn ang="0">
                      <a:pos x="768" y="734"/>
                    </a:cxn>
                    <a:cxn ang="0">
                      <a:pos x="809" y="784"/>
                    </a:cxn>
                    <a:cxn ang="0">
                      <a:pos x="842" y="801"/>
                    </a:cxn>
                    <a:cxn ang="0">
                      <a:pos x="822" y="821"/>
                    </a:cxn>
                    <a:cxn ang="0">
                      <a:pos x="790" y="824"/>
                    </a:cxn>
                    <a:cxn ang="0">
                      <a:pos x="758" y="812"/>
                    </a:cxn>
                    <a:cxn ang="0">
                      <a:pos x="736" y="795"/>
                    </a:cxn>
                    <a:cxn ang="0">
                      <a:pos x="699" y="786"/>
                    </a:cxn>
                    <a:cxn ang="0">
                      <a:pos x="670" y="795"/>
                    </a:cxn>
                    <a:cxn ang="0">
                      <a:pos x="650" y="812"/>
                    </a:cxn>
                    <a:cxn ang="0">
                      <a:pos x="625" y="835"/>
                    </a:cxn>
                    <a:cxn ang="0">
                      <a:pos x="595" y="840"/>
                    </a:cxn>
                    <a:cxn ang="0">
                      <a:pos x="558" y="832"/>
                    </a:cxn>
                    <a:cxn ang="0">
                      <a:pos x="501" y="821"/>
                    </a:cxn>
                    <a:cxn ang="0">
                      <a:pos x="128" y="761"/>
                    </a:cxn>
                  </a:cxnLst>
                  <a:rect l="0" t="0" r="r" b="b"/>
                  <a:pathLst>
                    <a:path w="869" h="840">
                      <a:moveTo>
                        <a:pt x="128" y="761"/>
                      </a:moveTo>
                      <a:lnTo>
                        <a:pt x="125" y="699"/>
                      </a:lnTo>
                      <a:lnTo>
                        <a:pt x="0" y="738"/>
                      </a:lnTo>
                      <a:lnTo>
                        <a:pt x="64" y="534"/>
                      </a:lnTo>
                      <a:lnTo>
                        <a:pt x="135" y="449"/>
                      </a:lnTo>
                      <a:lnTo>
                        <a:pt x="225" y="449"/>
                      </a:lnTo>
                      <a:lnTo>
                        <a:pt x="356" y="0"/>
                      </a:lnTo>
                      <a:lnTo>
                        <a:pt x="384" y="82"/>
                      </a:lnTo>
                      <a:lnTo>
                        <a:pt x="485" y="209"/>
                      </a:lnTo>
                      <a:lnTo>
                        <a:pt x="546" y="323"/>
                      </a:lnTo>
                      <a:lnTo>
                        <a:pt x="580" y="323"/>
                      </a:lnTo>
                      <a:lnTo>
                        <a:pt x="588" y="369"/>
                      </a:lnTo>
                      <a:lnTo>
                        <a:pt x="644" y="369"/>
                      </a:lnTo>
                      <a:lnTo>
                        <a:pt x="644" y="408"/>
                      </a:lnTo>
                      <a:lnTo>
                        <a:pt x="674" y="408"/>
                      </a:lnTo>
                      <a:lnTo>
                        <a:pt x="679" y="447"/>
                      </a:lnTo>
                      <a:lnTo>
                        <a:pt x="709" y="447"/>
                      </a:lnTo>
                      <a:lnTo>
                        <a:pt x="711" y="406"/>
                      </a:lnTo>
                      <a:lnTo>
                        <a:pt x="741" y="404"/>
                      </a:lnTo>
                      <a:lnTo>
                        <a:pt x="742" y="449"/>
                      </a:lnTo>
                      <a:lnTo>
                        <a:pt x="801" y="449"/>
                      </a:lnTo>
                      <a:lnTo>
                        <a:pt x="838" y="494"/>
                      </a:lnTo>
                      <a:lnTo>
                        <a:pt x="839" y="529"/>
                      </a:lnTo>
                      <a:lnTo>
                        <a:pt x="869" y="529"/>
                      </a:lnTo>
                      <a:lnTo>
                        <a:pt x="842" y="574"/>
                      </a:lnTo>
                      <a:lnTo>
                        <a:pt x="773" y="574"/>
                      </a:lnTo>
                      <a:lnTo>
                        <a:pt x="768" y="734"/>
                      </a:lnTo>
                      <a:lnTo>
                        <a:pt x="809" y="784"/>
                      </a:lnTo>
                      <a:lnTo>
                        <a:pt x="842" y="801"/>
                      </a:lnTo>
                      <a:lnTo>
                        <a:pt x="822" y="821"/>
                      </a:lnTo>
                      <a:lnTo>
                        <a:pt x="790" y="824"/>
                      </a:lnTo>
                      <a:lnTo>
                        <a:pt x="758" y="812"/>
                      </a:lnTo>
                      <a:lnTo>
                        <a:pt x="736" y="795"/>
                      </a:lnTo>
                      <a:lnTo>
                        <a:pt x="699" y="786"/>
                      </a:lnTo>
                      <a:lnTo>
                        <a:pt x="670" y="795"/>
                      </a:lnTo>
                      <a:lnTo>
                        <a:pt x="650" y="812"/>
                      </a:lnTo>
                      <a:lnTo>
                        <a:pt x="625" y="835"/>
                      </a:lnTo>
                      <a:lnTo>
                        <a:pt x="595" y="840"/>
                      </a:lnTo>
                      <a:lnTo>
                        <a:pt x="558" y="832"/>
                      </a:lnTo>
                      <a:lnTo>
                        <a:pt x="501" y="821"/>
                      </a:lnTo>
                      <a:lnTo>
                        <a:pt x="128" y="761"/>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nvGrpSpPr>
          <p:cNvPr id="576" name="Group 351"/>
          <p:cNvGrpSpPr>
            <a:grpSpLocks/>
          </p:cNvGrpSpPr>
          <p:nvPr/>
        </p:nvGrpSpPr>
        <p:grpSpPr bwMode="auto">
          <a:xfrm>
            <a:off x="4389772" y="1848145"/>
            <a:ext cx="4754228" cy="3625633"/>
            <a:chOff x="3312" y="960"/>
            <a:chExt cx="2335" cy="1715"/>
          </a:xfrm>
          <a:solidFill>
            <a:srgbClr val="00B050"/>
          </a:solidFill>
        </p:grpSpPr>
        <p:sp>
          <p:nvSpPr>
            <p:cNvPr id="577" name="Freeform 352"/>
            <p:cNvSpPr>
              <a:spLocks/>
            </p:cNvSpPr>
            <p:nvPr/>
          </p:nvSpPr>
          <p:spPr bwMode="auto">
            <a:xfrm>
              <a:off x="3677" y="1696"/>
              <a:ext cx="366" cy="183"/>
            </a:xfrm>
            <a:custGeom>
              <a:avLst/>
              <a:gdLst/>
              <a:ahLst/>
              <a:cxnLst>
                <a:cxn ang="0">
                  <a:pos x="0" y="230"/>
                </a:cxn>
                <a:cxn ang="0">
                  <a:pos x="48" y="45"/>
                </a:cxn>
                <a:cxn ang="0">
                  <a:pos x="69" y="8"/>
                </a:cxn>
                <a:cxn ang="0">
                  <a:pos x="106" y="0"/>
                </a:cxn>
                <a:cxn ang="0">
                  <a:pos x="210" y="13"/>
                </a:cxn>
                <a:cxn ang="0">
                  <a:pos x="280" y="35"/>
                </a:cxn>
                <a:cxn ang="0">
                  <a:pos x="340" y="45"/>
                </a:cxn>
                <a:cxn ang="0">
                  <a:pos x="457" y="45"/>
                </a:cxn>
                <a:cxn ang="0">
                  <a:pos x="530" y="45"/>
                </a:cxn>
                <a:cxn ang="0">
                  <a:pos x="614" y="63"/>
                </a:cxn>
                <a:cxn ang="0">
                  <a:pos x="675" y="91"/>
                </a:cxn>
                <a:cxn ang="0">
                  <a:pos x="744" y="130"/>
                </a:cxn>
                <a:cxn ang="0">
                  <a:pos x="799" y="130"/>
                </a:cxn>
                <a:cxn ang="0">
                  <a:pos x="835" y="108"/>
                </a:cxn>
                <a:cxn ang="0">
                  <a:pos x="900" y="76"/>
                </a:cxn>
                <a:cxn ang="0">
                  <a:pos x="941" y="72"/>
                </a:cxn>
                <a:cxn ang="0">
                  <a:pos x="979" y="67"/>
                </a:cxn>
                <a:cxn ang="0">
                  <a:pos x="1031" y="27"/>
                </a:cxn>
                <a:cxn ang="0">
                  <a:pos x="1005" y="94"/>
                </a:cxn>
                <a:cxn ang="0">
                  <a:pos x="998" y="166"/>
                </a:cxn>
                <a:cxn ang="0">
                  <a:pos x="955" y="414"/>
                </a:cxn>
                <a:cxn ang="0">
                  <a:pos x="936" y="513"/>
                </a:cxn>
                <a:cxn ang="0">
                  <a:pos x="968" y="639"/>
                </a:cxn>
                <a:cxn ang="0">
                  <a:pos x="908" y="715"/>
                </a:cxn>
                <a:cxn ang="0">
                  <a:pos x="895" y="715"/>
                </a:cxn>
                <a:cxn ang="0">
                  <a:pos x="878" y="683"/>
                </a:cxn>
                <a:cxn ang="0">
                  <a:pos x="805" y="683"/>
                </a:cxn>
                <a:cxn ang="0">
                  <a:pos x="784" y="639"/>
                </a:cxn>
                <a:cxn ang="0">
                  <a:pos x="711" y="639"/>
                </a:cxn>
                <a:cxn ang="0">
                  <a:pos x="711" y="594"/>
                </a:cxn>
                <a:cxn ang="0">
                  <a:pos x="682" y="594"/>
                </a:cxn>
                <a:cxn ang="0">
                  <a:pos x="675" y="544"/>
                </a:cxn>
                <a:cxn ang="0">
                  <a:pos x="610" y="468"/>
                </a:cxn>
                <a:cxn ang="0">
                  <a:pos x="526" y="431"/>
                </a:cxn>
                <a:cxn ang="0">
                  <a:pos x="425" y="382"/>
                </a:cxn>
                <a:cxn ang="0">
                  <a:pos x="381" y="359"/>
                </a:cxn>
                <a:cxn ang="0">
                  <a:pos x="280" y="327"/>
                </a:cxn>
                <a:cxn ang="0">
                  <a:pos x="232" y="315"/>
                </a:cxn>
                <a:cxn ang="0">
                  <a:pos x="200" y="260"/>
                </a:cxn>
                <a:cxn ang="0">
                  <a:pos x="171" y="266"/>
                </a:cxn>
                <a:cxn ang="0">
                  <a:pos x="146" y="305"/>
                </a:cxn>
                <a:cxn ang="0">
                  <a:pos x="62" y="305"/>
                </a:cxn>
                <a:cxn ang="0">
                  <a:pos x="3" y="224"/>
                </a:cxn>
                <a:cxn ang="0">
                  <a:pos x="0" y="230"/>
                </a:cxn>
              </a:cxnLst>
              <a:rect l="0" t="0" r="r" b="b"/>
              <a:pathLst>
                <a:path w="1031" h="715">
                  <a:moveTo>
                    <a:pt x="0" y="230"/>
                  </a:moveTo>
                  <a:lnTo>
                    <a:pt x="48" y="45"/>
                  </a:lnTo>
                  <a:lnTo>
                    <a:pt x="69" y="8"/>
                  </a:lnTo>
                  <a:lnTo>
                    <a:pt x="106" y="0"/>
                  </a:lnTo>
                  <a:lnTo>
                    <a:pt x="210" y="13"/>
                  </a:lnTo>
                  <a:lnTo>
                    <a:pt x="280" y="35"/>
                  </a:lnTo>
                  <a:lnTo>
                    <a:pt x="340" y="45"/>
                  </a:lnTo>
                  <a:lnTo>
                    <a:pt x="457" y="45"/>
                  </a:lnTo>
                  <a:lnTo>
                    <a:pt x="530" y="45"/>
                  </a:lnTo>
                  <a:lnTo>
                    <a:pt x="614" y="63"/>
                  </a:lnTo>
                  <a:lnTo>
                    <a:pt x="675" y="91"/>
                  </a:lnTo>
                  <a:lnTo>
                    <a:pt x="744" y="130"/>
                  </a:lnTo>
                  <a:lnTo>
                    <a:pt x="799" y="130"/>
                  </a:lnTo>
                  <a:lnTo>
                    <a:pt x="835" y="108"/>
                  </a:lnTo>
                  <a:lnTo>
                    <a:pt x="900" y="76"/>
                  </a:lnTo>
                  <a:lnTo>
                    <a:pt x="941" y="72"/>
                  </a:lnTo>
                  <a:lnTo>
                    <a:pt x="979" y="67"/>
                  </a:lnTo>
                  <a:lnTo>
                    <a:pt x="1031" y="27"/>
                  </a:lnTo>
                  <a:lnTo>
                    <a:pt x="1005" y="94"/>
                  </a:lnTo>
                  <a:lnTo>
                    <a:pt x="998" y="166"/>
                  </a:lnTo>
                  <a:lnTo>
                    <a:pt x="955" y="414"/>
                  </a:lnTo>
                  <a:lnTo>
                    <a:pt x="936" y="513"/>
                  </a:lnTo>
                  <a:lnTo>
                    <a:pt x="968" y="639"/>
                  </a:lnTo>
                  <a:lnTo>
                    <a:pt x="908" y="715"/>
                  </a:lnTo>
                  <a:lnTo>
                    <a:pt x="895" y="715"/>
                  </a:lnTo>
                  <a:lnTo>
                    <a:pt x="878" y="683"/>
                  </a:lnTo>
                  <a:lnTo>
                    <a:pt x="805" y="683"/>
                  </a:lnTo>
                  <a:lnTo>
                    <a:pt x="784" y="639"/>
                  </a:lnTo>
                  <a:lnTo>
                    <a:pt x="711" y="639"/>
                  </a:lnTo>
                  <a:lnTo>
                    <a:pt x="711" y="594"/>
                  </a:lnTo>
                  <a:lnTo>
                    <a:pt x="682" y="594"/>
                  </a:lnTo>
                  <a:lnTo>
                    <a:pt x="675" y="544"/>
                  </a:lnTo>
                  <a:lnTo>
                    <a:pt x="610" y="468"/>
                  </a:lnTo>
                  <a:lnTo>
                    <a:pt x="526" y="431"/>
                  </a:lnTo>
                  <a:lnTo>
                    <a:pt x="425" y="382"/>
                  </a:lnTo>
                  <a:lnTo>
                    <a:pt x="381" y="359"/>
                  </a:lnTo>
                  <a:lnTo>
                    <a:pt x="280" y="327"/>
                  </a:lnTo>
                  <a:lnTo>
                    <a:pt x="232" y="315"/>
                  </a:lnTo>
                  <a:lnTo>
                    <a:pt x="200" y="260"/>
                  </a:lnTo>
                  <a:lnTo>
                    <a:pt x="171" y="266"/>
                  </a:lnTo>
                  <a:lnTo>
                    <a:pt x="146" y="305"/>
                  </a:lnTo>
                  <a:lnTo>
                    <a:pt x="62" y="305"/>
                  </a:lnTo>
                  <a:lnTo>
                    <a:pt x="3" y="224"/>
                  </a:lnTo>
                  <a:lnTo>
                    <a:pt x="0" y="230"/>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78" name="Group 353"/>
            <p:cNvGrpSpPr>
              <a:grpSpLocks/>
            </p:cNvGrpSpPr>
            <p:nvPr/>
          </p:nvGrpSpPr>
          <p:grpSpPr bwMode="auto">
            <a:xfrm>
              <a:off x="3312" y="960"/>
              <a:ext cx="2335" cy="1715"/>
              <a:chOff x="3312" y="960"/>
              <a:chExt cx="2335" cy="1715"/>
            </a:xfrm>
            <a:grpFill/>
          </p:grpSpPr>
          <p:grpSp>
            <p:nvGrpSpPr>
              <p:cNvPr id="579" name="Group 354"/>
              <p:cNvGrpSpPr>
                <a:grpSpLocks/>
              </p:cNvGrpSpPr>
              <p:nvPr/>
            </p:nvGrpSpPr>
            <p:grpSpPr bwMode="auto">
              <a:xfrm>
                <a:off x="3973" y="1728"/>
                <a:ext cx="970" cy="883"/>
                <a:chOff x="3973" y="1728"/>
                <a:chExt cx="970" cy="883"/>
              </a:xfrm>
              <a:grpFill/>
            </p:grpSpPr>
            <p:sp>
              <p:nvSpPr>
                <p:cNvPr id="646" name="Freeform 355"/>
                <p:cNvSpPr>
                  <a:spLocks/>
                </p:cNvSpPr>
                <p:nvPr/>
              </p:nvSpPr>
              <p:spPr bwMode="auto">
                <a:xfrm>
                  <a:off x="4201" y="2379"/>
                  <a:ext cx="183" cy="210"/>
                </a:xfrm>
                <a:custGeom>
                  <a:avLst/>
                  <a:gdLst/>
                  <a:ahLst/>
                  <a:cxnLst>
                    <a:cxn ang="0">
                      <a:pos x="514" y="820"/>
                    </a:cxn>
                    <a:cxn ang="0">
                      <a:pos x="482" y="820"/>
                    </a:cxn>
                    <a:cxn ang="0">
                      <a:pos x="451" y="820"/>
                    </a:cxn>
                    <a:cxn ang="0">
                      <a:pos x="418" y="820"/>
                    </a:cxn>
                    <a:cxn ang="0">
                      <a:pos x="385" y="779"/>
                    </a:cxn>
                    <a:cxn ang="0">
                      <a:pos x="354" y="738"/>
                    </a:cxn>
                    <a:cxn ang="0">
                      <a:pos x="322" y="738"/>
                    </a:cxn>
                    <a:cxn ang="0">
                      <a:pos x="289" y="696"/>
                    </a:cxn>
                    <a:cxn ang="0">
                      <a:pos x="257" y="696"/>
                    </a:cxn>
                    <a:cxn ang="0">
                      <a:pos x="225" y="656"/>
                    </a:cxn>
                    <a:cxn ang="0">
                      <a:pos x="193" y="615"/>
                    </a:cxn>
                    <a:cxn ang="0">
                      <a:pos x="193" y="574"/>
                    </a:cxn>
                    <a:cxn ang="0">
                      <a:pos x="161" y="574"/>
                    </a:cxn>
                    <a:cxn ang="0">
                      <a:pos x="161" y="534"/>
                    </a:cxn>
                    <a:cxn ang="0">
                      <a:pos x="161" y="451"/>
                    </a:cxn>
                    <a:cxn ang="0">
                      <a:pos x="161" y="410"/>
                    </a:cxn>
                    <a:cxn ang="0">
                      <a:pos x="97" y="328"/>
                    </a:cxn>
                    <a:cxn ang="0">
                      <a:pos x="64" y="246"/>
                    </a:cxn>
                    <a:cxn ang="0">
                      <a:pos x="0" y="123"/>
                    </a:cxn>
                    <a:cxn ang="0">
                      <a:pos x="0" y="165"/>
                    </a:cxn>
                    <a:cxn ang="0">
                      <a:pos x="32" y="123"/>
                    </a:cxn>
                    <a:cxn ang="0">
                      <a:pos x="64" y="123"/>
                    </a:cxn>
                    <a:cxn ang="0">
                      <a:pos x="64" y="83"/>
                    </a:cxn>
                    <a:cxn ang="0">
                      <a:pos x="97" y="41"/>
                    </a:cxn>
                    <a:cxn ang="0">
                      <a:pos x="161" y="0"/>
                    </a:cxn>
                    <a:cxn ang="0">
                      <a:pos x="193" y="0"/>
                    </a:cxn>
                    <a:cxn ang="0">
                      <a:pos x="225" y="0"/>
                    </a:cxn>
                    <a:cxn ang="0">
                      <a:pos x="257" y="0"/>
                    </a:cxn>
                    <a:cxn ang="0">
                      <a:pos x="289" y="0"/>
                    </a:cxn>
                    <a:cxn ang="0">
                      <a:pos x="322" y="0"/>
                    </a:cxn>
                    <a:cxn ang="0">
                      <a:pos x="354" y="41"/>
                    </a:cxn>
                    <a:cxn ang="0">
                      <a:pos x="354" y="83"/>
                    </a:cxn>
                    <a:cxn ang="0">
                      <a:pos x="354" y="123"/>
                    </a:cxn>
                    <a:cxn ang="0">
                      <a:pos x="385" y="207"/>
                    </a:cxn>
                    <a:cxn ang="0">
                      <a:pos x="385" y="246"/>
                    </a:cxn>
                    <a:cxn ang="0">
                      <a:pos x="418" y="288"/>
                    </a:cxn>
                    <a:cxn ang="0">
                      <a:pos x="418" y="369"/>
                    </a:cxn>
                    <a:cxn ang="0">
                      <a:pos x="451" y="451"/>
                    </a:cxn>
                    <a:cxn ang="0">
                      <a:pos x="451" y="534"/>
                    </a:cxn>
                    <a:cxn ang="0">
                      <a:pos x="514" y="696"/>
                    </a:cxn>
                    <a:cxn ang="0">
                      <a:pos x="514" y="738"/>
                    </a:cxn>
                    <a:cxn ang="0">
                      <a:pos x="482" y="738"/>
                    </a:cxn>
                    <a:cxn ang="0">
                      <a:pos x="482" y="779"/>
                    </a:cxn>
                    <a:cxn ang="0">
                      <a:pos x="514" y="779"/>
                    </a:cxn>
                    <a:cxn ang="0">
                      <a:pos x="514" y="820"/>
                    </a:cxn>
                  </a:cxnLst>
                  <a:rect l="0" t="0" r="r" b="b"/>
                  <a:pathLst>
                    <a:path w="514" h="820">
                      <a:moveTo>
                        <a:pt x="514" y="820"/>
                      </a:moveTo>
                      <a:lnTo>
                        <a:pt x="482" y="820"/>
                      </a:lnTo>
                      <a:lnTo>
                        <a:pt x="451" y="820"/>
                      </a:lnTo>
                      <a:lnTo>
                        <a:pt x="418" y="820"/>
                      </a:lnTo>
                      <a:lnTo>
                        <a:pt x="385" y="779"/>
                      </a:lnTo>
                      <a:lnTo>
                        <a:pt x="354" y="738"/>
                      </a:lnTo>
                      <a:lnTo>
                        <a:pt x="322" y="738"/>
                      </a:lnTo>
                      <a:lnTo>
                        <a:pt x="289" y="696"/>
                      </a:lnTo>
                      <a:lnTo>
                        <a:pt x="257" y="696"/>
                      </a:lnTo>
                      <a:lnTo>
                        <a:pt x="225" y="656"/>
                      </a:lnTo>
                      <a:lnTo>
                        <a:pt x="193" y="615"/>
                      </a:lnTo>
                      <a:lnTo>
                        <a:pt x="193" y="574"/>
                      </a:lnTo>
                      <a:lnTo>
                        <a:pt x="161" y="574"/>
                      </a:lnTo>
                      <a:lnTo>
                        <a:pt x="161" y="534"/>
                      </a:lnTo>
                      <a:lnTo>
                        <a:pt x="161" y="451"/>
                      </a:lnTo>
                      <a:lnTo>
                        <a:pt x="161" y="410"/>
                      </a:lnTo>
                      <a:lnTo>
                        <a:pt x="97" y="328"/>
                      </a:lnTo>
                      <a:lnTo>
                        <a:pt x="64" y="246"/>
                      </a:lnTo>
                      <a:lnTo>
                        <a:pt x="0" y="123"/>
                      </a:lnTo>
                      <a:lnTo>
                        <a:pt x="0" y="165"/>
                      </a:lnTo>
                      <a:lnTo>
                        <a:pt x="32" y="123"/>
                      </a:lnTo>
                      <a:lnTo>
                        <a:pt x="64" y="123"/>
                      </a:lnTo>
                      <a:lnTo>
                        <a:pt x="64" y="83"/>
                      </a:lnTo>
                      <a:lnTo>
                        <a:pt x="97" y="41"/>
                      </a:lnTo>
                      <a:lnTo>
                        <a:pt x="161" y="0"/>
                      </a:lnTo>
                      <a:lnTo>
                        <a:pt x="193" y="0"/>
                      </a:lnTo>
                      <a:lnTo>
                        <a:pt x="225" y="0"/>
                      </a:lnTo>
                      <a:lnTo>
                        <a:pt x="257" y="0"/>
                      </a:lnTo>
                      <a:lnTo>
                        <a:pt x="289" y="0"/>
                      </a:lnTo>
                      <a:lnTo>
                        <a:pt x="322" y="0"/>
                      </a:lnTo>
                      <a:lnTo>
                        <a:pt x="354" y="41"/>
                      </a:lnTo>
                      <a:lnTo>
                        <a:pt x="354" y="83"/>
                      </a:lnTo>
                      <a:lnTo>
                        <a:pt x="354" y="123"/>
                      </a:lnTo>
                      <a:lnTo>
                        <a:pt x="385" y="207"/>
                      </a:lnTo>
                      <a:lnTo>
                        <a:pt x="385" y="246"/>
                      </a:lnTo>
                      <a:lnTo>
                        <a:pt x="418" y="288"/>
                      </a:lnTo>
                      <a:lnTo>
                        <a:pt x="418" y="369"/>
                      </a:lnTo>
                      <a:lnTo>
                        <a:pt x="451" y="451"/>
                      </a:lnTo>
                      <a:lnTo>
                        <a:pt x="451" y="534"/>
                      </a:lnTo>
                      <a:lnTo>
                        <a:pt x="514" y="696"/>
                      </a:lnTo>
                      <a:lnTo>
                        <a:pt x="514" y="738"/>
                      </a:lnTo>
                      <a:lnTo>
                        <a:pt x="482" y="738"/>
                      </a:lnTo>
                      <a:lnTo>
                        <a:pt x="482" y="779"/>
                      </a:lnTo>
                      <a:lnTo>
                        <a:pt x="514" y="779"/>
                      </a:lnTo>
                      <a:lnTo>
                        <a:pt x="514" y="82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7" name="Freeform 356"/>
                <p:cNvSpPr>
                  <a:spLocks/>
                </p:cNvSpPr>
                <p:nvPr/>
              </p:nvSpPr>
              <p:spPr bwMode="auto">
                <a:xfrm>
                  <a:off x="4008" y="2379"/>
                  <a:ext cx="250" cy="137"/>
                </a:xfrm>
                <a:custGeom>
                  <a:avLst/>
                  <a:gdLst/>
                  <a:ahLst/>
                  <a:cxnLst>
                    <a:cxn ang="0">
                      <a:pos x="0" y="369"/>
                    </a:cxn>
                    <a:cxn ang="0">
                      <a:pos x="0" y="327"/>
                    </a:cxn>
                    <a:cxn ang="0">
                      <a:pos x="0" y="288"/>
                    </a:cxn>
                    <a:cxn ang="0">
                      <a:pos x="33" y="288"/>
                    </a:cxn>
                    <a:cxn ang="0">
                      <a:pos x="33" y="246"/>
                    </a:cxn>
                    <a:cxn ang="0">
                      <a:pos x="33" y="207"/>
                    </a:cxn>
                    <a:cxn ang="0">
                      <a:pos x="33" y="165"/>
                    </a:cxn>
                    <a:cxn ang="0">
                      <a:pos x="33" y="123"/>
                    </a:cxn>
                    <a:cxn ang="0">
                      <a:pos x="33" y="83"/>
                    </a:cxn>
                    <a:cxn ang="0">
                      <a:pos x="33" y="41"/>
                    </a:cxn>
                    <a:cxn ang="0">
                      <a:pos x="65" y="41"/>
                    </a:cxn>
                    <a:cxn ang="0">
                      <a:pos x="98" y="41"/>
                    </a:cxn>
                    <a:cxn ang="0">
                      <a:pos x="130" y="41"/>
                    </a:cxn>
                    <a:cxn ang="0">
                      <a:pos x="161" y="41"/>
                    </a:cxn>
                    <a:cxn ang="0">
                      <a:pos x="194" y="41"/>
                    </a:cxn>
                    <a:cxn ang="0">
                      <a:pos x="227" y="41"/>
                    </a:cxn>
                    <a:cxn ang="0">
                      <a:pos x="258" y="41"/>
                    </a:cxn>
                    <a:cxn ang="0">
                      <a:pos x="290" y="83"/>
                    </a:cxn>
                    <a:cxn ang="0">
                      <a:pos x="322" y="83"/>
                    </a:cxn>
                    <a:cxn ang="0">
                      <a:pos x="355" y="83"/>
                    </a:cxn>
                    <a:cxn ang="0">
                      <a:pos x="387" y="83"/>
                    </a:cxn>
                    <a:cxn ang="0">
                      <a:pos x="419" y="83"/>
                    </a:cxn>
                    <a:cxn ang="0">
                      <a:pos x="419" y="41"/>
                    </a:cxn>
                    <a:cxn ang="0">
                      <a:pos x="451" y="41"/>
                    </a:cxn>
                    <a:cxn ang="0">
                      <a:pos x="484" y="0"/>
                    </a:cxn>
                    <a:cxn ang="0">
                      <a:pos x="484" y="41"/>
                    </a:cxn>
                    <a:cxn ang="0">
                      <a:pos x="516" y="123"/>
                    </a:cxn>
                    <a:cxn ang="0">
                      <a:pos x="548" y="165"/>
                    </a:cxn>
                    <a:cxn ang="0">
                      <a:pos x="548" y="123"/>
                    </a:cxn>
                    <a:cxn ang="0">
                      <a:pos x="612" y="246"/>
                    </a:cxn>
                    <a:cxn ang="0">
                      <a:pos x="645" y="327"/>
                    </a:cxn>
                    <a:cxn ang="0">
                      <a:pos x="709" y="410"/>
                    </a:cxn>
                    <a:cxn ang="0">
                      <a:pos x="709" y="451"/>
                    </a:cxn>
                    <a:cxn ang="0">
                      <a:pos x="709" y="533"/>
                    </a:cxn>
                    <a:cxn ang="0">
                      <a:pos x="419" y="493"/>
                    </a:cxn>
                    <a:cxn ang="0">
                      <a:pos x="258" y="451"/>
                    </a:cxn>
                    <a:cxn ang="0">
                      <a:pos x="0" y="369"/>
                    </a:cxn>
                  </a:cxnLst>
                  <a:rect l="0" t="0" r="r" b="b"/>
                  <a:pathLst>
                    <a:path w="709" h="533">
                      <a:moveTo>
                        <a:pt x="0" y="369"/>
                      </a:moveTo>
                      <a:lnTo>
                        <a:pt x="0" y="327"/>
                      </a:lnTo>
                      <a:lnTo>
                        <a:pt x="0" y="288"/>
                      </a:lnTo>
                      <a:lnTo>
                        <a:pt x="33" y="288"/>
                      </a:lnTo>
                      <a:lnTo>
                        <a:pt x="33" y="246"/>
                      </a:lnTo>
                      <a:lnTo>
                        <a:pt x="33" y="207"/>
                      </a:lnTo>
                      <a:lnTo>
                        <a:pt x="33" y="165"/>
                      </a:lnTo>
                      <a:lnTo>
                        <a:pt x="33" y="123"/>
                      </a:lnTo>
                      <a:lnTo>
                        <a:pt x="33" y="83"/>
                      </a:lnTo>
                      <a:lnTo>
                        <a:pt x="33" y="41"/>
                      </a:lnTo>
                      <a:lnTo>
                        <a:pt x="65" y="41"/>
                      </a:lnTo>
                      <a:lnTo>
                        <a:pt x="98" y="41"/>
                      </a:lnTo>
                      <a:lnTo>
                        <a:pt x="130" y="41"/>
                      </a:lnTo>
                      <a:lnTo>
                        <a:pt x="161" y="41"/>
                      </a:lnTo>
                      <a:lnTo>
                        <a:pt x="194" y="41"/>
                      </a:lnTo>
                      <a:lnTo>
                        <a:pt x="227" y="41"/>
                      </a:lnTo>
                      <a:lnTo>
                        <a:pt x="258" y="41"/>
                      </a:lnTo>
                      <a:lnTo>
                        <a:pt x="290" y="83"/>
                      </a:lnTo>
                      <a:lnTo>
                        <a:pt x="322" y="83"/>
                      </a:lnTo>
                      <a:lnTo>
                        <a:pt x="355" y="83"/>
                      </a:lnTo>
                      <a:lnTo>
                        <a:pt x="387" y="83"/>
                      </a:lnTo>
                      <a:lnTo>
                        <a:pt x="419" y="83"/>
                      </a:lnTo>
                      <a:lnTo>
                        <a:pt x="419" y="41"/>
                      </a:lnTo>
                      <a:lnTo>
                        <a:pt x="451" y="41"/>
                      </a:lnTo>
                      <a:lnTo>
                        <a:pt x="484" y="0"/>
                      </a:lnTo>
                      <a:lnTo>
                        <a:pt x="484" y="41"/>
                      </a:lnTo>
                      <a:lnTo>
                        <a:pt x="516" y="123"/>
                      </a:lnTo>
                      <a:lnTo>
                        <a:pt x="548" y="165"/>
                      </a:lnTo>
                      <a:lnTo>
                        <a:pt x="548" y="123"/>
                      </a:lnTo>
                      <a:lnTo>
                        <a:pt x="612" y="246"/>
                      </a:lnTo>
                      <a:lnTo>
                        <a:pt x="645" y="327"/>
                      </a:lnTo>
                      <a:lnTo>
                        <a:pt x="709" y="410"/>
                      </a:lnTo>
                      <a:lnTo>
                        <a:pt x="709" y="451"/>
                      </a:lnTo>
                      <a:lnTo>
                        <a:pt x="709" y="533"/>
                      </a:lnTo>
                      <a:lnTo>
                        <a:pt x="419" y="493"/>
                      </a:lnTo>
                      <a:lnTo>
                        <a:pt x="258" y="451"/>
                      </a:lnTo>
                      <a:lnTo>
                        <a:pt x="0" y="36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648" name="Group 357"/>
                <p:cNvGrpSpPr>
                  <a:grpSpLocks/>
                </p:cNvGrpSpPr>
                <p:nvPr/>
              </p:nvGrpSpPr>
              <p:grpSpPr bwMode="auto">
                <a:xfrm>
                  <a:off x="3973" y="1728"/>
                  <a:ext cx="970" cy="883"/>
                  <a:chOff x="3973" y="1709"/>
                  <a:chExt cx="970" cy="883"/>
                </a:xfrm>
                <a:grpFill/>
              </p:grpSpPr>
              <p:sp>
                <p:nvSpPr>
                  <p:cNvPr id="649" name="Freeform 358"/>
                  <p:cNvSpPr>
                    <a:spLocks/>
                  </p:cNvSpPr>
                  <p:nvPr/>
                </p:nvSpPr>
                <p:spPr bwMode="auto">
                  <a:xfrm>
                    <a:off x="4806" y="1969"/>
                    <a:ext cx="125" cy="178"/>
                  </a:xfrm>
                  <a:custGeom>
                    <a:avLst/>
                    <a:gdLst/>
                    <a:ahLst/>
                    <a:cxnLst>
                      <a:cxn ang="0">
                        <a:pos x="226" y="532"/>
                      </a:cxn>
                      <a:cxn ang="0">
                        <a:pos x="129" y="613"/>
                      </a:cxn>
                      <a:cxn ang="0">
                        <a:pos x="98" y="655"/>
                      </a:cxn>
                      <a:cxn ang="0">
                        <a:pos x="65" y="697"/>
                      </a:cxn>
                      <a:cxn ang="0">
                        <a:pos x="0" y="408"/>
                      </a:cxn>
                      <a:cxn ang="0">
                        <a:pos x="0" y="369"/>
                      </a:cxn>
                      <a:cxn ang="0">
                        <a:pos x="0" y="327"/>
                      </a:cxn>
                      <a:cxn ang="0">
                        <a:pos x="33" y="327"/>
                      </a:cxn>
                      <a:cxn ang="0">
                        <a:pos x="65" y="327"/>
                      </a:cxn>
                      <a:cxn ang="0">
                        <a:pos x="65" y="286"/>
                      </a:cxn>
                      <a:cxn ang="0">
                        <a:pos x="98" y="246"/>
                      </a:cxn>
                      <a:cxn ang="0">
                        <a:pos x="129" y="246"/>
                      </a:cxn>
                      <a:cxn ang="0">
                        <a:pos x="129" y="205"/>
                      </a:cxn>
                      <a:cxn ang="0">
                        <a:pos x="161" y="163"/>
                      </a:cxn>
                      <a:cxn ang="0">
                        <a:pos x="161" y="122"/>
                      </a:cxn>
                      <a:cxn ang="0">
                        <a:pos x="161" y="82"/>
                      </a:cxn>
                      <a:cxn ang="0">
                        <a:pos x="194" y="82"/>
                      </a:cxn>
                      <a:cxn ang="0">
                        <a:pos x="194" y="41"/>
                      </a:cxn>
                      <a:cxn ang="0">
                        <a:pos x="226" y="0"/>
                      </a:cxn>
                      <a:cxn ang="0">
                        <a:pos x="290" y="41"/>
                      </a:cxn>
                      <a:cxn ang="0">
                        <a:pos x="290" y="82"/>
                      </a:cxn>
                      <a:cxn ang="0">
                        <a:pos x="322" y="122"/>
                      </a:cxn>
                      <a:cxn ang="0">
                        <a:pos x="322" y="163"/>
                      </a:cxn>
                      <a:cxn ang="0">
                        <a:pos x="322" y="205"/>
                      </a:cxn>
                      <a:cxn ang="0">
                        <a:pos x="355" y="246"/>
                      </a:cxn>
                      <a:cxn ang="0">
                        <a:pos x="322" y="327"/>
                      </a:cxn>
                      <a:cxn ang="0">
                        <a:pos x="322" y="369"/>
                      </a:cxn>
                      <a:cxn ang="0">
                        <a:pos x="290" y="408"/>
                      </a:cxn>
                      <a:cxn ang="0">
                        <a:pos x="258" y="450"/>
                      </a:cxn>
                      <a:cxn ang="0">
                        <a:pos x="258" y="491"/>
                      </a:cxn>
                      <a:cxn ang="0">
                        <a:pos x="226" y="532"/>
                      </a:cxn>
                    </a:cxnLst>
                    <a:rect l="0" t="0" r="r" b="b"/>
                    <a:pathLst>
                      <a:path w="355" h="697">
                        <a:moveTo>
                          <a:pt x="226" y="532"/>
                        </a:moveTo>
                        <a:lnTo>
                          <a:pt x="129" y="613"/>
                        </a:lnTo>
                        <a:lnTo>
                          <a:pt x="98" y="655"/>
                        </a:lnTo>
                        <a:lnTo>
                          <a:pt x="65" y="697"/>
                        </a:lnTo>
                        <a:lnTo>
                          <a:pt x="0" y="408"/>
                        </a:lnTo>
                        <a:lnTo>
                          <a:pt x="0" y="369"/>
                        </a:lnTo>
                        <a:lnTo>
                          <a:pt x="0" y="327"/>
                        </a:lnTo>
                        <a:lnTo>
                          <a:pt x="33" y="327"/>
                        </a:lnTo>
                        <a:lnTo>
                          <a:pt x="65" y="327"/>
                        </a:lnTo>
                        <a:lnTo>
                          <a:pt x="65" y="286"/>
                        </a:lnTo>
                        <a:lnTo>
                          <a:pt x="98" y="246"/>
                        </a:lnTo>
                        <a:lnTo>
                          <a:pt x="129" y="246"/>
                        </a:lnTo>
                        <a:lnTo>
                          <a:pt x="129" y="205"/>
                        </a:lnTo>
                        <a:lnTo>
                          <a:pt x="161" y="163"/>
                        </a:lnTo>
                        <a:lnTo>
                          <a:pt x="161" y="122"/>
                        </a:lnTo>
                        <a:lnTo>
                          <a:pt x="161" y="82"/>
                        </a:lnTo>
                        <a:lnTo>
                          <a:pt x="194" y="82"/>
                        </a:lnTo>
                        <a:lnTo>
                          <a:pt x="194" y="41"/>
                        </a:lnTo>
                        <a:lnTo>
                          <a:pt x="226" y="0"/>
                        </a:lnTo>
                        <a:lnTo>
                          <a:pt x="290" y="41"/>
                        </a:lnTo>
                        <a:lnTo>
                          <a:pt x="290" y="82"/>
                        </a:lnTo>
                        <a:lnTo>
                          <a:pt x="322" y="122"/>
                        </a:lnTo>
                        <a:lnTo>
                          <a:pt x="322" y="163"/>
                        </a:lnTo>
                        <a:lnTo>
                          <a:pt x="322" y="205"/>
                        </a:lnTo>
                        <a:lnTo>
                          <a:pt x="355" y="246"/>
                        </a:lnTo>
                        <a:lnTo>
                          <a:pt x="322" y="327"/>
                        </a:lnTo>
                        <a:lnTo>
                          <a:pt x="322" y="369"/>
                        </a:lnTo>
                        <a:lnTo>
                          <a:pt x="290" y="408"/>
                        </a:lnTo>
                        <a:lnTo>
                          <a:pt x="258" y="450"/>
                        </a:lnTo>
                        <a:lnTo>
                          <a:pt x="258" y="491"/>
                        </a:lnTo>
                        <a:lnTo>
                          <a:pt x="226" y="532"/>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50" name="Freeform 359"/>
                  <p:cNvSpPr>
                    <a:spLocks/>
                  </p:cNvSpPr>
                  <p:nvPr/>
                </p:nvSpPr>
                <p:spPr bwMode="auto">
                  <a:xfrm>
                    <a:off x="4680" y="2096"/>
                    <a:ext cx="263" cy="189"/>
                  </a:xfrm>
                  <a:custGeom>
                    <a:avLst/>
                    <a:gdLst/>
                    <a:ahLst/>
                    <a:cxnLst>
                      <a:cxn ang="0">
                        <a:pos x="611" y="738"/>
                      </a:cxn>
                      <a:cxn ang="0">
                        <a:pos x="579" y="738"/>
                      </a:cxn>
                      <a:cxn ang="0">
                        <a:pos x="547" y="738"/>
                      </a:cxn>
                      <a:cxn ang="0">
                        <a:pos x="547" y="697"/>
                      </a:cxn>
                      <a:cxn ang="0">
                        <a:pos x="514" y="697"/>
                      </a:cxn>
                      <a:cxn ang="0">
                        <a:pos x="483" y="697"/>
                      </a:cxn>
                      <a:cxn ang="0">
                        <a:pos x="418" y="738"/>
                      </a:cxn>
                      <a:cxn ang="0">
                        <a:pos x="386" y="738"/>
                      </a:cxn>
                      <a:cxn ang="0">
                        <a:pos x="353" y="697"/>
                      </a:cxn>
                      <a:cxn ang="0">
                        <a:pos x="321" y="697"/>
                      </a:cxn>
                      <a:cxn ang="0">
                        <a:pos x="290" y="697"/>
                      </a:cxn>
                      <a:cxn ang="0">
                        <a:pos x="257" y="697"/>
                      </a:cxn>
                      <a:cxn ang="0">
                        <a:pos x="225" y="697"/>
                      </a:cxn>
                      <a:cxn ang="0">
                        <a:pos x="193" y="697"/>
                      </a:cxn>
                      <a:cxn ang="0">
                        <a:pos x="160" y="656"/>
                      </a:cxn>
                      <a:cxn ang="0">
                        <a:pos x="129" y="656"/>
                      </a:cxn>
                      <a:cxn ang="0">
                        <a:pos x="96" y="656"/>
                      </a:cxn>
                      <a:cxn ang="0">
                        <a:pos x="64" y="656"/>
                      </a:cxn>
                      <a:cxn ang="0">
                        <a:pos x="0" y="616"/>
                      </a:cxn>
                      <a:cxn ang="0">
                        <a:pos x="32" y="616"/>
                      </a:cxn>
                      <a:cxn ang="0">
                        <a:pos x="32" y="574"/>
                      </a:cxn>
                      <a:cxn ang="0">
                        <a:pos x="64" y="534"/>
                      </a:cxn>
                      <a:cxn ang="0">
                        <a:pos x="96" y="534"/>
                      </a:cxn>
                      <a:cxn ang="0">
                        <a:pos x="129" y="492"/>
                      </a:cxn>
                      <a:cxn ang="0">
                        <a:pos x="160" y="450"/>
                      </a:cxn>
                      <a:cxn ang="0">
                        <a:pos x="193" y="411"/>
                      </a:cxn>
                      <a:cxn ang="0">
                        <a:pos x="257" y="329"/>
                      </a:cxn>
                      <a:cxn ang="0">
                        <a:pos x="290" y="288"/>
                      </a:cxn>
                      <a:cxn ang="0">
                        <a:pos x="321" y="288"/>
                      </a:cxn>
                      <a:cxn ang="0">
                        <a:pos x="321" y="246"/>
                      </a:cxn>
                      <a:cxn ang="0">
                        <a:pos x="353" y="246"/>
                      </a:cxn>
                      <a:cxn ang="0">
                        <a:pos x="386" y="206"/>
                      </a:cxn>
                      <a:cxn ang="0">
                        <a:pos x="418" y="206"/>
                      </a:cxn>
                      <a:cxn ang="0">
                        <a:pos x="450" y="164"/>
                      </a:cxn>
                      <a:cxn ang="0">
                        <a:pos x="483" y="123"/>
                      </a:cxn>
                      <a:cxn ang="0">
                        <a:pos x="579" y="42"/>
                      </a:cxn>
                      <a:cxn ang="0">
                        <a:pos x="611" y="42"/>
                      </a:cxn>
                      <a:cxn ang="0">
                        <a:pos x="643" y="42"/>
                      </a:cxn>
                      <a:cxn ang="0">
                        <a:pos x="675" y="0"/>
                      </a:cxn>
                      <a:cxn ang="0">
                        <a:pos x="708" y="42"/>
                      </a:cxn>
                      <a:cxn ang="0">
                        <a:pos x="708" y="83"/>
                      </a:cxn>
                      <a:cxn ang="0">
                        <a:pos x="740" y="83"/>
                      </a:cxn>
                      <a:cxn ang="0">
                        <a:pos x="740" y="123"/>
                      </a:cxn>
                      <a:cxn ang="0">
                        <a:pos x="740" y="164"/>
                      </a:cxn>
                      <a:cxn ang="0">
                        <a:pos x="643" y="329"/>
                      </a:cxn>
                      <a:cxn ang="0">
                        <a:pos x="611" y="411"/>
                      </a:cxn>
                      <a:cxn ang="0">
                        <a:pos x="579" y="450"/>
                      </a:cxn>
                      <a:cxn ang="0">
                        <a:pos x="579" y="492"/>
                      </a:cxn>
                      <a:cxn ang="0">
                        <a:pos x="579" y="534"/>
                      </a:cxn>
                      <a:cxn ang="0">
                        <a:pos x="579" y="616"/>
                      </a:cxn>
                      <a:cxn ang="0">
                        <a:pos x="611" y="697"/>
                      </a:cxn>
                      <a:cxn ang="0">
                        <a:pos x="611" y="738"/>
                      </a:cxn>
                    </a:cxnLst>
                    <a:rect l="0" t="0" r="r" b="b"/>
                    <a:pathLst>
                      <a:path w="740" h="738">
                        <a:moveTo>
                          <a:pt x="611" y="738"/>
                        </a:moveTo>
                        <a:lnTo>
                          <a:pt x="579" y="738"/>
                        </a:lnTo>
                        <a:lnTo>
                          <a:pt x="547" y="738"/>
                        </a:lnTo>
                        <a:lnTo>
                          <a:pt x="547" y="697"/>
                        </a:lnTo>
                        <a:lnTo>
                          <a:pt x="514" y="697"/>
                        </a:lnTo>
                        <a:lnTo>
                          <a:pt x="483" y="697"/>
                        </a:lnTo>
                        <a:lnTo>
                          <a:pt x="418" y="738"/>
                        </a:lnTo>
                        <a:lnTo>
                          <a:pt x="386" y="738"/>
                        </a:lnTo>
                        <a:lnTo>
                          <a:pt x="353" y="697"/>
                        </a:lnTo>
                        <a:lnTo>
                          <a:pt x="321" y="697"/>
                        </a:lnTo>
                        <a:lnTo>
                          <a:pt x="290" y="697"/>
                        </a:lnTo>
                        <a:lnTo>
                          <a:pt x="257" y="697"/>
                        </a:lnTo>
                        <a:lnTo>
                          <a:pt x="225" y="697"/>
                        </a:lnTo>
                        <a:lnTo>
                          <a:pt x="193" y="697"/>
                        </a:lnTo>
                        <a:lnTo>
                          <a:pt x="160" y="656"/>
                        </a:lnTo>
                        <a:lnTo>
                          <a:pt x="129" y="656"/>
                        </a:lnTo>
                        <a:lnTo>
                          <a:pt x="96" y="656"/>
                        </a:lnTo>
                        <a:lnTo>
                          <a:pt x="64" y="656"/>
                        </a:lnTo>
                        <a:lnTo>
                          <a:pt x="0" y="616"/>
                        </a:lnTo>
                        <a:lnTo>
                          <a:pt x="32" y="616"/>
                        </a:lnTo>
                        <a:lnTo>
                          <a:pt x="32" y="574"/>
                        </a:lnTo>
                        <a:lnTo>
                          <a:pt x="64" y="534"/>
                        </a:lnTo>
                        <a:lnTo>
                          <a:pt x="96" y="534"/>
                        </a:lnTo>
                        <a:lnTo>
                          <a:pt x="129" y="492"/>
                        </a:lnTo>
                        <a:lnTo>
                          <a:pt x="160" y="450"/>
                        </a:lnTo>
                        <a:lnTo>
                          <a:pt x="193" y="411"/>
                        </a:lnTo>
                        <a:lnTo>
                          <a:pt x="257" y="329"/>
                        </a:lnTo>
                        <a:lnTo>
                          <a:pt x="290" y="288"/>
                        </a:lnTo>
                        <a:lnTo>
                          <a:pt x="321" y="288"/>
                        </a:lnTo>
                        <a:lnTo>
                          <a:pt x="321" y="246"/>
                        </a:lnTo>
                        <a:lnTo>
                          <a:pt x="353" y="246"/>
                        </a:lnTo>
                        <a:lnTo>
                          <a:pt x="386" y="206"/>
                        </a:lnTo>
                        <a:lnTo>
                          <a:pt x="418" y="206"/>
                        </a:lnTo>
                        <a:lnTo>
                          <a:pt x="450" y="164"/>
                        </a:lnTo>
                        <a:lnTo>
                          <a:pt x="483" y="123"/>
                        </a:lnTo>
                        <a:lnTo>
                          <a:pt x="579" y="42"/>
                        </a:lnTo>
                        <a:lnTo>
                          <a:pt x="611" y="42"/>
                        </a:lnTo>
                        <a:lnTo>
                          <a:pt x="643" y="42"/>
                        </a:lnTo>
                        <a:lnTo>
                          <a:pt x="675" y="0"/>
                        </a:lnTo>
                        <a:lnTo>
                          <a:pt x="708" y="42"/>
                        </a:lnTo>
                        <a:lnTo>
                          <a:pt x="708" y="83"/>
                        </a:lnTo>
                        <a:lnTo>
                          <a:pt x="740" y="83"/>
                        </a:lnTo>
                        <a:lnTo>
                          <a:pt x="740" y="123"/>
                        </a:lnTo>
                        <a:lnTo>
                          <a:pt x="740" y="164"/>
                        </a:lnTo>
                        <a:lnTo>
                          <a:pt x="643" y="329"/>
                        </a:lnTo>
                        <a:lnTo>
                          <a:pt x="611" y="411"/>
                        </a:lnTo>
                        <a:lnTo>
                          <a:pt x="579" y="450"/>
                        </a:lnTo>
                        <a:lnTo>
                          <a:pt x="579" y="492"/>
                        </a:lnTo>
                        <a:lnTo>
                          <a:pt x="579" y="534"/>
                        </a:lnTo>
                        <a:lnTo>
                          <a:pt x="579" y="616"/>
                        </a:lnTo>
                        <a:lnTo>
                          <a:pt x="611" y="697"/>
                        </a:lnTo>
                        <a:lnTo>
                          <a:pt x="611" y="7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1" name="Freeform 360"/>
                  <p:cNvSpPr>
                    <a:spLocks/>
                  </p:cNvSpPr>
                  <p:nvPr/>
                </p:nvSpPr>
                <p:spPr bwMode="auto">
                  <a:xfrm>
                    <a:off x="4611" y="2053"/>
                    <a:ext cx="217" cy="116"/>
                  </a:xfrm>
                  <a:custGeom>
                    <a:avLst/>
                    <a:gdLst/>
                    <a:ahLst/>
                    <a:cxnLst>
                      <a:cxn ang="0">
                        <a:pos x="515" y="452"/>
                      </a:cxn>
                      <a:cxn ang="0">
                        <a:pos x="483" y="410"/>
                      </a:cxn>
                      <a:cxn ang="0">
                        <a:pos x="450" y="370"/>
                      </a:cxn>
                      <a:cxn ang="0">
                        <a:pos x="386" y="370"/>
                      </a:cxn>
                      <a:cxn ang="0">
                        <a:pos x="322" y="286"/>
                      </a:cxn>
                      <a:cxn ang="0">
                        <a:pos x="257" y="286"/>
                      </a:cxn>
                      <a:cxn ang="0">
                        <a:pos x="193" y="247"/>
                      </a:cxn>
                      <a:cxn ang="0">
                        <a:pos x="0" y="164"/>
                      </a:cxn>
                      <a:cxn ang="0">
                        <a:pos x="96" y="164"/>
                      </a:cxn>
                      <a:cxn ang="0">
                        <a:pos x="161" y="124"/>
                      </a:cxn>
                      <a:cxn ang="0">
                        <a:pos x="193" y="124"/>
                      </a:cxn>
                      <a:cxn ang="0">
                        <a:pos x="226" y="83"/>
                      </a:cxn>
                      <a:cxn ang="0">
                        <a:pos x="289" y="83"/>
                      </a:cxn>
                      <a:cxn ang="0">
                        <a:pos x="322" y="83"/>
                      </a:cxn>
                      <a:cxn ang="0">
                        <a:pos x="354" y="42"/>
                      </a:cxn>
                      <a:cxn ang="0">
                        <a:pos x="386" y="42"/>
                      </a:cxn>
                      <a:cxn ang="0">
                        <a:pos x="418" y="42"/>
                      </a:cxn>
                      <a:cxn ang="0">
                        <a:pos x="450" y="42"/>
                      </a:cxn>
                      <a:cxn ang="0">
                        <a:pos x="483" y="42"/>
                      </a:cxn>
                      <a:cxn ang="0">
                        <a:pos x="515" y="0"/>
                      </a:cxn>
                      <a:cxn ang="0">
                        <a:pos x="546" y="0"/>
                      </a:cxn>
                      <a:cxn ang="0">
                        <a:pos x="546" y="42"/>
                      </a:cxn>
                      <a:cxn ang="0">
                        <a:pos x="546" y="83"/>
                      </a:cxn>
                      <a:cxn ang="0">
                        <a:pos x="611" y="370"/>
                      </a:cxn>
                      <a:cxn ang="0">
                        <a:pos x="579" y="370"/>
                      </a:cxn>
                      <a:cxn ang="0">
                        <a:pos x="546" y="410"/>
                      </a:cxn>
                      <a:cxn ang="0">
                        <a:pos x="515" y="410"/>
                      </a:cxn>
                      <a:cxn ang="0">
                        <a:pos x="515" y="452"/>
                      </a:cxn>
                    </a:cxnLst>
                    <a:rect l="0" t="0" r="r" b="b"/>
                    <a:pathLst>
                      <a:path w="611" h="452">
                        <a:moveTo>
                          <a:pt x="515" y="452"/>
                        </a:moveTo>
                        <a:lnTo>
                          <a:pt x="483" y="410"/>
                        </a:lnTo>
                        <a:lnTo>
                          <a:pt x="450" y="370"/>
                        </a:lnTo>
                        <a:lnTo>
                          <a:pt x="386" y="370"/>
                        </a:lnTo>
                        <a:lnTo>
                          <a:pt x="322" y="286"/>
                        </a:lnTo>
                        <a:lnTo>
                          <a:pt x="257" y="286"/>
                        </a:lnTo>
                        <a:lnTo>
                          <a:pt x="193" y="247"/>
                        </a:lnTo>
                        <a:lnTo>
                          <a:pt x="0" y="164"/>
                        </a:lnTo>
                        <a:lnTo>
                          <a:pt x="96" y="164"/>
                        </a:lnTo>
                        <a:lnTo>
                          <a:pt x="161" y="124"/>
                        </a:lnTo>
                        <a:lnTo>
                          <a:pt x="193" y="124"/>
                        </a:lnTo>
                        <a:lnTo>
                          <a:pt x="226" y="83"/>
                        </a:lnTo>
                        <a:lnTo>
                          <a:pt x="289" y="83"/>
                        </a:lnTo>
                        <a:lnTo>
                          <a:pt x="322" y="83"/>
                        </a:lnTo>
                        <a:lnTo>
                          <a:pt x="354" y="42"/>
                        </a:lnTo>
                        <a:lnTo>
                          <a:pt x="386" y="42"/>
                        </a:lnTo>
                        <a:lnTo>
                          <a:pt x="418" y="42"/>
                        </a:lnTo>
                        <a:lnTo>
                          <a:pt x="450" y="42"/>
                        </a:lnTo>
                        <a:lnTo>
                          <a:pt x="483" y="42"/>
                        </a:lnTo>
                        <a:lnTo>
                          <a:pt x="515" y="0"/>
                        </a:lnTo>
                        <a:lnTo>
                          <a:pt x="546" y="0"/>
                        </a:lnTo>
                        <a:lnTo>
                          <a:pt x="546" y="42"/>
                        </a:lnTo>
                        <a:lnTo>
                          <a:pt x="546" y="83"/>
                        </a:lnTo>
                        <a:lnTo>
                          <a:pt x="611" y="370"/>
                        </a:lnTo>
                        <a:lnTo>
                          <a:pt x="579" y="370"/>
                        </a:lnTo>
                        <a:lnTo>
                          <a:pt x="546" y="410"/>
                        </a:lnTo>
                        <a:lnTo>
                          <a:pt x="515" y="410"/>
                        </a:lnTo>
                        <a:lnTo>
                          <a:pt x="515" y="45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2" name="Freeform 361"/>
                  <p:cNvSpPr>
                    <a:spLocks/>
                  </p:cNvSpPr>
                  <p:nvPr/>
                </p:nvSpPr>
                <p:spPr bwMode="auto">
                  <a:xfrm>
                    <a:off x="4110" y="2137"/>
                    <a:ext cx="181" cy="137"/>
                  </a:xfrm>
                  <a:custGeom>
                    <a:avLst/>
                    <a:gdLst/>
                    <a:ahLst/>
                    <a:cxnLst>
                      <a:cxn ang="0">
                        <a:pos x="514" y="42"/>
                      </a:cxn>
                      <a:cxn ang="0">
                        <a:pos x="514" y="81"/>
                      </a:cxn>
                      <a:cxn ang="0">
                        <a:pos x="514" y="123"/>
                      </a:cxn>
                      <a:cxn ang="0">
                        <a:pos x="514" y="164"/>
                      </a:cxn>
                      <a:cxn ang="0">
                        <a:pos x="481" y="205"/>
                      </a:cxn>
                      <a:cxn ang="0">
                        <a:pos x="481" y="245"/>
                      </a:cxn>
                      <a:cxn ang="0">
                        <a:pos x="481" y="286"/>
                      </a:cxn>
                      <a:cxn ang="0">
                        <a:pos x="451" y="286"/>
                      </a:cxn>
                      <a:cxn ang="0">
                        <a:pos x="451" y="369"/>
                      </a:cxn>
                      <a:cxn ang="0">
                        <a:pos x="451" y="409"/>
                      </a:cxn>
                      <a:cxn ang="0">
                        <a:pos x="451" y="492"/>
                      </a:cxn>
                      <a:cxn ang="0">
                        <a:pos x="418" y="531"/>
                      </a:cxn>
                      <a:cxn ang="0">
                        <a:pos x="385" y="531"/>
                      </a:cxn>
                      <a:cxn ang="0">
                        <a:pos x="353" y="531"/>
                      </a:cxn>
                      <a:cxn ang="0">
                        <a:pos x="322" y="531"/>
                      </a:cxn>
                      <a:cxn ang="0">
                        <a:pos x="289" y="531"/>
                      </a:cxn>
                      <a:cxn ang="0">
                        <a:pos x="289" y="492"/>
                      </a:cxn>
                      <a:cxn ang="0">
                        <a:pos x="289" y="450"/>
                      </a:cxn>
                      <a:cxn ang="0">
                        <a:pos x="322" y="450"/>
                      </a:cxn>
                      <a:cxn ang="0">
                        <a:pos x="322" y="409"/>
                      </a:cxn>
                      <a:cxn ang="0">
                        <a:pos x="322" y="369"/>
                      </a:cxn>
                      <a:cxn ang="0">
                        <a:pos x="289" y="369"/>
                      </a:cxn>
                      <a:cxn ang="0">
                        <a:pos x="257" y="369"/>
                      </a:cxn>
                      <a:cxn ang="0">
                        <a:pos x="224" y="369"/>
                      </a:cxn>
                      <a:cxn ang="0">
                        <a:pos x="193" y="369"/>
                      </a:cxn>
                      <a:cxn ang="0">
                        <a:pos x="161" y="369"/>
                      </a:cxn>
                      <a:cxn ang="0">
                        <a:pos x="128" y="369"/>
                      </a:cxn>
                      <a:cxn ang="0">
                        <a:pos x="96" y="328"/>
                      </a:cxn>
                      <a:cxn ang="0">
                        <a:pos x="64" y="328"/>
                      </a:cxn>
                      <a:cxn ang="0">
                        <a:pos x="32" y="328"/>
                      </a:cxn>
                      <a:cxn ang="0">
                        <a:pos x="32" y="286"/>
                      </a:cxn>
                      <a:cxn ang="0">
                        <a:pos x="0" y="286"/>
                      </a:cxn>
                      <a:cxn ang="0">
                        <a:pos x="0" y="245"/>
                      </a:cxn>
                      <a:cxn ang="0">
                        <a:pos x="32" y="245"/>
                      </a:cxn>
                      <a:cxn ang="0">
                        <a:pos x="32" y="205"/>
                      </a:cxn>
                      <a:cxn ang="0">
                        <a:pos x="64" y="205"/>
                      </a:cxn>
                      <a:cxn ang="0">
                        <a:pos x="96" y="164"/>
                      </a:cxn>
                      <a:cxn ang="0">
                        <a:pos x="128" y="164"/>
                      </a:cxn>
                      <a:cxn ang="0">
                        <a:pos x="161" y="123"/>
                      </a:cxn>
                      <a:cxn ang="0">
                        <a:pos x="193" y="81"/>
                      </a:cxn>
                      <a:cxn ang="0">
                        <a:pos x="193" y="42"/>
                      </a:cxn>
                      <a:cxn ang="0">
                        <a:pos x="224" y="42"/>
                      </a:cxn>
                      <a:cxn ang="0">
                        <a:pos x="257" y="0"/>
                      </a:cxn>
                      <a:cxn ang="0">
                        <a:pos x="289" y="0"/>
                      </a:cxn>
                      <a:cxn ang="0">
                        <a:pos x="322" y="42"/>
                      </a:cxn>
                      <a:cxn ang="0">
                        <a:pos x="353" y="42"/>
                      </a:cxn>
                      <a:cxn ang="0">
                        <a:pos x="385" y="42"/>
                      </a:cxn>
                      <a:cxn ang="0">
                        <a:pos x="418" y="42"/>
                      </a:cxn>
                      <a:cxn ang="0">
                        <a:pos x="451" y="42"/>
                      </a:cxn>
                      <a:cxn ang="0">
                        <a:pos x="451" y="0"/>
                      </a:cxn>
                      <a:cxn ang="0">
                        <a:pos x="481" y="0"/>
                      </a:cxn>
                      <a:cxn ang="0">
                        <a:pos x="514" y="0"/>
                      </a:cxn>
                      <a:cxn ang="0">
                        <a:pos x="514" y="42"/>
                      </a:cxn>
                    </a:cxnLst>
                    <a:rect l="0" t="0" r="r" b="b"/>
                    <a:pathLst>
                      <a:path w="514" h="531">
                        <a:moveTo>
                          <a:pt x="514" y="42"/>
                        </a:moveTo>
                        <a:lnTo>
                          <a:pt x="514" y="81"/>
                        </a:lnTo>
                        <a:lnTo>
                          <a:pt x="514" y="123"/>
                        </a:lnTo>
                        <a:lnTo>
                          <a:pt x="514" y="164"/>
                        </a:lnTo>
                        <a:lnTo>
                          <a:pt x="481" y="205"/>
                        </a:lnTo>
                        <a:lnTo>
                          <a:pt x="481" y="245"/>
                        </a:lnTo>
                        <a:lnTo>
                          <a:pt x="481" y="286"/>
                        </a:lnTo>
                        <a:lnTo>
                          <a:pt x="451" y="286"/>
                        </a:lnTo>
                        <a:lnTo>
                          <a:pt x="451" y="369"/>
                        </a:lnTo>
                        <a:lnTo>
                          <a:pt x="451" y="409"/>
                        </a:lnTo>
                        <a:lnTo>
                          <a:pt x="451" y="492"/>
                        </a:lnTo>
                        <a:lnTo>
                          <a:pt x="418" y="531"/>
                        </a:lnTo>
                        <a:lnTo>
                          <a:pt x="385" y="531"/>
                        </a:lnTo>
                        <a:lnTo>
                          <a:pt x="353" y="531"/>
                        </a:lnTo>
                        <a:lnTo>
                          <a:pt x="322" y="531"/>
                        </a:lnTo>
                        <a:lnTo>
                          <a:pt x="289" y="531"/>
                        </a:lnTo>
                        <a:lnTo>
                          <a:pt x="289" y="492"/>
                        </a:lnTo>
                        <a:lnTo>
                          <a:pt x="289" y="450"/>
                        </a:lnTo>
                        <a:lnTo>
                          <a:pt x="322" y="450"/>
                        </a:lnTo>
                        <a:lnTo>
                          <a:pt x="322" y="409"/>
                        </a:lnTo>
                        <a:lnTo>
                          <a:pt x="322" y="369"/>
                        </a:lnTo>
                        <a:lnTo>
                          <a:pt x="289" y="369"/>
                        </a:lnTo>
                        <a:lnTo>
                          <a:pt x="257" y="369"/>
                        </a:lnTo>
                        <a:lnTo>
                          <a:pt x="224" y="369"/>
                        </a:lnTo>
                        <a:lnTo>
                          <a:pt x="193" y="369"/>
                        </a:lnTo>
                        <a:lnTo>
                          <a:pt x="161" y="369"/>
                        </a:lnTo>
                        <a:lnTo>
                          <a:pt x="128" y="369"/>
                        </a:lnTo>
                        <a:lnTo>
                          <a:pt x="96" y="328"/>
                        </a:lnTo>
                        <a:lnTo>
                          <a:pt x="64" y="328"/>
                        </a:lnTo>
                        <a:lnTo>
                          <a:pt x="32" y="328"/>
                        </a:lnTo>
                        <a:lnTo>
                          <a:pt x="32" y="286"/>
                        </a:lnTo>
                        <a:lnTo>
                          <a:pt x="0" y="286"/>
                        </a:lnTo>
                        <a:lnTo>
                          <a:pt x="0" y="245"/>
                        </a:lnTo>
                        <a:lnTo>
                          <a:pt x="32" y="245"/>
                        </a:lnTo>
                        <a:lnTo>
                          <a:pt x="32" y="205"/>
                        </a:lnTo>
                        <a:lnTo>
                          <a:pt x="64" y="205"/>
                        </a:lnTo>
                        <a:lnTo>
                          <a:pt x="96" y="164"/>
                        </a:lnTo>
                        <a:lnTo>
                          <a:pt x="128" y="164"/>
                        </a:lnTo>
                        <a:lnTo>
                          <a:pt x="161" y="123"/>
                        </a:lnTo>
                        <a:lnTo>
                          <a:pt x="193" y="81"/>
                        </a:lnTo>
                        <a:lnTo>
                          <a:pt x="193" y="42"/>
                        </a:lnTo>
                        <a:lnTo>
                          <a:pt x="224" y="42"/>
                        </a:lnTo>
                        <a:lnTo>
                          <a:pt x="257" y="0"/>
                        </a:lnTo>
                        <a:lnTo>
                          <a:pt x="289" y="0"/>
                        </a:lnTo>
                        <a:lnTo>
                          <a:pt x="322" y="42"/>
                        </a:lnTo>
                        <a:lnTo>
                          <a:pt x="353" y="42"/>
                        </a:lnTo>
                        <a:lnTo>
                          <a:pt x="385" y="42"/>
                        </a:lnTo>
                        <a:lnTo>
                          <a:pt x="418" y="42"/>
                        </a:lnTo>
                        <a:lnTo>
                          <a:pt x="451" y="42"/>
                        </a:lnTo>
                        <a:lnTo>
                          <a:pt x="451" y="0"/>
                        </a:lnTo>
                        <a:lnTo>
                          <a:pt x="481" y="0"/>
                        </a:lnTo>
                        <a:lnTo>
                          <a:pt x="514" y="0"/>
                        </a:lnTo>
                        <a:lnTo>
                          <a:pt x="514" y="42"/>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653" name="Group 362"/>
                  <p:cNvGrpSpPr>
                    <a:grpSpLocks/>
                  </p:cNvGrpSpPr>
                  <p:nvPr/>
                </p:nvGrpSpPr>
                <p:grpSpPr bwMode="auto">
                  <a:xfrm>
                    <a:off x="3973" y="1709"/>
                    <a:ext cx="957" cy="883"/>
                    <a:chOff x="3973" y="1709"/>
                    <a:chExt cx="957" cy="883"/>
                  </a:xfrm>
                  <a:grpFill/>
                </p:grpSpPr>
                <p:sp>
                  <p:nvSpPr>
                    <p:cNvPr id="654" name="Freeform 363"/>
                    <p:cNvSpPr>
                      <a:spLocks/>
                    </p:cNvSpPr>
                    <p:nvPr/>
                  </p:nvSpPr>
                  <p:spPr bwMode="auto">
                    <a:xfrm>
                      <a:off x="4736" y="1779"/>
                      <a:ext cx="194" cy="284"/>
                    </a:xfrm>
                    <a:custGeom>
                      <a:avLst/>
                      <a:gdLst/>
                      <a:ahLst/>
                      <a:cxnLst>
                        <a:cxn ang="0">
                          <a:pos x="386" y="779"/>
                        </a:cxn>
                        <a:cxn ang="0">
                          <a:pos x="353" y="819"/>
                        </a:cxn>
                        <a:cxn ang="0">
                          <a:pos x="353" y="901"/>
                        </a:cxn>
                        <a:cxn ang="0">
                          <a:pos x="322" y="983"/>
                        </a:cxn>
                        <a:cxn ang="0">
                          <a:pos x="257" y="1024"/>
                        </a:cxn>
                        <a:cxn ang="0">
                          <a:pos x="225" y="1065"/>
                        </a:cxn>
                        <a:cxn ang="0">
                          <a:pos x="161" y="1065"/>
                        </a:cxn>
                        <a:cxn ang="0">
                          <a:pos x="96" y="1107"/>
                        </a:cxn>
                        <a:cxn ang="0">
                          <a:pos x="33" y="1107"/>
                        </a:cxn>
                        <a:cxn ang="0">
                          <a:pos x="33" y="1024"/>
                        </a:cxn>
                        <a:cxn ang="0">
                          <a:pos x="33" y="901"/>
                        </a:cxn>
                        <a:cxn ang="0">
                          <a:pos x="64" y="738"/>
                        </a:cxn>
                        <a:cxn ang="0">
                          <a:pos x="33" y="491"/>
                        </a:cxn>
                        <a:cxn ang="0">
                          <a:pos x="33" y="410"/>
                        </a:cxn>
                        <a:cxn ang="0">
                          <a:pos x="0" y="328"/>
                        </a:cxn>
                        <a:cxn ang="0">
                          <a:pos x="0" y="246"/>
                        </a:cxn>
                        <a:cxn ang="0">
                          <a:pos x="0" y="163"/>
                        </a:cxn>
                        <a:cxn ang="0">
                          <a:pos x="0" y="82"/>
                        </a:cxn>
                        <a:cxn ang="0">
                          <a:pos x="0" y="0"/>
                        </a:cxn>
                        <a:cxn ang="0">
                          <a:pos x="33" y="41"/>
                        </a:cxn>
                        <a:cxn ang="0">
                          <a:pos x="96" y="82"/>
                        </a:cxn>
                        <a:cxn ang="0">
                          <a:pos x="129" y="82"/>
                        </a:cxn>
                        <a:cxn ang="0">
                          <a:pos x="193" y="82"/>
                        </a:cxn>
                        <a:cxn ang="0">
                          <a:pos x="257" y="82"/>
                        </a:cxn>
                        <a:cxn ang="0">
                          <a:pos x="257" y="163"/>
                        </a:cxn>
                        <a:cxn ang="0">
                          <a:pos x="290" y="246"/>
                        </a:cxn>
                        <a:cxn ang="0">
                          <a:pos x="322" y="328"/>
                        </a:cxn>
                        <a:cxn ang="0">
                          <a:pos x="322" y="410"/>
                        </a:cxn>
                        <a:cxn ang="0">
                          <a:pos x="353" y="452"/>
                        </a:cxn>
                        <a:cxn ang="0">
                          <a:pos x="418" y="452"/>
                        </a:cxn>
                        <a:cxn ang="0">
                          <a:pos x="483" y="452"/>
                        </a:cxn>
                        <a:cxn ang="0">
                          <a:pos x="514" y="533"/>
                        </a:cxn>
                        <a:cxn ang="0">
                          <a:pos x="450" y="655"/>
                        </a:cxn>
                        <a:cxn ang="0">
                          <a:pos x="418" y="738"/>
                        </a:cxn>
                      </a:cxnLst>
                      <a:rect l="0" t="0" r="r" b="b"/>
                      <a:pathLst>
                        <a:path w="547" h="1107">
                          <a:moveTo>
                            <a:pt x="418" y="738"/>
                          </a:moveTo>
                          <a:lnTo>
                            <a:pt x="386" y="779"/>
                          </a:lnTo>
                          <a:lnTo>
                            <a:pt x="386" y="819"/>
                          </a:lnTo>
                          <a:lnTo>
                            <a:pt x="353" y="819"/>
                          </a:lnTo>
                          <a:lnTo>
                            <a:pt x="353" y="860"/>
                          </a:lnTo>
                          <a:lnTo>
                            <a:pt x="353" y="901"/>
                          </a:lnTo>
                          <a:lnTo>
                            <a:pt x="322" y="941"/>
                          </a:lnTo>
                          <a:lnTo>
                            <a:pt x="322" y="983"/>
                          </a:lnTo>
                          <a:lnTo>
                            <a:pt x="290" y="983"/>
                          </a:lnTo>
                          <a:lnTo>
                            <a:pt x="257" y="1024"/>
                          </a:lnTo>
                          <a:lnTo>
                            <a:pt x="257" y="1065"/>
                          </a:lnTo>
                          <a:lnTo>
                            <a:pt x="225" y="1065"/>
                          </a:lnTo>
                          <a:lnTo>
                            <a:pt x="193" y="1065"/>
                          </a:lnTo>
                          <a:lnTo>
                            <a:pt x="161" y="1065"/>
                          </a:lnTo>
                          <a:lnTo>
                            <a:pt x="129" y="1107"/>
                          </a:lnTo>
                          <a:lnTo>
                            <a:pt x="96" y="1107"/>
                          </a:lnTo>
                          <a:lnTo>
                            <a:pt x="64" y="1107"/>
                          </a:lnTo>
                          <a:lnTo>
                            <a:pt x="33" y="1107"/>
                          </a:lnTo>
                          <a:lnTo>
                            <a:pt x="0" y="1107"/>
                          </a:lnTo>
                          <a:lnTo>
                            <a:pt x="33" y="1024"/>
                          </a:lnTo>
                          <a:lnTo>
                            <a:pt x="33" y="941"/>
                          </a:lnTo>
                          <a:lnTo>
                            <a:pt x="33" y="901"/>
                          </a:lnTo>
                          <a:lnTo>
                            <a:pt x="64" y="779"/>
                          </a:lnTo>
                          <a:lnTo>
                            <a:pt x="64" y="738"/>
                          </a:lnTo>
                          <a:lnTo>
                            <a:pt x="64" y="614"/>
                          </a:lnTo>
                          <a:lnTo>
                            <a:pt x="33" y="491"/>
                          </a:lnTo>
                          <a:lnTo>
                            <a:pt x="33" y="452"/>
                          </a:lnTo>
                          <a:lnTo>
                            <a:pt x="33" y="410"/>
                          </a:lnTo>
                          <a:lnTo>
                            <a:pt x="33" y="368"/>
                          </a:lnTo>
                          <a:lnTo>
                            <a:pt x="0" y="328"/>
                          </a:lnTo>
                          <a:lnTo>
                            <a:pt x="0" y="287"/>
                          </a:lnTo>
                          <a:lnTo>
                            <a:pt x="0" y="246"/>
                          </a:lnTo>
                          <a:lnTo>
                            <a:pt x="0" y="205"/>
                          </a:lnTo>
                          <a:lnTo>
                            <a:pt x="0" y="163"/>
                          </a:lnTo>
                          <a:lnTo>
                            <a:pt x="0" y="124"/>
                          </a:lnTo>
                          <a:lnTo>
                            <a:pt x="0" y="82"/>
                          </a:lnTo>
                          <a:lnTo>
                            <a:pt x="0" y="41"/>
                          </a:lnTo>
                          <a:lnTo>
                            <a:pt x="0" y="0"/>
                          </a:lnTo>
                          <a:lnTo>
                            <a:pt x="33" y="0"/>
                          </a:lnTo>
                          <a:lnTo>
                            <a:pt x="33" y="41"/>
                          </a:lnTo>
                          <a:lnTo>
                            <a:pt x="64" y="41"/>
                          </a:lnTo>
                          <a:lnTo>
                            <a:pt x="96" y="82"/>
                          </a:lnTo>
                          <a:lnTo>
                            <a:pt x="129" y="124"/>
                          </a:lnTo>
                          <a:lnTo>
                            <a:pt x="129" y="82"/>
                          </a:lnTo>
                          <a:lnTo>
                            <a:pt x="161" y="82"/>
                          </a:lnTo>
                          <a:lnTo>
                            <a:pt x="193" y="82"/>
                          </a:lnTo>
                          <a:lnTo>
                            <a:pt x="225" y="82"/>
                          </a:lnTo>
                          <a:lnTo>
                            <a:pt x="257" y="82"/>
                          </a:lnTo>
                          <a:lnTo>
                            <a:pt x="257" y="124"/>
                          </a:lnTo>
                          <a:lnTo>
                            <a:pt x="257" y="163"/>
                          </a:lnTo>
                          <a:lnTo>
                            <a:pt x="257" y="246"/>
                          </a:lnTo>
                          <a:lnTo>
                            <a:pt x="290" y="246"/>
                          </a:lnTo>
                          <a:lnTo>
                            <a:pt x="290" y="287"/>
                          </a:lnTo>
                          <a:lnTo>
                            <a:pt x="322" y="328"/>
                          </a:lnTo>
                          <a:lnTo>
                            <a:pt x="322" y="368"/>
                          </a:lnTo>
                          <a:lnTo>
                            <a:pt x="322" y="410"/>
                          </a:lnTo>
                          <a:lnTo>
                            <a:pt x="353" y="410"/>
                          </a:lnTo>
                          <a:lnTo>
                            <a:pt x="353" y="452"/>
                          </a:lnTo>
                          <a:lnTo>
                            <a:pt x="386" y="452"/>
                          </a:lnTo>
                          <a:lnTo>
                            <a:pt x="418" y="452"/>
                          </a:lnTo>
                          <a:lnTo>
                            <a:pt x="450" y="452"/>
                          </a:lnTo>
                          <a:lnTo>
                            <a:pt x="483" y="452"/>
                          </a:lnTo>
                          <a:lnTo>
                            <a:pt x="547" y="491"/>
                          </a:lnTo>
                          <a:lnTo>
                            <a:pt x="514" y="533"/>
                          </a:lnTo>
                          <a:lnTo>
                            <a:pt x="483" y="614"/>
                          </a:lnTo>
                          <a:lnTo>
                            <a:pt x="450" y="655"/>
                          </a:lnTo>
                          <a:lnTo>
                            <a:pt x="418" y="696"/>
                          </a:lnTo>
                          <a:lnTo>
                            <a:pt x="418" y="7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5" name="Freeform 364"/>
                    <p:cNvSpPr>
                      <a:spLocks/>
                    </p:cNvSpPr>
                    <p:nvPr/>
                  </p:nvSpPr>
                  <p:spPr bwMode="auto">
                    <a:xfrm>
                      <a:off x="4611" y="2095"/>
                      <a:ext cx="183" cy="158"/>
                    </a:xfrm>
                    <a:custGeom>
                      <a:avLst/>
                      <a:gdLst/>
                      <a:ahLst/>
                      <a:cxnLst>
                        <a:cxn ang="0">
                          <a:pos x="514" y="287"/>
                        </a:cxn>
                        <a:cxn ang="0">
                          <a:pos x="482" y="287"/>
                        </a:cxn>
                        <a:cxn ang="0">
                          <a:pos x="450" y="328"/>
                        </a:cxn>
                        <a:cxn ang="0">
                          <a:pos x="386" y="411"/>
                        </a:cxn>
                        <a:cxn ang="0">
                          <a:pos x="353" y="450"/>
                        </a:cxn>
                        <a:cxn ang="0">
                          <a:pos x="322" y="492"/>
                        </a:cxn>
                        <a:cxn ang="0">
                          <a:pos x="289" y="533"/>
                        </a:cxn>
                        <a:cxn ang="0">
                          <a:pos x="257" y="533"/>
                        </a:cxn>
                        <a:cxn ang="0">
                          <a:pos x="225" y="573"/>
                        </a:cxn>
                        <a:cxn ang="0">
                          <a:pos x="225" y="614"/>
                        </a:cxn>
                        <a:cxn ang="0">
                          <a:pos x="192" y="614"/>
                        </a:cxn>
                        <a:cxn ang="0">
                          <a:pos x="192" y="573"/>
                        </a:cxn>
                        <a:cxn ang="0">
                          <a:pos x="161" y="573"/>
                        </a:cxn>
                        <a:cxn ang="0">
                          <a:pos x="129" y="533"/>
                        </a:cxn>
                        <a:cxn ang="0">
                          <a:pos x="129" y="492"/>
                        </a:cxn>
                        <a:cxn ang="0">
                          <a:pos x="129" y="450"/>
                        </a:cxn>
                        <a:cxn ang="0">
                          <a:pos x="129" y="411"/>
                        </a:cxn>
                        <a:cxn ang="0">
                          <a:pos x="129" y="369"/>
                        </a:cxn>
                        <a:cxn ang="0">
                          <a:pos x="129" y="287"/>
                        </a:cxn>
                        <a:cxn ang="0">
                          <a:pos x="96" y="246"/>
                        </a:cxn>
                        <a:cxn ang="0">
                          <a:pos x="64" y="206"/>
                        </a:cxn>
                        <a:cxn ang="0">
                          <a:pos x="64" y="164"/>
                        </a:cxn>
                        <a:cxn ang="0">
                          <a:pos x="0" y="0"/>
                        </a:cxn>
                        <a:cxn ang="0">
                          <a:pos x="192" y="83"/>
                        </a:cxn>
                        <a:cxn ang="0">
                          <a:pos x="257" y="122"/>
                        </a:cxn>
                        <a:cxn ang="0">
                          <a:pos x="322" y="122"/>
                        </a:cxn>
                        <a:cxn ang="0">
                          <a:pos x="386" y="206"/>
                        </a:cxn>
                        <a:cxn ang="0">
                          <a:pos x="450" y="206"/>
                        </a:cxn>
                        <a:cxn ang="0">
                          <a:pos x="482" y="246"/>
                        </a:cxn>
                        <a:cxn ang="0">
                          <a:pos x="514" y="287"/>
                        </a:cxn>
                      </a:cxnLst>
                      <a:rect l="0" t="0" r="r" b="b"/>
                      <a:pathLst>
                        <a:path w="514" h="614">
                          <a:moveTo>
                            <a:pt x="514" y="287"/>
                          </a:moveTo>
                          <a:lnTo>
                            <a:pt x="482" y="287"/>
                          </a:lnTo>
                          <a:lnTo>
                            <a:pt x="450" y="328"/>
                          </a:lnTo>
                          <a:lnTo>
                            <a:pt x="386" y="411"/>
                          </a:lnTo>
                          <a:lnTo>
                            <a:pt x="353" y="450"/>
                          </a:lnTo>
                          <a:lnTo>
                            <a:pt x="322" y="492"/>
                          </a:lnTo>
                          <a:lnTo>
                            <a:pt x="289" y="533"/>
                          </a:lnTo>
                          <a:lnTo>
                            <a:pt x="257" y="533"/>
                          </a:lnTo>
                          <a:lnTo>
                            <a:pt x="225" y="573"/>
                          </a:lnTo>
                          <a:lnTo>
                            <a:pt x="225" y="614"/>
                          </a:lnTo>
                          <a:lnTo>
                            <a:pt x="192" y="614"/>
                          </a:lnTo>
                          <a:lnTo>
                            <a:pt x="192" y="573"/>
                          </a:lnTo>
                          <a:lnTo>
                            <a:pt x="161" y="573"/>
                          </a:lnTo>
                          <a:lnTo>
                            <a:pt x="129" y="533"/>
                          </a:lnTo>
                          <a:lnTo>
                            <a:pt x="129" y="492"/>
                          </a:lnTo>
                          <a:lnTo>
                            <a:pt x="129" y="450"/>
                          </a:lnTo>
                          <a:lnTo>
                            <a:pt x="129" y="411"/>
                          </a:lnTo>
                          <a:lnTo>
                            <a:pt x="129" y="369"/>
                          </a:lnTo>
                          <a:lnTo>
                            <a:pt x="129" y="287"/>
                          </a:lnTo>
                          <a:lnTo>
                            <a:pt x="96" y="246"/>
                          </a:lnTo>
                          <a:lnTo>
                            <a:pt x="64" y="206"/>
                          </a:lnTo>
                          <a:lnTo>
                            <a:pt x="64" y="164"/>
                          </a:lnTo>
                          <a:lnTo>
                            <a:pt x="0" y="0"/>
                          </a:lnTo>
                          <a:lnTo>
                            <a:pt x="192" y="83"/>
                          </a:lnTo>
                          <a:lnTo>
                            <a:pt x="257" y="122"/>
                          </a:lnTo>
                          <a:lnTo>
                            <a:pt x="322" y="122"/>
                          </a:lnTo>
                          <a:lnTo>
                            <a:pt x="386" y="206"/>
                          </a:lnTo>
                          <a:lnTo>
                            <a:pt x="450" y="206"/>
                          </a:lnTo>
                          <a:lnTo>
                            <a:pt x="482" y="246"/>
                          </a:lnTo>
                          <a:lnTo>
                            <a:pt x="514"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6" name="Freeform 365"/>
                    <p:cNvSpPr>
                      <a:spLocks/>
                    </p:cNvSpPr>
                    <p:nvPr/>
                  </p:nvSpPr>
                  <p:spPr bwMode="auto">
                    <a:xfrm>
                      <a:off x="4441" y="1990"/>
                      <a:ext cx="171" cy="147"/>
                    </a:xfrm>
                    <a:custGeom>
                      <a:avLst/>
                      <a:gdLst/>
                      <a:ahLst/>
                      <a:cxnLst>
                        <a:cxn ang="0">
                          <a:pos x="385" y="573"/>
                        </a:cxn>
                        <a:cxn ang="0">
                          <a:pos x="354" y="532"/>
                        </a:cxn>
                        <a:cxn ang="0">
                          <a:pos x="321" y="532"/>
                        </a:cxn>
                        <a:cxn ang="0">
                          <a:pos x="257" y="492"/>
                        </a:cxn>
                        <a:cxn ang="0">
                          <a:pos x="0" y="328"/>
                        </a:cxn>
                        <a:cxn ang="0">
                          <a:pos x="32" y="287"/>
                        </a:cxn>
                        <a:cxn ang="0">
                          <a:pos x="64" y="287"/>
                        </a:cxn>
                        <a:cxn ang="0">
                          <a:pos x="64" y="245"/>
                        </a:cxn>
                        <a:cxn ang="0">
                          <a:pos x="96" y="245"/>
                        </a:cxn>
                        <a:cxn ang="0">
                          <a:pos x="128" y="205"/>
                        </a:cxn>
                        <a:cxn ang="0">
                          <a:pos x="161" y="164"/>
                        </a:cxn>
                        <a:cxn ang="0">
                          <a:pos x="193" y="123"/>
                        </a:cxn>
                        <a:cxn ang="0">
                          <a:pos x="224" y="123"/>
                        </a:cxn>
                        <a:cxn ang="0">
                          <a:pos x="257" y="81"/>
                        </a:cxn>
                        <a:cxn ang="0">
                          <a:pos x="290" y="42"/>
                        </a:cxn>
                        <a:cxn ang="0">
                          <a:pos x="321" y="42"/>
                        </a:cxn>
                        <a:cxn ang="0">
                          <a:pos x="321" y="0"/>
                        </a:cxn>
                        <a:cxn ang="0">
                          <a:pos x="418" y="205"/>
                        </a:cxn>
                        <a:cxn ang="0">
                          <a:pos x="482" y="409"/>
                        </a:cxn>
                        <a:cxn ang="0">
                          <a:pos x="482" y="450"/>
                        </a:cxn>
                        <a:cxn ang="0">
                          <a:pos x="451" y="492"/>
                        </a:cxn>
                        <a:cxn ang="0">
                          <a:pos x="418" y="532"/>
                        </a:cxn>
                        <a:cxn ang="0">
                          <a:pos x="385" y="532"/>
                        </a:cxn>
                        <a:cxn ang="0">
                          <a:pos x="385" y="573"/>
                        </a:cxn>
                      </a:cxnLst>
                      <a:rect l="0" t="0" r="r" b="b"/>
                      <a:pathLst>
                        <a:path w="482" h="573">
                          <a:moveTo>
                            <a:pt x="385" y="573"/>
                          </a:moveTo>
                          <a:lnTo>
                            <a:pt x="354" y="532"/>
                          </a:lnTo>
                          <a:lnTo>
                            <a:pt x="321" y="532"/>
                          </a:lnTo>
                          <a:lnTo>
                            <a:pt x="257" y="492"/>
                          </a:lnTo>
                          <a:lnTo>
                            <a:pt x="0" y="328"/>
                          </a:lnTo>
                          <a:lnTo>
                            <a:pt x="32" y="287"/>
                          </a:lnTo>
                          <a:lnTo>
                            <a:pt x="64" y="287"/>
                          </a:lnTo>
                          <a:lnTo>
                            <a:pt x="64" y="245"/>
                          </a:lnTo>
                          <a:lnTo>
                            <a:pt x="96" y="245"/>
                          </a:lnTo>
                          <a:lnTo>
                            <a:pt x="128" y="205"/>
                          </a:lnTo>
                          <a:lnTo>
                            <a:pt x="161" y="164"/>
                          </a:lnTo>
                          <a:lnTo>
                            <a:pt x="193" y="123"/>
                          </a:lnTo>
                          <a:lnTo>
                            <a:pt x="224" y="123"/>
                          </a:lnTo>
                          <a:lnTo>
                            <a:pt x="257" y="81"/>
                          </a:lnTo>
                          <a:lnTo>
                            <a:pt x="290" y="42"/>
                          </a:lnTo>
                          <a:lnTo>
                            <a:pt x="321" y="42"/>
                          </a:lnTo>
                          <a:lnTo>
                            <a:pt x="321" y="0"/>
                          </a:lnTo>
                          <a:lnTo>
                            <a:pt x="418" y="205"/>
                          </a:lnTo>
                          <a:lnTo>
                            <a:pt x="482" y="409"/>
                          </a:lnTo>
                          <a:lnTo>
                            <a:pt x="482" y="450"/>
                          </a:lnTo>
                          <a:lnTo>
                            <a:pt x="451" y="492"/>
                          </a:lnTo>
                          <a:lnTo>
                            <a:pt x="418" y="532"/>
                          </a:lnTo>
                          <a:lnTo>
                            <a:pt x="385" y="532"/>
                          </a:lnTo>
                          <a:lnTo>
                            <a:pt x="385" y="5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7" name="Freeform 366"/>
                    <p:cNvSpPr>
                      <a:spLocks/>
                    </p:cNvSpPr>
                    <p:nvPr/>
                  </p:nvSpPr>
                  <p:spPr bwMode="auto">
                    <a:xfrm>
                      <a:off x="4316" y="2073"/>
                      <a:ext cx="261" cy="158"/>
                    </a:xfrm>
                    <a:custGeom>
                      <a:avLst/>
                      <a:gdLst/>
                      <a:ahLst/>
                      <a:cxnLst>
                        <a:cxn ang="0">
                          <a:pos x="738" y="247"/>
                        </a:cxn>
                        <a:cxn ang="0">
                          <a:pos x="708" y="288"/>
                        </a:cxn>
                        <a:cxn ang="0">
                          <a:pos x="675" y="328"/>
                        </a:cxn>
                        <a:cxn ang="0">
                          <a:pos x="643" y="370"/>
                        </a:cxn>
                        <a:cxn ang="0">
                          <a:pos x="610" y="411"/>
                        </a:cxn>
                        <a:cxn ang="0">
                          <a:pos x="578" y="451"/>
                        </a:cxn>
                        <a:cxn ang="0">
                          <a:pos x="514" y="533"/>
                        </a:cxn>
                        <a:cxn ang="0">
                          <a:pos x="449" y="533"/>
                        </a:cxn>
                        <a:cxn ang="0">
                          <a:pos x="320" y="533"/>
                        </a:cxn>
                        <a:cxn ang="0">
                          <a:pos x="290" y="574"/>
                        </a:cxn>
                        <a:cxn ang="0">
                          <a:pos x="257" y="615"/>
                        </a:cxn>
                        <a:cxn ang="0">
                          <a:pos x="224" y="574"/>
                        </a:cxn>
                        <a:cxn ang="0">
                          <a:pos x="160" y="451"/>
                        </a:cxn>
                        <a:cxn ang="0">
                          <a:pos x="160" y="370"/>
                        </a:cxn>
                        <a:cxn ang="0">
                          <a:pos x="129" y="328"/>
                        </a:cxn>
                        <a:cxn ang="0">
                          <a:pos x="129" y="288"/>
                        </a:cxn>
                        <a:cxn ang="0">
                          <a:pos x="129" y="247"/>
                        </a:cxn>
                        <a:cxn ang="0">
                          <a:pos x="96" y="205"/>
                        </a:cxn>
                        <a:cxn ang="0">
                          <a:pos x="63" y="205"/>
                        </a:cxn>
                        <a:cxn ang="0">
                          <a:pos x="32" y="205"/>
                        </a:cxn>
                        <a:cxn ang="0">
                          <a:pos x="0" y="205"/>
                        </a:cxn>
                        <a:cxn ang="0">
                          <a:pos x="0" y="165"/>
                        </a:cxn>
                        <a:cxn ang="0">
                          <a:pos x="32" y="165"/>
                        </a:cxn>
                        <a:cxn ang="0">
                          <a:pos x="63" y="123"/>
                        </a:cxn>
                        <a:cxn ang="0">
                          <a:pos x="63" y="82"/>
                        </a:cxn>
                        <a:cxn ang="0">
                          <a:pos x="96" y="82"/>
                        </a:cxn>
                        <a:cxn ang="0">
                          <a:pos x="96" y="42"/>
                        </a:cxn>
                        <a:cxn ang="0">
                          <a:pos x="129" y="42"/>
                        </a:cxn>
                        <a:cxn ang="0">
                          <a:pos x="160" y="42"/>
                        </a:cxn>
                        <a:cxn ang="0">
                          <a:pos x="192" y="42"/>
                        </a:cxn>
                        <a:cxn ang="0">
                          <a:pos x="224" y="42"/>
                        </a:cxn>
                        <a:cxn ang="0">
                          <a:pos x="257" y="42"/>
                        </a:cxn>
                        <a:cxn ang="0">
                          <a:pos x="257" y="0"/>
                        </a:cxn>
                        <a:cxn ang="0">
                          <a:pos x="290" y="0"/>
                        </a:cxn>
                        <a:cxn ang="0">
                          <a:pos x="320" y="0"/>
                        </a:cxn>
                        <a:cxn ang="0">
                          <a:pos x="353" y="0"/>
                        </a:cxn>
                        <a:cxn ang="0">
                          <a:pos x="610" y="165"/>
                        </a:cxn>
                        <a:cxn ang="0">
                          <a:pos x="675" y="205"/>
                        </a:cxn>
                        <a:cxn ang="0">
                          <a:pos x="708" y="205"/>
                        </a:cxn>
                        <a:cxn ang="0">
                          <a:pos x="738" y="247"/>
                        </a:cxn>
                      </a:cxnLst>
                      <a:rect l="0" t="0" r="r" b="b"/>
                      <a:pathLst>
                        <a:path w="738" h="615">
                          <a:moveTo>
                            <a:pt x="738" y="247"/>
                          </a:moveTo>
                          <a:lnTo>
                            <a:pt x="708" y="288"/>
                          </a:lnTo>
                          <a:lnTo>
                            <a:pt x="675" y="328"/>
                          </a:lnTo>
                          <a:lnTo>
                            <a:pt x="643" y="370"/>
                          </a:lnTo>
                          <a:lnTo>
                            <a:pt x="610" y="411"/>
                          </a:lnTo>
                          <a:lnTo>
                            <a:pt x="578" y="451"/>
                          </a:lnTo>
                          <a:lnTo>
                            <a:pt x="514" y="533"/>
                          </a:lnTo>
                          <a:lnTo>
                            <a:pt x="449" y="533"/>
                          </a:lnTo>
                          <a:lnTo>
                            <a:pt x="320" y="533"/>
                          </a:lnTo>
                          <a:lnTo>
                            <a:pt x="290" y="574"/>
                          </a:lnTo>
                          <a:lnTo>
                            <a:pt x="257" y="615"/>
                          </a:lnTo>
                          <a:lnTo>
                            <a:pt x="224" y="574"/>
                          </a:lnTo>
                          <a:lnTo>
                            <a:pt x="160" y="451"/>
                          </a:lnTo>
                          <a:lnTo>
                            <a:pt x="160" y="370"/>
                          </a:lnTo>
                          <a:lnTo>
                            <a:pt x="129" y="328"/>
                          </a:lnTo>
                          <a:lnTo>
                            <a:pt x="129" y="288"/>
                          </a:lnTo>
                          <a:lnTo>
                            <a:pt x="129" y="247"/>
                          </a:lnTo>
                          <a:lnTo>
                            <a:pt x="96" y="205"/>
                          </a:lnTo>
                          <a:lnTo>
                            <a:pt x="63" y="205"/>
                          </a:lnTo>
                          <a:lnTo>
                            <a:pt x="32" y="205"/>
                          </a:lnTo>
                          <a:lnTo>
                            <a:pt x="0" y="205"/>
                          </a:lnTo>
                          <a:lnTo>
                            <a:pt x="0" y="165"/>
                          </a:lnTo>
                          <a:lnTo>
                            <a:pt x="32" y="165"/>
                          </a:lnTo>
                          <a:lnTo>
                            <a:pt x="63" y="123"/>
                          </a:lnTo>
                          <a:lnTo>
                            <a:pt x="63" y="82"/>
                          </a:lnTo>
                          <a:lnTo>
                            <a:pt x="96" y="82"/>
                          </a:lnTo>
                          <a:lnTo>
                            <a:pt x="96" y="42"/>
                          </a:lnTo>
                          <a:lnTo>
                            <a:pt x="129" y="42"/>
                          </a:lnTo>
                          <a:lnTo>
                            <a:pt x="160" y="42"/>
                          </a:lnTo>
                          <a:lnTo>
                            <a:pt x="192" y="42"/>
                          </a:lnTo>
                          <a:lnTo>
                            <a:pt x="224" y="42"/>
                          </a:lnTo>
                          <a:lnTo>
                            <a:pt x="257" y="42"/>
                          </a:lnTo>
                          <a:lnTo>
                            <a:pt x="257" y="0"/>
                          </a:lnTo>
                          <a:lnTo>
                            <a:pt x="290" y="0"/>
                          </a:lnTo>
                          <a:lnTo>
                            <a:pt x="320" y="0"/>
                          </a:lnTo>
                          <a:lnTo>
                            <a:pt x="353" y="0"/>
                          </a:lnTo>
                          <a:lnTo>
                            <a:pt x="610" y="165"/>
                          </a:lnTo>
                          <a:lnTo>
                            <a:pt x="675" y="205"/>
                          </a:lnTo>
                          <a:lnTo>
                            <a:pt x="708" y="205"/>
                          </a:lnTo>
                          <a:lnTo>
                            <a:pt x="738" y="24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658" name="Group 367"/>
                    <p:cNvGrpSpPr>
                      <a:grpSpLocks/>
                    </p:cNvGrpSpPr>
                    <p:nvPr/>
                  </p:nvGrpSpPr>
                  <p:grpSpPr bwMode="auto">
                    <a:xfrm>
                      <a:off x="3973" y="1709"/>
                      <a:ext cx="843" cy="883"/>
                      <a:chOff x="3973" y="1717"/>
                      <a:chExt cx="843" cy="883"/>
                    </a:xfrm>
                    <a:grpFill/>
                  </p:grpSpPr>
                  <p:sp>
                    <p:nvSpPr>
                      <p:cNvPr id="659" name="Freeform 368"/>
                      <p:cNvSpPr>
                        <a:spLocks/>
                      </p:cNvSpPr>
                      <p:nvPr/>
                    </p:nvSpPr>
                    <p:spPr bwMode="auto">
                      <a:xfrm>
                        <a:off x="4361" y="1938"/>
                        <a:ext cx="194" cy="147"/>
                      </a:xfrm>
                      <a:custGeom>
                        <a:avLst/>
                        <a:gdLst/>
                        <a:ahLst/>
                        <a:cxnLst>
                          <a:cxn ang="0">
                            <a:pos x="224" y="533"/>
                          </a:cxn>
                          <a:cxn ang="0">
                            <a:pos x="192" y="533"/>
                          </a:cxn>
                          <a:cxn ang="0">
                            <a:pos x="161" y="533"/>
                          </a:cxn>
                          <a:cxn ang="0">
                            <a:pos x="128" y="533"/>
                          </a:cxn>
                          <a:cxn ang="0">
                            <a:pos x="128" y="573"/>
                          </a:cxn>
                          <a:cxn ang="0">
                            <a:pos x="95" y="573"/>
                          </a:cxn>
                          <a:cxn ang="0">
                            <a:pos x="63" y="573"/>
                          </a:cxn>
                          <a:cxn ang="0">
                            <a:pos x="32" y="573"/>
                          </a:cxn>
                          <a:cxn ang="0">
                            <a:pos x="0" y="573"/>
                          </a:cxn>
                          <a:cxn ang="0">
                            <a:pos x="32" y="533"/>
                          </a:cxn>
                          <a:cxn ang="0">
                            <a:pos x="32" y="492"/>
                          </a:cxn>
                          <a:cxn ang="0">
                            <a:pos x="63" y="450"/>
                          </a:cxn>
                          <a:cxn ang="0">
                            <a:pos x="95" y="409"/>
                          </a:cxn>
                          <a:cxn ang="0">
                            <a:pos x="95" y="369"/>
                          </a:cxn>
                          <a:cxn ang="0">
                            <a:pos x="128" y="328"/>
                          </a:cxn>
                          <a:cxn ang="0">
                            <a:pos x="128" y="286"/>
                          </a:cxn>
                          <a:cxn ang="0">
                            <a:pos x="128" y="246"/>
                          </a:cxn>
                          <a:cxn ang="0">
                            <a:pos x="192" y="205"/>
                          </a:cxn>
                          <a:cxn ang="0">
                            <a:pos x="224" y="164"/>
                          </a:cxn>
                          <a:cxn ang="0">
                            <a:pos x="257" y="123"/>
                          </a:cxn>
                          <a:cxn ang="0">
                            <a:pos x="289" y="81"/>
                          </a:cxn>
                          <a:cxn ang="0">
                            <a:pos x="322" y="42"/>
                          </a:cxn>
                          <a:cxn ang="0">
                            <a:pos x="352" y="42"/>
                          </a:cxn>
                          <a:cxn ang="0">
                            <a:pos x="385" y="42"/>
                          </a:cxn>
                          <a:cxn ang="0">
                            <a:pos x="418" y="0"/>
                          </a:cxn>
                          <a:cxn ang="0">
                            <a:pos x="450" y="0"/>
                          </a:cxn>
                          <a:cxn ang="0">
                            <a:pos x="482" y="0"/>
                          </a:cxn>
                          <a:cxn ang="0">
                            <a:pos x="514" y="42"/>
                          </a:cxn>
                          <a:cxn ang="0">
                            <a:pos x="546" y="123"/>
                          </a:cxn>
                          <a:cxn ang="0">
                            <a:pos x="546" y="164"/>
                          </a:cxn>
                          <a:cxn ang="0">
                            <a:pos x="546" y="205"/>
                          </a:cxn>
                          <a:cxn ang="0">
                            <a:pos x="546" y="246"/>
                          </a:cxn>
                          <a:cxn ang="0">
                            <a:pos x="514" y="246"/>
                          </a:cxn>
                          <a:cxn ang="0">
                            <a:pos x="482" y="286"/>
                          </a:cxn>
                          <a:cxn ang="0">
                            <a:pos x="450" y="328"/>
                          </a:cxn>
                          <a:cxn ang="0">
                            <a:pos x="418" y="328"/>
                          </a:cxn>
                          <a:cxn ang="0">
                            <a:pos x="385" y="369"/>
                          </a:cxn>
                          <a:cxn ang="0">
                            <a:pos x="352" y="409"/>
                          </a:cxn>
                          <a:cxn ang="0">
                            <a:pos x="322" y="450"/>
                          </a:cxn>
                          <a:cxn ang="0">
                            <a:pos x="289" y="450"/>
                          </a:cxn>
                          <a:cxn ang="0">
                            <a:pos x="289" y="492"/>
                          </a:cxn>
                          <a:cxn ang="0">
                            <a:pos x="257" y="492"/>
                          </a:cxn>
                          <a:cxn ang="0">
                            <a:pos x="224" y="533"/>
                          </a:cxn>
                        </a:cxnLst>
                        <a:rect l="0" t="0" r="r" b="b"/>
                        <a:pathLst>
                          <a:path w="546" h="573">
                            <a:moveTo>
                              <a:pt x="224" y="533"/>
                            </a:moveTo>
                            <a:lnTo>
                              <a:pt x="192" y="533"/>
                            </a:lnTo>
                            <a:lnTo>
                              <a:pt x="161" y="533"/>
                            </a:lnTo>
                            <a:lnTo>
                              <a:pt x="128" y="533"/>
                            </a:lnTo>
                            <a:lnTo>
                              <a:pt x="128" y="573"/>
                            </a:lnTo>
                            <a:lnTo>
                              <a:pt x="95" y="573"/>
                            </a:lnTo>
                            <a:lnTo>
                              <a:pt x="63" y="573"/>
                            </a:lnTo>
                            <a:lnTo>
                              <a:pt x="32" y="573"/>
                            </a:lnTo>
                            <a:lnTo>
                              <a:pt x="0" y="573"/>
                            </a:lnTo>
                            <a:lnTo>
                              <a:pt x="32" y="533"/>
                            </a:lnTo>
                            <a:lnTo>
                              <a:pt x="32" y="492"/>
                            </a:lnTo>
                            <a:lnTo>
                              <a:pt x="63" y="450"/>
                            </a:lnTo>
                            <a:lnTo>
                              <a:pt x="95" y="409"/>
                            </a:lnTo>
                            <a:lnTo>
                              <a:pt x="95" y="369"/>
                            </a:lnTo>
                            <a:lnTo>
                              <a:pt x="128" y="328"/>
                            </a:lnTo>
                            <a:lnTo>
                              <a:pt x="128" y="286"/>
                            </a:lnTo>
                            <a:lnTo>
                              <a:pt x="128" y="246"/>
                            </a:lnTo>
                            <a:lnTo>
                              <a:pt x="192" y="205"/>
                            </a:lnTo>
                            <a:lnTo>
                              <a:pt x="224" y="164"/>
                            </a:lnTo>
                            <a:lnTo>
                              <a:pt x="257" y="123"/>
                            </a:lnTo>
                            <a:lnTo>
                              <a:pt x="289" y="81"/>
                            </a:lnTo>
                            <a:lnTo>
                              <a:pt x="322" y="42"/>
                            </a:lnTo>
                            <a:lnTo>
                              <a:pt x="352" y="42"/>
                            </a:lnTo>
                            <a:lnTo>
                              <a:pt x="385" y="42"/>
                            </a:lnTo>
                            <a:lnTo>
                              <a:pt x="418" y="0"/>
                            </a:lnTo>
                            <a:lnTo>
                              <a:pt x="450" y="0"/>
                            </a:lnTo>
                            <a:lnTo>
                              <a:pt x="482" y="0"/>
                            </a:lnTo>
                            <a:lnTo>
                              <a:pt x="514" y="42"/>
                            </a:lnTo>
                            <a:lnTo>
                              <a:pt x="546" y="123"/>
                            </a:lnTo>
                            <a:lnTo>
                              <a:pt x="546" y="164"/>
                            </a:lnTo>
                            <a:lnTo>
                              <a:pt x="546" y="205"/>
                            </a:lnTo>
                            <a:lnTo>
                              <a:pt x="546" y="246"/>
                            </a:lnTo>
                            <a:lnTo>
                              <a:pt x="514" y="246"/>
                            </a:lnTo>
                            <a:lnTo>
                              <a:pt x="482" y="286"/>
                            </a:lnTo>
                            <a:lnTo>
                              <a:pt x="450" y="328"/>
                            </a:lnTo>
                            <a:lnTo>
                              <a:pt x="418" y="328"/>
                            </a:lnTo>
                            <a:lnTo>
                              <a:pt x="385" y="369"/>
                            </a:lnTo>
                            <a:lnTo>
                              <a:pt x="352" y="409"/>
                            </a:lnTo>
                            <a:lnTo>
                              <a:pt x="322" y="450"/>
                            </a:lnTo>
                            <a:lnTo>
                              <a:pt x="289" y="450"/>
                            </a:lnTo>
                            <a:lnTo>
                              <a:pt x="289" y="492"/>
                            </a:lnTo>
                            <a:lnTo>
                              <a:pt x="257" y="492"/>
                            </a:lnTo>
                            <a:lnTo>
                              <a:pt x="224"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0" name="Freeform 369"/>
                      <p:cNvSpPr>
                        <a:spLocks/>
                      </p:cNvSpPr>
                      <p:nvPr/>
                    </p:nvSpPr>
                    <p:spPr bwMode="auto">
                      <a:xfrm>
                        <a:off x="4371" y="2464"/>
                        <a:ext cx="193" cy="136"/>
                      </a:xfrm>
                      <a:custGeom>
                        <a:avLst/>
                        <a:gdLst/>
                        <a:ahLst/>
                        <a:cxnLst>
                          <a:cxn ang="0">
                            <a:pos x="450" y="492"/>
                          </a:cxn>
                          <a:cxn ang="0">
                            <a:pos x="417" y="492"/>
                          </a:cxn>
                          <a:cxn ang="0">
                            <a:pos x="386" y="492"/>
                          </a:cxn>
                          <a:cxn ang="0">
                            <a:pos x="353" y="492"/>
                          </a:cxn>
                          <a:cxn ang="0">
                            <a:pos x="321" y="533"/>
                          </a:cxn>
                          <a:cxn ang="0">
                            <a:pos x="289" y="533"/>
                          </a:cxn>
                          <a:cxn ang="0">
                            <a:pos x="257" y="533"/>
                          </a:cxn>
                          <a:cxn ang="0">
                            <a:pos x="193" y="533"/>
                          </a:cxn>
                          <a:cxn ang="0">
                            <a:pos x="160" y="533"/>
                          </a:cxn>
                          <a:cxn ang="0">
                            <a:pos x="129" y="533"/>
                          </a:cxn>
                          <a:cxn ang="0">
                            <a:pos x="96" y="533"/>
                          </a:cxn>
                          <a:cxn ang="0">
                            <a:pos x="63" y="533"/>
                          </a:cxn>
                          <a:cxn ang="0">
                            <a:pos x="32" y="492"/>
                          </a:cxn>
                          <a:cxn ang="0">
                            <a:pos x="32" y="451"/>
                          </a:cxn>
                          <a:cxn ang="0">
                            <a:pos x="0" y="451"/>
                          </a:cxn>
                          <a:cxn ang="0">
                            <a:pos x="0" y="410"/>
                          </a:cxn>
                          <a:cxn ang="0">
                            <a:pos x="32" y="410"/>
                          </a:cxn>
                          <a:cxn ang="0">
                            <a:pos x="32" y="368"/>
                          </a:cxn>
                          <a:cxn ang="0">
                            <a:pos x="63" y="327"/>
                          </a:cxn>
                          <a:cxn ang="0">
                            <a:pos x="160" y="206"/>
                          </a:cxn>
                          <a:cxn ang="0">
                            <a:pos x="321" y="82"/>
                          </a:cxn>
                          <a:cxn ang="0">
                            <a:pos x="353" y="41"/>
                          </a:cxn>
                          <a:cxn ang="0">
                            <a:pos x="450" y="0"/>
                          </a:cxn>
                          <a:cxn ang="0">
                            <a:pos x="483" y="41"/>
                          </a:cxn>
                          <a:cxn ang="0">
                            <a:pos x="514" y="41"/>
                          </a:cxn>
                          <a:cxn ang="0">
                            <a:pos x="546" y="41"/>
                          </a:cxn>
                          <a:cxn ang="0">
                            <a:pos x="514" y="123"/>
                          </a:cxn>
                          <a:cxn ang="0">
                            <a:pos x="514" y="165"/>
                          </a:cxn>
                          <a:cxn ang="0">
                            <a:pos x="514" y="206"/>
                          </a:cxn>
                          <a:cxn ang="0">
                            <a:pos x="514" y="246"/>
                          </a:cxn>
                          <a:cxn ang="0">
                            <a:pos x="483" y="246"/>
                          </a:cxn>
                          <a:cxn ang="0">
                            <a:pos x="483" y="287"/>
                          </a:cxn>
                          <a:cxn ang="0">
                            <a:pos x="483" y="327"/>
                          </a:cxn>
                          <a:cxn ang="0">
                            <a:pos x="483" y="368"/>
                          </a:cxn>
                          <a:cxn ang="0">
                            <a:pos x="450" y="410"/>
                          </a:cxn>
                          <a:cxn ang="0">
                            <a:pos x="450" y="451"/>
                          </a:cxn>
                          <a:cxn ang="0">
                            <a:pos x="450" y="492"/>
                          </a:cxn>
                        </a:cxnLst>
                        <a:rect l="0" t="0" r="r" b="b"/>
                        <a:pathLst>
                          <a:path w="546" h="533">
                            <a:moveTo>
                              <a:pt x="450" y="492"/>
                            </a:moveTo>
                            <a:lnTo>
                              <a:pt x="417" y="492"/>
                            </a:lnTo>
                            <a:lnTo>
                              <a:pt x="386" y="492"/>
                            </a:lnTo>
                            <a:lnTo>
                              <a:pt x="353" y="492"/>
                            </a:lnTo>
                            <a:lnTo>
                              <a:pt x="321" y="533"/>
                            </a:lnTo>
                            <a:lnTo>
                              <a:pt x="289" y="533"/>
                            </a:lnTo>
                            <a:lnTo>
                              <a:pt x="257" y="533"/>
                            </a:lnTo>
                            <a:lnTo>
                              <a:pt x="193" y="533"/>
                            </a:lnTo>
                            <a:lnTo>
                              <a:pt x="160" y="533"/>
                            </a:lnTo>
                            <a:lnTo>
                              <a:pt x="129" y="533"/>
                            </a:lnTo>
                            <a:lnTo>
                              <a:pt x="96" y="533"/>
                            </a:lnTo>
                            <a:lnTo>
                              <a:pt x="63" y="533"/>
                            </a:lnTo>
                            <a:lnTo>
                              <a:pt x="32" y="492"/>
                            </a:lnTo>
                            <a:lnTo>
                              <a:pt x="32" y="451"/>
                            </a:lnTo>
                            <a:lnTo>
                              <a:pt x="0" y="451"/>
                            </a:lnTo>
                            <a:lnTo>
                              <a:pt x="0" y="410"/>
                            </a:lnTo>
                            <a:lnTo>
                              <a:pt x="32" y="410"/>
                            </a:lnTo>
                            <a:lnTo>
                              <a:pt x="32" y="368"/>
                            </a:lnTo>
                            <a:lnTo>
                              <a:pt x="63" y="327"/>
                            </a:lnTo>
                            <a:lnTo>
                              <a:pt x="160" y="206"/>
                            </a:lnTo>
                            <a:lnTo>
                              <a:pt x="321" y="82"/>
                            </a:lnTo>
                            <a:lnTo>
                              <a:pt x="353" y="41"/>
                            </a:lnTo>
                            <a:lnTo>
                              <a:pt x="450" y="0"/>
                            </a:lnTo>
                            <a:lnTo>
                              <a:pt x="483" y="41"/>
                            </a:lnTo>
                            <a:lnTo>
                              <a:pt x="514" y="41"/>
                            </a:lnTo>
                            <a:lnTo>
                              <a:pt x="546" y="41"/>
                            </a:lnTo>
                            <a:lnTo>
                              <a:pt x="514" y="123"/>
                            </a:lnTo>
                            <a:lnTo>
                              <a:pt x="514" y="165"/>
                            </a:lnTo>
                            <a:lnTo>
                              <a:pt x="514" y="206"/>
                            </a:lnTo>
                            <a:lnTo>
                              <a:pt x="514" y="246"/>
                            </a:lnTo>
                            <a:lnTo>
                              <a:pt x="483" y="246"/>
                            </a:lnTo>
                            <a:lnTo>
                              <a:pt x="483" y="287"/>
                            </a:lnTo>
                            <a:lnTo>
                              <a:pt x="483" y="327"/>
                            </a:lnTo>
                            <a:lnTo>
                              <a:pt x="483" y="368"/>
                            </a:lnTo>
                            <a:lnTo>
                              <a:pt x="450" y="410"/>
                            </a:lnTo>
                            <a:lnTo>
                              <a:pt x="450" y="451"/>
                            </a:lnTo>
                            <a:lnTo>
                              <a:pt x="450" y="4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1" name="Freeform 370"/>
                      <p:cNvSpPr>
                        <a:spLocks/>
                      </p:cNvSpPr>
                      <p:nvPr/>
                    </p:nvSpPr>
                    <p:spPr bwMode="auto">
                      <a:xfrm>
                        <a:off x="4531" y="2253"/>
                        <a:ext cx="285" cy="242"/>
                      </a:xfrm>
                      <a:custGeom>
                        <a:avLst/>
                        <a:gdLst/>
                        <a:ahLst/>
                        <a:cxnLst>
                          <a:cxn ang="0">
                            <a:pos x="64" y="737"/>
                          </a:cxn>
                          <a:cxn ang="0">
                            <a:pos x="193" y="614"/>
                          </a:cxn>
                          <a:cxn ang="0">
                            <a:pos x="193" y="533"/>
                          </a:cxn>
                          <a:cxn ang="0">
                            <a:pos x="225" y="451"/>
                          </a:cxn>
                          <a:cxn ang="0">
                            <a:pos x="257" y="410"/>
                          </a:cxn>
                          <a:cxn ang="0">
                            <a:pos x="257" y="328"/>
                          </a:cxn>
                          <a:cxn ang="0">
                            <a:pos x="290" y="247"/>
                          </a:cxn>
                          <a:cxn ang="0">
                            <a:pos x="290" y="164"/>
                          </a:cxn>
                          <a:cxn ang="0">
                            <a:pos x="354" y="164"/>
                          </a:cxn>
                          <a:cxn ang="0">
                            <a:pos x="354" y="83"/>
                          </a:cxn>
                          <a:cxn ang="0">
                            <a:pos x="386" y="83"/>
                          </a:cxn>
                          <a:cxn ang="0">
                            <a:pos x="418" y="42"/>
                          </a:cxn>
                          <a:cxn ang="0">
                            <a:pos x="482" y="42"/>
                          </a:cxn>
                          <a:cxn ang="0">
                            <a:pos x="547" y="42"/>
                          </a:cxn>
                          <a:cxn ang="0">
                            <a:pos x="612" y="83"/>
                          </a:cxn>
                          <a:cxn ang="0">
                            <a:pos x="675" y="83"/>
                          </a:cxn>
                          <a:cxn ang="0">
                            <a:pos x="740" y="164"/>
                          </a:cxn>
                          <a:cxn ang="0">
                            <a:pos x="771" y="247"/>
                          </a:cxn>
                          <a:cxn ang="0">
                            <a:pos x="771" y="328"/>
                          </a:cxn>
                          <a:cxn ang="0">
                            <a:pos x="804" y="410"/>
                          </a:cxn>
                          <a:cxn ang="0">
                            <a:pos x="771" y="451"/>
                          </a:cxn>
                          <a:cxn ang="0">
                            <a:pos x="771" y="575"/>
                          </a:cxn>
                          <a:cxn ang="0">
                            <a:pos x="740" y="656"/>
                          </a:cxn>
                          <a:cxn ang="0">
                            <a:pos x="740" y="737"/>
                          </a:cxn>
                          <a:cxn ang="0">
                            <a:pos x="675" y="779"/>
                          </a:cxn>
                          <a:cxn ang="0">
                            <a:pos x="579" y="861"/>
                          </a:cxn>
                          <a:cxn ang="0">
                            <a:pos x="514" y="942"/>
                          </a:cxn>
                          <a:cxn ang="0">
                            <a:pos x="418" y="902"/>
                          </a:cxn>
                          <a:cxn ang="0">
                            <a:pos x="290" y="902"/>
                          </a:cxn>
                          <a:cxn ang="0">
                            <a:pos x="193" y="902"/>
                          </a:cxn>
                          <a:cxn ang="0">
                            <a:pos x="97" y="861"/>
                          </a:cxn>
                          <a:cxn ang="0">
                            <a:pos x="33" y="861"/>
                          </a:cxn>
                        </a:cxnLst>
                        <a:rect l="0" t="0" r="r" b="b"/>
                        <a:pathLst>
                          <a:path w="804" h="942">
                            <a:moveTo>
                              <a:pt x="0" y="819"/>
                            </a:moveTo>
                            <a:lnTo>
                              <a:pt x="64" y="737"/>
                            </a:lnTo>
                            <a:lnTo>
                              <a:pt x="161" y="614"/>
                            </a:lnTo>
                            <a:lnTo>
                              <a:pt x="193" y="614"/>
                            </a:lnTo>
                            <a:lnTo>
                              <a:pt x="193" y="575"/>
                            </a:lnTo>
                            <a:lnTo>
                              <a:pt x="193" y="533"/>
                            </a:lnTo>
                            <a:lnTo>
                              <a:pt x="225" y="491"/>
                            </a:lnTo>
                            <a:lnTo>
                              <a:pt x="225" y="451"/>
                            </a:lnTo>
                            <a:lnTo>
                              <a:pt x="257" y="451"/>
                            </a:lnTo>
                            <a:lnTo>
                              <a:pt x="257" y="410"/>
                            </a:lnTo>
                            <a:lnTo>
                              <a:pt x="257" y="370"/>
                            </a:lnTo>
                            <a:lnTo>
                              <a:pt x="257" y="328"/>
                            </a:lnTo>
                            <a:lnTo>
                              <a:pt x="290" y="286"/>
                            </a:lnTo>
                            <a:lnTo>
                              <a:pt x="290" y="247"/>
                            </a:lnTo>
                            <a:lnTo>
                              <a:pt x="290" y="205"/>
                            </a:lnTo>
                            <a:lnTo>
                              <a:pt x="290" y="164"/>
                            </a:lnTo>
                            <a:lnTo>
                              <a:pt x="322" y="164"/>
                            </a:lnTo>
                            <a:lnTo>
                              <a:pt x="354" y="164"/>
                            </a:lnTo>
                            <a:lnTo>
                              <a:pt x="354" y="123"/>
                            </a:lnTo>
                            <a:lnTo>
                              <a:pt x="354" y="83"/>
                            </a:lnTo>
                            <a:lnTo>
                              <a:pt x="386" y="42"/>
                            </a:lnTo>
                            <a:lnTo>
                              <a:pt x="386" y="83"/>
                            </a:lnTo>
                            <a:lnTo>
                              <a:pt x="386" y="42"/>
                            </a:lnTo>
                            <a:lnTo>
                              <a:pt x="418" y="42"/>
                            </a:lnTo>
                            <a:lnTo>
                              <a:pt x="418" y="0"/>
                            </a:lnTo>
                            <a:lnTo>
                              <a:pt x="482" y="42"/>
                            </a:lnTo>
                            <a:lnTo>
                              <a:pt x="514" y="42"/>
                            </a:lnTo>
                            <a:lnTo>
                              <a:pt x="547" y="42"/>
                            </a:lnTo>
                            <a:lnTo>
                              <a:pt x="579" y="42"/>
                            </a:lnTo>
                            <a:lnTo>
                              <a:pt x="612" y="83"/>
                            </a:lnTo>
                            <a:lnTo>
                              <a:pt x="643" y="83"/>
                            </a:lnTo>
                            <a:lnTo>
                              <a:pt x="675" y="83"/>
                            </a:lnTo>
                            <a:lnTo>
                              <a:pt x="708" y="83"/>
                            </a:lnTo>
                            <a:lnTo>
                              <a:pt x="740" y="164"/>
                            </a:lnTo>
                            <a:lnTo>
                              <a:pt x="740" y="205"/>
                            </a:lnTo>
                            <a:lnTo>
                              <a:pt x="771" y="247"/>
                            </a:lnTo>
                            <a:lnTo>
                              <a:pt x="771" y="286"/>
                            </a:lnTo>
                            <a:lnTo>
                              <a:pt x="771" y="328"/>
                            </a:lnTo>
                            <a:lnTo>
                              <a:pt x="804" y="370"/>
                            </a:lnTo>
                            <a:lnTo>
                              <a:pt x="804" y="410"/>
                            </a:lnTo>
                            <a:lnTo>
                              <a:pt x="771" y="410"/>
                            </a:lnTo>
                            <a:lnTo>
                              <a:pt x="771" y="451"/>
                            </a:lnTo>
                            <a:lnTo>
                              <a:pt x="771" y="533"/>
                            </a:lnTo>
                            <a:lnTo>
                              <a:pt x="771" y="575"/>
                            </a:lnTo>
                            <a:lnTo>
                              <a:pt x="771" y="614"/>
                            </a:lnTo>
                            <a:lnTo>
                              <a:pt x="740" y="656"/>
                            </a:lnTo>
                            <a:lnTo>
                              <a:pt x="740" y="697"/>
                            </a:lnTo>
                            <a:lnTo>
                              <a:pt x="740" y="737"/>
                            </a:lnTo>
                            <a:lnTo>
                              <a:pt x="708" y="737"/>
                            </a:lnTo>
                            <a:lnTo>
                              <a:pt x="675" y="779"/>
                            </a:lnTo>
                            <a:lnTo>
                              <a:pt x="643" y="819"/>
                            </a:lnTo>
                            <a:lnTo>
                              <a:pt x="579" y="861"/>
                            </a:lnTo>
                            <a:lnTo>
                              <a:pt x="547" y="902"/>
                            </a:lnTo>
                            <a:lnTo>
                              <a:pt x="514" y="942"/>
                            </a:lnTo>
                            <a:lnTo>
                              <a:pt x="482" y="942"/>
                            </a:lnTo>
                            <a:lnTo>
                              <a:pt x="418" y="902"/>
                            </a:lnTo>
                            <a:lnTo>
                              <a:pt x="322" y="902"/>
                            </a:lnTo>
                            <a:lnTo>
                              <a:pt x="290" y="902"/>
                            </a:lnTo>
                            <a:lnTo>
                              <a:pt x="225" y="902"/>
                            </a:lnTo>
                            <a:lnTo>
                              <a:pt x="193" y="902"/>
                            </a:lnTo>
                            <a:lnTo>
                              <a:pt x="128" y="861"/>
                            </a:lnTo>
                            <a:lnTo>
                              <a:pt x="97" y="861"/>
                            </a:lnTo>
                            <a:lnTo>
                              <a:pt x="64" y="861"/>
                            </a:lnTo>
                            <a:lnTo>
                              <a:pt x="33" y="861"/>
                            </a:lnTo>
                            <a:lnTo>
                              <a:pt x="0" y="819"/>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62" name="Freeform 371"/>
                      <p:cNvSpPr>
                        <a:spLocks/>
                      </p:cNvSpPr>
                      <p:nvPr/>
                    </p:nvSpPr>
                    <p:spPr bwMode="auto">
                      <a:xfrm>
                        <a:off x="4168" y="2116"/>
                        <a:ext cx="364" cy="441"/>
                      </a:xfrm>
                      <a:custGeom>
                        <a:avLst/>
                        <a:gdLst/>
                        <a:ahLst/>
                        <a:cxnLst>
                          <a:cxn ang="0">
                            <a:pos x="547" y="1557"/>
                          </a:cxn>
                          <a:cxn ang="0">
                            <a:pos x="514" y="1392"/>
                          </a:cxn>
                          <a:cxn ang="0">
                            <a:pos x="481" y="1269"/>
                          </a:cxn>
                          <a:cxn ang="0">
                            <a:pos x="450" y="1146"/>
                          </a:cxn>
                          <a:cxn ang="0">
                            <a:pos x="450" y="1065"/>
                          </a:cxn>
                          <a:cxn ang="0">
                            <a:pos x="385" y="1023"/>
                          </a:cxn>
                          <a:cxn ang="0">
                            <a:pos x="321" y="1023"/>
                          </a:cxn>
                          <a:cxn ang="0">
                            <a:pos x="257" y="1023"/>
                          </a:cxn>
                          <a:cxn ang="0">
                            <a:pos x="160" y="1106"/>
                          </a:cxn>
                          <a:cxn ang="0">
                            <a:pos x="128" y="1146"/>
                          </a:cxn>
                          <a:cxn ang="0">
                            <a:pos x="64" y="1146"/>
                          </a:cxn>
                          <a:cxn ang="0">
                            <a:pos x="32" y="1023"/>
                          </a:cxn>
                          <a:cxn ang="0">
                            <a:pos x="0" y="941"/>
                          </a:cxn>
                          <a:cxn ang="0">
                            <a:pos x="32" y="860"/>
                          </a:cxn>
                          <a:cxn ang="0">
                            <a:pos x="96" y="818"/>
                          </a:cxn>
                          <a:cxn ang="0">
                            <a:pos x="96" y="737"/>
                          </a:cxn>
                          <a:cxn ang="0">
                            <a:pos x="128" y="655"/>
                          </a:cxn>
                          <a:cxn ang="0">
                            <a:pos x="160" y="613"/>
                          </a:cxn>
                          <a:cxn ang="0">
                            <a:pos x="224" y="613"/>
                          </a:cxn>
                          <a:cxn ang="0">
                            <a:pos x="290" y="574"/>
                          </a:cxn>
                          <a:cxn ang="0">
                            <a:pos x="290" y="451"/>
                          </a:cxn>
                          <a:cxn ang="0">
                            <a:pos x="321" y="368"/>
                          </a:cxn>
                          <a:cxn ang="0">
                            <a:pos x="321" y="287"/>
                          </a:cxn>
                          <a:cxn ang="0">
                            <a:pos x="353" y="205"/>
                          </a:cxn>
                          <a:cxn ang="0">
                            <a:pos x="353" y="123"/>
                          </a:cxn>
                          <a:cxn ang="0">
                            <a:pos x="385" y="82"/>
                          </a:cxn>
                          <a:cxn ang="0">
                            <a:pos x="418" y="40"/>
                          </a:cxn>
                          <a:cxn ang="0">
                            <a:pos x="418" y="40"/>
                          </a:cxn>
                          <a:cxn ang="0">
                            <a:pos x="481" y="40"/>
                          </a:cxn>
                          <a:cxn ang="0">
                            <a:pos x="547" y="82"/>
                          </a:cxn>
                          <a:cxn ang="0">
                            <a:pos x="547" y="163"/>
                          </a:cxn>
                          <a:cxn ang="0">
                            <a:pos x="579" y="287"/>
                          </a:cxn>
                          <a:cxn ang="0">
                            <a:pos x="675" y="451"/>
                          </a:cxn>
                          <a:cxn ang="0">
                            <a:pos x="738" y="368"/>
                          </a:cxn>
                          <a:cxn ang="0">
                            <a:pos x="899" y="655"/>
                          </a:cxn>
                          <a:cxn ang="0">
                            <a:pos x="965" y="1106"/>
                          </a:cxn>
                          <a:cxn ang="0">
                            <a:pos x="932" y="1392"/>
                          </a:cxn>
                          <a:cxn ang="0">
                            <a:pos x="738" y="1557"/>
                          </a:cxn>
                          <a:cxn ang="0">
                            <a:pos x="610" y="1720"/>
                          </a:cxn>
                        </a:cxnLst>
                        <a:rect l="0" t="0" r="r" b="b"/>
                        <a:pathLst>
                          <a:path w="1028" h="1720">
                            <a:moveTo>
                              <a:pt x="610" y="1720"/>
                            </a:moveTo>
                            <a:lnTo>
                              <a:pt x="547" y="1557"/>
                            </a:lnTo>
                            <a:lnTo>
                              <a:pt x="547" y="1473"/>
                            </a:lnTo>
                            <a:lnTo>
                              <a:pt x="514" y="1392"/>
                            </a:lnTo>
                            <a:lnTo>
                              <a:pt x="514" y="1310"/>
                            </a:lnTo>
                            <a:lnTo>
                              <a:pt x="481" y="1269"/>
                            </a:lnTo>
                            <a:lnTo>
                              <a:pt x="481" y="1229"/>
                            </a:lnTo>
                            <a:lnTo>
                              <a:pt x="450" y="1146"/>
                            </a:lnTo>
                            <a:lnTo>
                              <a:pt x="450" y="1106"/>
                            </a:lnTo>
                            <a:lnTo>
                              <a:pt x="450" y="1065"/>
                            </a:lnTo>
                            <a:lnTo>
                              <a:pt x="418" y="1023"/>
                            </a:lnTo>
                            <a:lnTo>
                              <a:pt x="385" y="1023"/>
                            </a:lnTo>
                            <a:lnTo>
                              <a:pt x="353" y="1023"/>
                            </a:lnTo>
                            <a:lnTo>
                              <a:pt x="321" y="1023"/>
                            </a:lnTo>
                            <a:lnTo>
                              <a:pt x="290" y="1023"/>
                            </a:lnTo>
                            <a:lnTo>
                              <a:pt x="257" y="1023"/>
                            </a:lnTo>
                            <a:lnTo>
                              <a:pt x="193" y="1065"/>
                            </a:lnTo>
                            <a:lnTo>
                              <a:pt x="160" y="1106"/>
                            </a:lnTo>
                            <a:lnTo>
                              <a:pt x="160" y="1146"/>
                            </a:lnTo>
                            <a:lnTo>
                              <a:pt x="128" y="1146"/>
                            </a:lnTo>
                            <a:lnTo>
                              <a:pt x="96" y="1187"/>
                            </a:lnTo>
                            <a:lnTo>
                              <a:pt x="64" y="1146"/>
                            </a:lnTo>
                            <a:lnTo>
                              <a:pt x="32" y="1065"/>
                            </a:lnTo>
                            <a:lnTo>
                              <a:pt x="32" y="1023"/>
                            </a:lnTo>
                            <a:lnTo>
                              <a:pt x="0" y="983"/>
                            </a:lnTo>
                            <a:lnTo>
                              <a:pt x="0" y="941"/>
                            </a:lnTo>
                            <a:lnTo>
                              <a:pt x="0" y="901"/>
                            </a:lnTo>
                            <a:lnTo>
                              <a:pt x="32" y="860"/>
                            </a:lnTo>
                            <a:lnTo>
                              <a:pt x="64" y="860"/>
                            </a:lnTo>
                            <a:lnTo>
                              <a:pt x="96" y="818"/>
                            </a:lnTo>
                            <a:lnTo>
                              <a:pt x="96" y="779"/>
                            </a:lnTo>
                            <a:lnTo>
                              <a:pt x="96" y="737"/>
                            </a:lnTo>
                            <a:lnTo>
                              <a:pt x="96" y="695"/>
                            </a:lnTo>
                            <a:lnTo>
                              <a:pt x="128" y="655"/>
                            </a:lnTo>
                            <a:lnTo>
                              <a:pt x="128" y="613"/>
                            </a:lnTo>
                            <a:lnTo>
                              <a:pt x="160" y="613"/>
                            </a:lnTo>
                            <a:lnTo>
                              <a:pt x="193" y="613"/>
                            </a:lnTo>
                            <a:lnTo>
                              <a:pt x="224" y="613"/>
                            </a:lnTo>
                            <a:lnTo>
                              <a:pt x="257" y="613"/>
                            </a:lnTo>
                            <a:lnTo>
                              <a:pt x="290" y="574"/>
                            </a:lnTo>
                            <a:lnTo>
                              <a:pt x="290" y="491"/>
                            </a:lnTo>
                            <a:lnTo>
                              <a:pt x="290" y="451"/>
                            </a:lnTo>
                            <a:lnTo>
                              <a:pt x="290" y="368"/>
                            </a:lnTo>
                            <a:lnTo>
                              <a:pt x="321" y="368"/>
                            </a:lnTo>
                            <a:lnTo>
                              <a:pt x="321" y="327"/>
                            </a:lnTo>
                            <a:lnTo>
                              <a:pt x="321" y="287"/>
                            </a:lnTo>
                            <a:lnTo>
                              <a:pt x="353" y="246"/>
                            </a:lnTo>
                            <a:lnTo>
                              <a:pt x="353" y="205"/>
                            </a:lnTo>
                            <a:lnTo>
                              <a:pt x="353" y="163"/>
                            </a:lnTo>
                            <a:lnTo>
                              <a:pt x="353" y="123"/>
                            </a:lnTo>
                            <a:lnTo>
                              <a:pt x="353" y="82"/>
                            </a:lnTo>
                            <a:lnTo>
                              <a:pt x="385" y="82"/>
                            </a:lnTo>
                            <a:lnTo>
                              <a:pt x="385" y="40"/>
                            </a:lnTo>
                            <a:lnTo>
                              <a:pt x="418" y="40"/>
                            </a:lnTo>
                            <a:lnTo>
                              <a:pt x="418" y="0"/>
                            </a:lnTo>
                            <a:lnTo>
                              <a:pt x="418" y="40"/>
                            </a:lnTo>
                            <a:lnTo>
                              <a:pt x="450" y="40"/>
                            </a:lnTo>
                            <a:lnTo>
                              <a:pt x="481" y="40"/>
                            </a:lnTo>
                            <a:lnTo>
                              <a:pt x="514" y="40"/>
                            </a:lnTo>
                            <a:lnTo>
                              <a:pt x="547" y="82"/>
                            </a:lnTo>
                            <a:lnTo>
                              <a:pt x="547" y="123"/>
                            </a:lnTo>
                            <a:lnTo>
                              <a:pt x="547" y="163"/>
                            </a:lnTo>
                            <a:lnTo>
                              <a:pt x="579" y="205"/>
                            </a:lnTo>
                            <a:lnTo>
                              <a:pt x="579" y="287"/>
                            </a:lnTo>
                            <a:lnTo>
                              <a:pt x="642" y="409"/>
                            </a:lnTo>
                            <a:lnTo>
                              <a:pt x="675" y="451"/>
                            </a:lnTo>
                            <a:lnTo>
                              <a:pt x="708" y="409"/>
                            </a:lnTo>
                            <a:lnTo>
                              <a:pt x="738" y="368"/>
                            </a:lnTo>
                            <a:lnTo>
                              <a:pt x="836" y="532"/>
                            </a:lnTo>
                            <a:lnTo>
                              <a:pt x="899" y="655"/>
                            </a:lnTo>
                            <a:lnTo>
                              <a:pt x="932" y="860"/>
                            </a:lnTo>
                            <a:lnTo>
                              <a:pt x="965" y="1106"/>
                            </a:lnTo>
                            <a:lnTo>
                              <a:pt x="1028" y="1351"/>
                            </a:lnTo>
                            <a:lnTo>
                              <a:pt x="932" y="1392"/>
                            </a:lnTo>
                            <a:lnTo>
                              <a:pt x="899" y="1433"/>
                            </a:lnTo>
                            <a:lnTo>
                              <a:pt x="738" y="1557"/>
                            </a:lnTo>
                            <a:lnTo>
                              <a:pt x="642" y="1678"/>
                            </a:lnTo>
                            <a:lnTo>
                              <a:pt x="610" y="1720"/>
                            </a:lnTo>
                            <a:close/>
                          </a:path>
                        </a:pathLst>
                      </a:custGeom>
                      <a:solidFill>
                        <a:srgbClr val="00B0F0"/>
                      </a:solidFill>
                      <a:ln w="0">
                        <a:solidFill>
                          <a:schemeClr val="bg1"/>
                        </a:solidFill>
                        <a:prstDash val="solid"/>
                        <a:round/>
                        <a:headEnd/>
                        <a:tailEnd/>
                      </a:ln>
                    </p:spPr>
                    <p:txBody>
                      <a:bodyPr/>
                      <a:lstStyle/>
                      <a:p>
                        <a:pPr>
                          <a:defRPr/>
                        </a:pPr>
                        <a:endParaRPr lang="pt-BR">
                          <a:ea typeface="+mn-ea"/>
                        </a:endParaRPr>
                      </a:p>
                    </p:txBody>
                  </p:sp>
                  <p:sp>
                    <p:nvSpPr>
                      <p:cNvPr id="663" name="Freeform 372"/>
                      <p:cNvSpPr>
                        <a:spLocks/>
                      </p:cNvSpPr>
                      <p:nvPr/>
                    </p:nvSpPr>
                    <p:spPr bwMode="auto">
                      <a:xfrm>
                        <a:off x="4428" y="2095"/>
                        <a:ext cx="251" cy="368"/>
                      </a:xfrm>
                      <a:custGeom>
                        <a:avLst/>
                        <a:gdLst/>
                        <a:ahLst/>
                        <a:cxnLst>
                          <a:cxn ang="0">
                            <a:pos x="290" y="1433"/>
                          </a:cxn>
                          <a:cxn ang="0">
                            <a:pos x="227" y="1187"/>
                          </a:cxn>
                          <a:cxn ang="0">
                            <a:pos x="194" y="942"/>
                          </a:cxn>
                          <a:cxn ang="0">
                            <a:pos x="161" y="737"/>
                          </a:cxn>
                          <a:cxn ang="0">
                            <a:pos x="98" y="614"/>
                          </a:cxn>
                          <a:cxn ang="0">
                            <a:pos x="0" y="450"/>
                          </a:cxn>
                          <a:cxn ang="0">
                            <a:pos x="130" y="450"/>
                          </a:cxn>
                          <a:cxn ang="0">
                            <a:pos x="194" y="450"/>
                          </a:cxn>
                          <a:cxn ang="0">
                            <a:pos x="258" y="368"/>
                          </a:cxn>
                          <a:cxn ang="0">
                            <a:pos x="290" y="328"/>
                          </a:cxn>
                          <a:cxn ang="0">
                            <a:pos x="323" y="287"/>
                          </a:cxn>
                          <a:cxn ang="0">
                            <a:pos x="355" y="245"/>
                          </a:cxn>
                          <a:cxn ang="0">
                            <a:pos x="387" y="206"/>
                          </a:cxn>
                          <a:cxn ang="0">
                            <a:pos x="419" y="164"/>
                          </a:cxn>
                          <a:cxn ang="0">
                            <a:pos x="419" y="122"/>
                          </a:cxn>
                          <a:cxn ang="0">
                            <a:pos x="451" y="122"/>
                          </a:cxn>
                          <a:cxn ang="0">
                            <a:pos x="484" y="82"/>
                          </a:cxn>
                          <a:cxn ang="0">
                            <a:pos x="515" y="40"/>
                          </a:cxn>
                          <a:cxn ang="0">
                            <a:pos x="515" y="0"/>
                          </a:cxn>
                          <a:cxn ang="0">
                            <a:pos x="580" y="164"/>
                          </a:cxn>
                          <a:cxn ang="0">
                            <a:pos x="580" y="206"/>
                          </a:cxn>
                          <a:cxn ang="0">
                            <a:pos x="612" y="245"/>
                          </a:cxn>
                          <a:cxn ang="0">
                            <a:pos x="645" y="287"/>
                          </a:cxn>
                          <a:cxn ang="0">
                            <a:pos x="645" y="368"/>
                          </a:cxn>
                          <a:cxn ang="0">
                            <a:pos x="645" y="409"/>
                          </a:cxn>
                          <a:cxn ang="0">
                            <a:pos x="645" y="450"/>
                          </a:cxn>
                          <a:cxn ang="0">
                            <a:pos x="645" y="492"/>
                          </a:cxn>
                          <a:cxn ang="0">
                            <a:pos x="645" y="533"/>
                          </a:cxn>
                          <a:cxn ang="0">
                            <a:pos x="677" y="573"/>
                          </a:cxn>
                          <a:cxn ang="0">
                            <a:pos x="709" y="573"/>
                          </a:cxn>
                          <a:cxn ang="0">
                            <a:pos x="709" y="614"/>
                          </a:cxn>
                          <a:cxn ang="0">
                            <a:pos x="709" y="656"/>
                          </a:cxn>
                          <a:cxn ang="0">
                            <a:pos x="677" y="656"/>
                          </a:cxn>
                          <a:cxn ang="0">
                            <a:pos x="677" y="695"/>
                          </a:cxn>
                          <a:cxn ang="0">
                            <a:pos x="677" y="656"/>
                          </a:cxn>
                          <a:cxn ang="0">
                            <a:pos x="645" y="695"/>
                          </a:cxn>
                          <a:cxn ang="0">
                            <a:pos x="645" y="737"/>
                          </a:cxn>
                          <a:cxn ang="0">
                            <a:pos x="645" y="778"/>
                          </a:cxn>
                          <a:cxn ang="0">
                            <a:pos x="612" y="778"/>
                          </a:cxn>
                          <a:cxn ang="0">
                            <a:pos x="580" y="778"/>
                          </a:cxn>
                          <a:cxn ang="0">
                            <a:pos x="580" y="819"/>
                          </a:cxn>
                          <a:cxn ang="0">
                            <a:pos x="580" y="860"/>
                          </a:cxn>
                          <a:cxn ang="0">
                            <a:pos x="580" y="900"/>
                          </a:cxn>
                          <a:cxn ang="0">
                            <a:pos x="548" y="942"/>
                          </a:cxn>
                          <a:cxn ang="0">
                            <a:pos x="548" y="984"/>
                          </a:cxn>
                          <a:cxn ang="0">
                            <a:pos x="548" y="1023"/>
                          </a:cxn>
                          <a:cxn ang="0">
                            <a:pos x="548" y="1065"/>
                          </a:cxn>
                          <a:cxn ang="0">
                            <a:pos x="515" y="1065"/>
                          </a:cxn>
                          <a:cxn ang="0">
                            <a:pos x="515" y="1105"/>
                          </a:cxn>
                          <a:cxn ang="0">
                            <a:pos x="484" y="1147"/>
                          </a:cxn>
                          <a:cxn ang="0">
                            <a:pos x="484" y="1187"/>
                          </a:cxn>
                          <a:cxn ang="0">
                            <a:pos x="484" y="1228"/>
                          </a:cxn>
                          <a:cxn ang="0">
                            <a:pos x="451" y="1228"/>
                          </a:cxn>
                          <a:cxn ang="0">
                            <a:pos x="355" y="1351"/>
                          </a:cxn>
                          <a:cxn ang="0">
                            <a:pos x="290" y="1433"/>
                          </a:cxn>
                        </a:cxnLst>
                        <a:rect l="0" t="0" r="r" b="b"/>
                        <a:pathLst>
                          <a:path w="709" h="1433">
                            <a:moveTo>
                              <a:pt x="290" y="1433"/>
                            </a:moveTo>
                            <a:lnTo>
                              <a:pt x="227" y="1187"/>
                            </a:lnTo>
                            <a:lnTo>
                              <a:pt x="194" y="942"/>
                            </a:lnTo>
                            <a:lnTo>
                              <a:pt x="161" y="737"/>
                            </a:lnTo>
                            <a:lnTo>
                              <a:pt x="98" y="614"/>
                            </a:lnTo>
                            <a:lnTo>
                              <a:pt x="0" y="450"/>
                            </a:lnTo>
                            <a:lnTo>
                              <a:pt x="130" y="450"/>
                            </a:lnTo>
                            <a:lnTo>
                              <a:pt x="194" y="450"/>
                            </a:lnTo>
                            <a:lnTo>
                              <a:pt x="258" y="368"/>
                            </a:lnTo>
                            <a:lnTo>
                              <a:pt x="290" y="328"/>
                            </a:lnTo>
                            <a:lnTo>
                              <a:pt x="323" y="287"/>
                            </a:lnTo>
                            <a:lnTo>
                              <a:pt x="355" y="245"/>
                            </a:lnTo>
                            <a:lnTo>
                              <a:pt x="387" y="206"/>
                            </a:lnTo>
                            <a:lnTo>
                              <a:pt x="419" y="164"/>
                            </a:lnTo>
                            <a:lnTo>
                              <a:pt x="419" y="122"/>
                            </a:lnTo>
                            <a:lnTo>
                              <a:pt x="451" y="122"/>
                            </a:lnTo>
                            <a:lnTo>
                              <a:pt x="484" y="82"/>
                            </a:lnTo>
                            <a:lnTo>
                              <a:pt x="515" y="40"/>
                            </a:lnTo>
                            <a:lnTo>
                              <a:pt x="515" y="0"/>
                            </a:lnTo>
                            <a:lnTo>
                              <a:pt x="580" y="164"/>
                            </a:lnTo>
                            <a:lnTo>
                              <a:pt x="580" y="206"/>
                            </a:lnTo>
                            <a:lnTo>
                              <a:pt x="612" y="245"/>
                            </a:lnTo>
                            <a:lnTo>
                              <a:pt x="645" y="287"/>
                            </a:lnTo>
                            <a:lnTo>
                              <a:pt x="645" y="368"/>
                            </a:lnTo>
                            <a:lnTo>
                              <a:pt x="645" y="409"/>
                            </a:lnTo>
                            <a:lnTo>
                              <a:pt x="645" y="450"/>
                            </a:lnTo>
                            <a:lnTo>
                              <a:pt x="645" y="492"/>
                            </a:lnTo>
                            <a:lnTo>
                              <a:pt x="645" y="533"/>
                            </a:lnTo>
                            <a:lnTo>
                              <a:pt x="677" y="573"/>
                            </a:lnTo>
                            <a:lnTo>
                              <a:pt x="709" y="573"/>
                            </a:lnTo>
                            <a:lnTo>
                              <a:pt x="709" y="614"/>
                            </a:lnTo>
                            <a:lnTo>
                              <a:pt x="709" y="656"/>
                            </a:lnTo>
                            <a:lnTo>
                              <a:pt x="677" y="656"/>
                            </a:lnTo>
                            <a:lnTo>
                              <a:pt x="677" y="695"/>
                            </a:lnTo>
                            <a:lnTo>
                              <a:pt x="677" y="656"/>
                            </a:lnTo>
                            <a:lnTo>
                              <a:pt x="645" y="695"/>
                            </a:lnTo>
                            <a:lnTo>
                              <a:pt x="645" y="737"/>
                            </a:lnTo>
                            <a:lnTo>
                              <a:pt x="645" y="778"/>
                            </a:lnTo>
                            <a:lnTo>
                              <a:pt x="612" y="778"/>
                            </a:lnTo>
                            <a:lnTo>
                              <a:pt x="580" y="778"/>
                            </a:lnTo>
                            <a:lnTo>
                              <a:pt x="580" y="819"/>
                            </a:lnTo>
                            <a:lnTo>
                              <a:pt x="580" y="860"/>
                            </a:lnTo>
                            <a:lnTo>
                              <a:pt x="580" y="900"/>
                            </a:lnTo>
                            <a:lnTo>
                              <a:pt x="548" y="942"/>
                            </a:lnTo>
                            <a:lnTo>
                              <a:pt x="548" y="984"/>
                            </a:lnTo>
                            <a:lnTo>
                              <a:pt x="548" y="1023"/>
                            </a:lnTo>
                            <a:lnTo>
                              <a:pt x="548" y="1065"/>
                            </a:lnTo>
                            <a:lnTo>
                              <a:pt x="515" y="1065"/>
                            </a:lnTo>
                            <a:lnTo>
                              <a:pt x="515" y="1105"/>
                            </a:lnTo>
                            <a:lnTo>
                              <a:pt x="484" y="1147"/>
                            </a:lnTo>
                            <a:lnTo>
                              <a:pt x="484" y="1187"/>
                            </a:lnTo>
                            <a:lnTo>
                              <a:pt x="484" y="1228"/>
                            </a:lnTo>
                            <a:lnTo>
                              <a:pt x="451" y="1228"/>
                            </a:lnTo>
                            <a:lnTo>
                              <a:pt x="355" y="1351"/>
                            </a:lnTo>
                            <a:lnTo>
                              <a:pt x="290" y="1433"/>
                            </a:lnTo>
                            <a:close/>
                          </a:path>
                        </a:pathLst>
                      </a:custGeom>
                      <a:solidFill>
                        <a:srgbClr val="CC66FF"/>
                      </a:solidFill>
                      <a:ln w="0">
                        <a:solidFill>
                          <a:schemeClr val="bg1"/>
                        </a:solidFill>
                        <a:prstDash val="solid"/>
                        <a:round/>
                        <a:headEnd/>
                        <a:tailEnd/>
                      </a:ln>
                    </p:spPr>
                    <p:txBody>
                      <a:bodyPr/>
                      <a:lstStyle/>
                      <a:p>
                        <a:pPr>
                          <a:defRPr/>
                        </a:pPr>
                        <a:endParaRPr lang="pt-BR">
                          <a:ea typeface="+mn-ea"/>
                        </a:endParaRPr>
                      </a:p>
                    </p:txBody>
                  </p:sp>
                  <p:sp>
                    <p:nvSpPr>
                      <p:cNvPr id="664" name="Freeform 373"/>
                      <p:cNvSpPr>
                        <a:spLocks/>
                      </p:cNvSpPr>
                      <p:nvPr/>
                    </p:nvSpPr>
                    <p:spPr bwMode="auto">
                      <a:xfrm>
                        <a:off x="4292" y="1791"/>
                        <a:ext cx="239" cy="211"/>
                      </a:xfrm>
                      <a:custGeom>
                        <a:avLst/>
                        <a:gdLst/>
                        <a:ahLst/>
                        <a:cxnLst>
                          <a:cxn ang="0">
                            <a:pos x="676" y="573"/>
                          </a:cxn>
                          <a:cxn ang="0">
                            <a:pos x="643" y="573"/>
                          </a:cxn>
                          <a:cxn ang="0">
                            <a:pos x="612" y="573"/>
                          </a:cxn>
                          <a:cxn ang="0">
                            <a:pos x="579" y="615"/>
                          </a:cxn>
                          <a:cxn ang="0">
                            <a:pos x="547" y="615"/>
                          </a:cxn>
                          <a:cxn ang="0">
                            <a:pos x="515" y="615"/>
                          </a:cxn>
                          <a:cxn ang="0">
                            <a:pos x="483" y="655"/>
                          </a:cxn>
                          <a:cxn ang="0">
                            <a:pos x="451" y="696"/>
                          </a:cxn>
                          <a:cxn ang="0">
                            <a:pos x="418" y="738"/>
                          </a:cxn>
                          <a:cxn ang="0">
                            <a:pos x="386" y="778"/>
                          </a:cxn>
                          <a:cxn ang="0">
                            <a:pos x="322" y="820"/>
                          </a:cxn>
                          <a:cxn ang="0">
                            <a:pos x="322" y="778"/>
                          </a:cxn>
                          <a:cxn ang="0">
                            <a:pos x="289" y="738"/>
                          </a:cxn>
                          <a:cxn ang="0">
                            <a:pos x="289" y="696"/>
                          </a:cxn>
                          <a:cxn ang="0">
                            <a:pos x="289" y="655"/>
                          </a:cxn>
                          <a:cxn ang="0">
                            <a:pos x="258" y="655"/>
                          </a:cxn>
                          <a:cxn ang="0">
                            <a:pos x="258" y="615"/>
                          </a:cxn>
                          <a:cxn ang="0">
                            <a:pos x="226" y="615"/>
                          </a:cxn>
                          <a:cxn ang="0">
                            <a:pos x="226" y="573"/>
                          </a:cxn>
                          <a:cxn ang="0">
                            <a:pos x="194" y="532"/>
                          </a:cxn>
                          <a:cxn ang="0">
                            <a:pos x="161" y="492"/>
                          </a:cxn>
                          <a:cxn ang="0">
                            <a:pos x="128" y="492"/>
                          </a:cxn>
                          <a:cxn ang="0">
                            <a:pos x="128" y="451"/>
                          </a:cxn>
                          <a:cxn ang="0">
                            <a:pos x="65" y="368"/>
                          </a:cxn>
                          <a:cxn ang="0">
                            <a:pos x="32" y="287"/>
                          </a:cxn>
                          <a:cxn ang="0">
                            <a:pos x="0" y="287"/>
                          </a:cxn>
                          <a:cxn ang="0">
                            <a:pos x="32" y="287"/>
                          </a:cxn>
                          <a:cxn ang="0">
                            <a:pos x="65" y="287"/>
                          </a:cxn>
                          <a:cxn ang="0">
                            <a:pos x="65" y="246"/>
                          </a:cxn>
                          <a:cxn ang="0">
                            <a:pos x="98" y="246"/>
                          </a:cxn>
                          <a:cxn ang="0">
                            <a:pos x="128" y="204"/>
                          </a:cxn>
                          <a:cxn ang="0">
                            <a:pos x="161" y="204"/>
                          </a:cxn>
                          <a:cxn ang="0">
                            <a:pos x="194" y="165"/>
                          </a:cxn>
                          <a:cxn ang="0">
                            <a:pos x="226" y="123"/>
                          </a:cxn>
                          <a:cxn ang="0">
                            <a:pos x="258" y="123"/>
                          </a:cxn>
                          <a:cxn ang="0">
                            <a:pos x="289" y="123"/>
                          </a:cxn>
                          <a:cxn ang="0">
                            <a:pos x="322" y="123"/>
                          </a:cxn>
                          <a:cxn ang="0">
                            <a:pos x="355" y="123"/>
                          </a:cxn>
                          <a:cxn ang="0">
                            <a:pos x="386" y="123"/>
                          </a:cxn>
                          <a:cxn ang="0">
                            <a:pos x="386" y="82"/>
                          </a:cxn>
                          <a:cxn ang="0">
                            <a:pos x="418" y="82"/>
                          </a:cxn>
                          <a:cxn ang="0">
                            <a:pos x="418" y="41"/>
                          </a:cxn>
                          <a:cxn ang="0">
                            <a:pos x="451" y="41"/>
                          </a:cxn>
                          <a:cxn ang="0">
                            <a:pos x="483" y="0"/>
                          </a:cxn>
                          <a:cxn ang="0">
                            <a:pos x="451" y="0"/>
                          </a:cxn>
                          <a:cxn ang="0">
                            <a:pos x="483" y="41"/>
                          </a:cxn>
                          <a:cxn ang="0">
                            <a:pos x="483" y="82"/>
                          </a:cxn>
                          <a:cxn ang="0">
                            <a:pos x="547" y="246"/>
                          </a:cxn>
                          <a:cxn ang="0">
                            <a:pos x="612" y="451"/>
                          </a:cxn>
                          <a:cxn ang="0">
                            <a:pos x="676" y="573"/>
                          </a:cxn>
                        </a:cxnLst>
                        <a:rect l="0" t="0" r="r" b="b"/>
                        <a:pathLst>
                          <a:path w="676" h="820">
                            <a:moveTo>
                              <a:pt x="676" y="573"/>
                            </a:moveTo>
                            <a:lnTo>
                              <a:pt x="643" y="573"/>
                            </a:lnTo>
                            <a:lnTo>
                              <a:pt x="612" y="573"/>
                            </a:lnTo>
                            <a:lnTo>
                              <a:pt x="579" y="615"/>
                            </a:lnTo>
                            <a:lnTo>
                              <a:pt x="547" y="615"/>
                            </a:lnTo>
                            <a:lnTo>
                              <a:pt x="515" y="615"/>
                            </a:lnTo>
                            <a:lnTo>
                              <a:pt x="483" y="655"/>
                            </a:lnTo>
                            <a:lnTo>
                              <a:pt x="451" y="696"/>
                            </a:lnTo>
                            <a:lnTo>
                              <a:pt x="418" y="738"/>
                            </a:lnTo>
                            <a:lnTo>
                              <a:pt x="386" y="778"/>
                            </a:lnTo>
                            <a:lnTo>
                              <a:pt x="322" y="820"/>
                            </a:lnTo>
                            <a:lnTo>
                              <a:pt x="322" y="778"/>
                            </a:lnTo>
                            <a:lnTo>
                              <a:pt x="289" y="738"/>
                            </a:lnTo>
                            <a:lnTo>
                              <a:pt x="289" y="696"/>
                            </a:lnTo>
                            <a:lnTo>
                              <a:pt x="289" y="655"/>
                            </a:lnTo>
                            <a:lnTo>
                              <a:pt x="258" y="655"/>
                            </a:lnTo>
                            <a:lnTo>
                              <a:pt x="258" y="615"/>
                            </a:lnTo>
                            <a:lnTo>
                              <a:pt x="226" y="615"/>
                            </a:lnTo>
                            <a:lnTo>
                              <a:pt x="226" y="573"/>
                            </a:lnTo>
                            <a:lnTo>
                              <a:pt x="194" y="532"/>
                            </a:lnTo>
                            <a:lnTo>
                              <a:pt x="161" y="492"/>
                            </a:lnTo>
                            <a:lnTo>
                              <a:pt x="128" y="492"/>
                            </a:lnTo>
                            <a:lnTo>
                              <a:pt x="128" y="451"/>
                            </a:lnTo>
                            <a:lnTo>
                              <a:pt x="65" y="368"/>
                            </a:lnTo>
                            <a:lnTo>
                              <a:pt x="32" y="287"/>
                            </a:lnTo>
                            <a:lnTo>
                              <a:pt x="0" y="287"/>
                            </a:lnTo>
                            <a:lnTo>
                              <a:pt x="32" y="287"/>
                            </a:lnTo>
                            <a:lnTo>
                              <a:pt x="65" y="287"/>
                            </a:lnTo>
                            <a:lnTo>
                              <a:pt x="65" y="246"/>
                            </a:lnTo>
                            <a:lnTo>
                              <a:pt x="98" y="246"/>
                            </a:lnTo>
                            <a:lnTo>
                              <a:pt x="128" y="204"/>
                            </a:lnTo>
                            <a:lnTo>
                              <a:pt x="161" y="204"/>
                            </a:lnTo>
                            <a:lnTo>
                              <a:pt x="194" y="165"/>
                            </a:lnTo>
                            <a:lnTo>
                              <a:pt x="226" y="123"/>
                            </a:lnTo>
                            <a:lnTo>
                              <a:pt x="258" y="123"/>
                            </a:lnTo>
                            <a:lnTo>
                              <a:pt x="289" y="123"/>
                            </a:lnTo>
                            <a:lnTo>
                              <a:pt x="322" y="123"/>
                            </a:lnTo>
                            <a:lnTo>
                              <a:pt x="355" y="123"/>
                            </a:lnTo>
                            <a:lnTo>
                              <a:pt x="386" y="123"/>
                            </a:lnTo>
                            <a:lnTo>
                              <a:pt x="386" y="82"/>
                            </a:lnTo>
                            <a:lnTo>
                              <a:pt x="418" y="82"/>
                            </a:lnTo>
                            <a:lnTo>
                              <a:pt x="418" y="41"/>
                            </a:lnTo>
                            <a:lnTo>
                              <a:pt x="451" y="41"/>
                            </a:lnTo>
                            <a:lnTo>
                              <a:pt x="483" y="0"/>
                            </a:lnTo>
                            <a:lnTo>
                              <a:pt x="451" y="0"/>
                            </a:lnTo>
                            <a:lnTo>
                              <a:pt x="483" y="41"/>
                            </a:lnTo>
                            <a:lnTo>
                              <a:pt x="483" y="82"/>
                            </a:lnTo>
                            <a:lnTo>
                              <a:pt x="547" y="246"/>
                            </a:lnTo>
                            <a:lnTo>
                              <a:pt x="612" y="451"/>
                            </a:lnTo>
                            <a:lnTo>
                              <a:pt x="676" y="5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5" name="Freeform 374"/>
                      <p:cNvSpPr>
                        <a:spLocks/>
                      </p:cNvSpPr>
                      <p:nvPr/>
                    </p:nvSpPr>
                    <p:spPr bwMode="auto">
                      <a:xfrm>
                        <a:off x="4543" y="1717"/>
                        <a:ext cx="217" cy="378"/>
                      </a:xfrm>
                      <a:custGeom>
                        <a:avLst/>
                        <a:gdLst/>
                        <a:ahLst/>
                        <a:cxnLst>
                          <a:cxn ang="0">
                            <a:pos x="193" y="1473"/>
                          </a:cxn>
                          <a:cxn ang="0">
                            <a:pos x="128" y="1269"/>
                          </a:cxn>
                          <a:cxn ang="0">
                            <a:pos x="32" y="1064"/>
                          </a:cxn>
                          <a:cxn ang="0">
                            <a:pos x="32" y="1023"/>
                          </a:cxn>
                          <a:cxn ang="0">
                            <a:pos x="32" y="983"/>
                          </a:cxn>
                          <a:cxn ang="0">
                            <a:pos x="0" y="901"/>
                          </a:cxn>
                          <a:cxn ang="0">
                            <a:pos x="32" y="901"/>
                          </a:cxn>
                          <a:cxn ang="0">
                            <a:pos x="65" y="901"/>
                          </a:cxn>
                          <a:cxn ang="0">
                            <a:pos x="95" y="901"/>
                          </a:cxn>
                          <a:cxn ang="0">
                            <a:pos x="128" y="859"/>
                          </a:cxn>
                          <a:cxn ang="0">
                            <a:pos x="161" y="817"/>
                          </a:cxn>
                          <a:cxn ang="0">
                            <a:pos x="161" y="778"/>
                          </a:cxn>
                          <a:cxn ang="0">
                            <a:pos x="193" y="736"/>
                          </a:cxn>
                          <a:cxn ang="0">
                            <a:pos x="225" y="696"/>
                          </a:cxn>
                          <a:cxn ang="0">
                            <a:pos x="257" y="655"/>
                          </a:cxn>
                          <a:cxn ang="0">
                            <a:pos x="257" y="614"/>
                          </a:cxn>
                          <a:cxn ang="0">
                            <a:pos x="289" y="531"/>
                          </a:cxn>
                          <a:cxn ang="0">
                            <a:pos x="322" y="245"/>
                          </a:cxn>
                          <a:cxn ang="0">
                            <a:pos x="354" y="0"/>
                          </a:cxn>
                          <a:cxn ang="0">
                            <a:pos x="385" y="0"/>
                          </a:cxn>
                          <a:cxn ang="0">
                            <a:pos x="515" y="0"/>
                          </a:cxn>
                          <a:cxn ang="0">
                            <a:pos x="546" y="245"/>
                          </a:cxn>
                          <a:cxn ang="0">
                            <a:pos x="546" y="286"/>
                          </a:cxn>
                          <a:cxn ang="0">
                            <a:pos x="546" y="328"/>
                          </a:cxn>
                          <a:cxn ang="0">
                            <a:pos x="546" y="368"/>
                          </a:cxn>
                          <a:cxn ang="0">
                            <a:pos x="546" y="409"/>
                          </a:cxn>
                          <a:cxn ang="0">
                            <a:pos x="546" y="450"/>
                          </a:cxn>
                          <a:cxn ang="0">
                            <a:pos x="546" y="490"/>
                          </a:cxn>
                          <a:cxn ang="0">
                            <a:pos x="546" y="531"/>
                          </a:cxn>
                          <a:cxn ang="0">
                            <a:pos x="546" y="573"/>
                          </a:cxn>
                          <a:cxn ang="0">
                            <a:pos x="579" y="614"/>
                          </a:cxn>
                          <a:cxn ang="0">
                            <a:pos x="579" y="655"/>
                          </a:cxn>
                          <a:cxn ang="0">
                            <a:pos x="579" y="696"/>
                          </a:cxn>
                          <a:cxn ang="0">
                            <a:pos x="579" y="736"/>
                          </a:cxn>
                          <a:cxn ang="0">
                            <a:pos x="611" y="859"/>
                          </a:cxn>
                          <a:cxn ang="0">
                            <a:pos x="611" y="983"/>
                          </a:cxn>
                          <a:cxn ang="0">
                            <a:pos x="611" y="1023"/>
                          </a:cxn>
                          <a:cxn ang="0">
                            <a:pos x="579" y="1145"/>
                          </a:cxn>
                          <a:cxn ang="0">
                            <a:pos x="579" y="1187"/>
                          </a:cxn>
                          <a:cxn ang="0">
                            <a:pos x="579" y="1269"/>
                          </a:cxn>
                          <a:cxn ang="0">
                            <a:pos x="546" y="1351"/>
                          </a:cxn>
                          <a:cxn ang="0">
                            <a:pos x="515" y="1392"/>
                          </a:cxn>
                          <a:cxn ang="0">
                            <a:pos x="482" y="1392"/>
                          </a:cxn>
                          <a:cxn ang="0">
                            <a:pos x="418" y="1392"/>
                          </a:cxn>
                          <a:cxn ang="0">
                            <a:pos x="385" y="1433"/>
                          </a:cxn>
                          <a:cxn ang="0">
                            <a:pos x="354" y="1433"/>
                          </a:cxn>
                          <a:cxn ang="0">
                            <a:pos x="289" y="1473"/>
                          </a:cxn>
                          <a:cxn ang="0">
                            <a:pos x="193" y="1473"/>
                          </a:cxn>
                        </a:cxnLst>
                        <a:rect l="0" t="0" r="r" b="b"/>
                        <a:pathLst>
                          <a:path w="611" h="1473">
                            <a:moveTo>
                              <a:pt x="193" y="1473"/>
                            </a:moveTo>
                            <a:lnTo>
                              <a:pt x="128" y="1269"/>
                            </a:lnTo>
                            <a:lnTo>
                              <a:pt x="32" y="1064"/>
                            </a:lnTo>
                            <a:lnTo>
                              <a:pt x="32" y="1023"/>
                            </a:lnTo>
                            <a:lnTo>
                              <a:pt x="32" y="983"/>
                            </a:lnTo>
                            <a:lnTo>
                              <a:pt x="0" y="901"/>
                            </a:lnTo>
                            <a:lnTo>
                              <a:pt x="32" y="901"/>
                            </a:lnTo>
                            <a:lnTo>
                              <a:pt x="65" y="901"/>
                            </a:lnTo>
                            <a:lnTo>
                              <a:pt x="95" y="901"/>
                            </a:lnTo>
                            <a:lnTo>
                              <a:pt x="128" y="859"/>
                            </a:lnTo>
                            <a:lnTo>
                              <a:pt x="161" y="817"/>
                            </a:lnTo>
                            <a:lnTo>
                              <a:pt x="161" y="778"/>
                            </a:lnTo>
                            <a:lnTo>
                              <a:pt x="193" y="736"/>
                            </a:lnTo>
                            <a:lnTo>
                              <a:pt x="225" y="696"/>
                            </a:lnTo>
                            <a:lnTo>
                              <a:pt x="257" y="655"/>
                            </a:lnTo>
                            <a:lnTo>
                              <a:pt x="257" y="614"/>
                            </a:lnTo>
                            <a:lnTo>
                              <a:pt x="289" y="531"/>
                            </a:lnTo>
                            <a:lnTo>
                              <a:pt x="322" y="245"/>
                            </a:lnTo>
                            <a:lnTo>
                              <a:pt x="354" y="0"/>
                            </a:lnTo>
                            <a:lnTo>
                              <a:pt x="385" y="0"/>
                            </a:lnTo>
                            <a:lnTo>
                              <a:pt x="515" y="0"/>
                            </a:lnTo>
                            <a:lnTo>
                              <a:pt x="546" y="245"/>
                            </a:lnTo>
                            <a:lnTo>
                              <a:pt x="546" y="286"/>
                            </a:lnTo>
                            <a:lnTo>
                              <a:pt x="546" y="328"/>
                            </a:lnTo>
                            <a:lnTo>
                              <a:pt x="546" y="368"/>
                            </a:lnTo>
                            <a:lnTo>
                              <a:pt x="546" y="409"/>
                            </a:lnTo>
                            <a:lnTo>
                              <a:pt x="546" y="450"/>
                            </a:lnTo>
                            <a:lnTo>
                              <a:pt x="546" y="490"/>
                            </a:lnTo>
                            <a:lnTo>
                              <a:pt x="546" y="531"/>
                            </a:lnTo>
                            <a:lnTo>
                              <a:pt x="546" y="573"/>
                            </a:lnTo>
                            <a:lnTo>
                              <a:pt x="579" y="614"/>
                            </a:lnTo>
                            <a:lnTo>
                              <a:pt x="579" y="655"/>
                            </a:lnTo>
                            <a:lnTo>
                              <a:pt x="579" y="696"/>
                            </a:lnTo>
                            <a:lnTo>
                              <a:pt x="579" y="736"/>
                            </a:lnTo>
                            <a:lnTo>
                              <a:pt x="611" y="859"/>
                            </a:lnTo>
                            <a:lnTo>
                              <a:pt x="611" y="983"/>
                            </a:lnTo>
                            <a:lnTo>
                              <a:pt x="611" y="1023"/>
                            </a:lnTo>
                            <a:lnTo>
                              <a:pt x="579" y="1145"/>
                            </a:lnTo>
                            <a:lnTo>
                              <a:pt x="579" y="1187"/>
                            </a:lnTo>
                            <a:lnTo>
                              <a:pt x="579" y="1269"/>
                            </a:lnTo>
                            <a:lnTo>
                              <a:pt x="546" y="1351"/>
                            </a:lnTo>
                            <a:lnTo>
                              <a:pt x="515" y="1392"/>
                            </a:lnTo>
                            <a:lnTo>
                              <a:pt x="482" y="1392"/>
                            </a:lnTo>
                            <a:lnTo>
                              <a:pt x="418" y="1392"/>
                            </a:lnTo>
                            <a:lnTo>
                              <a:pt x="385" y="1433"/>
                            </a:lnTo>
                            <a:lnTo>
                              <a:pt x="354" y="1433"/>
                            </a:lnTo>
                            <a:lnTo>
                              <a:pt x="289" y="1473"/>
                            </a:lnTo>
                            <a:lnTo>
                              <a:pt x="193" y="14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6" name="Freeform 375"/>
                      <p:cNvSpPr>
                        <a:spLocks/>
                      </p:cNvSpPr>
                      <p:nvPr/>
                    </p:nvSpPr>
                    <p:spPr bwMode="auto">
                      <a:xfrm>
                        <a:off x="3973" y="2210"/>
                        <a:ext cx="250" cy="191"/>
                      </a:xfrm>
                      <a:custGeom>
                        <a:avLst/>
                        <a:gdLst/>
                        <a:ahLst/>
                        <a:cxnLst>
                          <a:cxn ang="0">
                            <a:pos x="97" y="655"/>
                          </a:cxn>
                          <a:cxn ang="0">
                            <a:pos x="33" y="655"/>
                          </a:cxn>
                          <a:cxn ang="0">
                            <a:pos x="33" y="655"/>
                          </a:cxn>
                          <a:cxn ang="0">
                            <a:pos x="33" y="574"/>
                          </a:cxn>
                          <a:cxn ang="0">
                            <a:pos x="33" y="492"/>
                          </a:cxn>
                          <a:cxn ang="0">
                            <a:pos x="65" y="450"/>
                          </a:cxn>
                          <a:cxn ang="0">
                            <a:pos x="97" y="411"/>
                          </a:cxn>
                          <a:cxn ang="0">
                            <a:pos x="130" y="328"/>
                          </a:cxn>
                          <a:cxn ang="0">
                            <a:pos x="161" y="288"/>
                          </a:cxn>
                          <a:cxn ang="0">
                            <a:pos x="194" y="247"/>
                          </a:cxn>
                          <a:cxn ang="0">
                            <a:pos x="258" y="164"/>
                          </a:cxn>
                          <a:cxn ang="0">
                            <a:pos x="258" y="164"/>
                          </a:cxn>
                          <a:cxn ang="0">
                            <a:pos x="323" y="123"/>
                          </a:cxn>
                          <a:cxn ang="0">
                            <a:pos x="354" y="83"/>
                          </a:cxn>
                          <a:cxn ang="0">
                            <a:pos x="387" y="0"/>
                          </a:cxn>
                          <a:cxn ang="0">
                            <a:pos x="419" y="42"/>
                          </a:cxn>
                          <a:cxn ang="0">
                            <a:pos x="483" y="42"/>
                          </a:cxn>
                          <a:cxn ang="0">
                            <a:pos x="548" y="83"/>
                          </a:cxn>
                          <a:cxn ang="0">
                            <a:pos x="611" y="83"/>
                          </a:cxn>
                          <a:cxn ang="0">
                            <a:pos x="676" y="83"/>
                          </a:cxn>
                          <a:cxn ang="0">
                            <a:pos x="709" y="123"/>
                          </a:cxn>
                          <a:cxn ang="0">
                            <a:pos x="676" y="164"/>
                          </a:cxn>
                          <a:cxn ang="0">
                            <a:pos x="676" y="247"/>
                          </a:cxn>
                          <a:cxn ang="0">
                            <a:pos x="644" y="328"/>
                          </a:cxn>
                          <a:cxn ang="0">
                            <a:pos x="644" y="411"/>
                          </a:cxn>
                          <a:cxn ang="0">
                            <a:pos x="611" y="492"/>
                          </a:cxn>
                          <a:cxn ang="0">
                            <a:pos x="548" y="534"/>
                          </a:cxn>
                          <a:cxn ang="0">
                            <a:pos x="548" y="616"/>
                          </a:cxn>
                          <a:cxn ang="0">
                            <a:pos x="548" y="697"/>
                          </a:cxn>
                          <a:cxn ang="0">
                            <a:pos x="515" y="739"/>
                          </a:cxn>
                          <a:cxn ang="0">
                            <a:pos x="451" y="739"/>
                          </a:cxn>
                          <a:cxn ang="0">
                            <a:pos x="387" y="739"/>
                          </a:cxn>
                          <a:cxn ang="0">
                            <a:pos x="323" y="697"/>
                          </a:cxn>
                          <a:cxn ang="0">
                            <a:pos x="258" y="697"/>
                          </a:cxn>
                          <a:cxn ang="0">
                            <a:pos x="194" y="697"/>
                          </a:cxn>
                          <a:cxn ang="0">
                            <a:pos x="130" y="697"/>
                          </a:cxn>
                        </a:cxnLst>
                        <a:rect l="0" t="0" r="r" b="b"/>
                        <a:pathLst>
                          <a:path w="709" h="739">
                            <a:moveTo>
                              <a:pt x="130" y="697"/>
                            </a:moveTo>
                            <a:lnTo>
                              <a:pt x="97" y="655"/>
                            </a:lnTo>
                            <a:lnTo>
                              <a:pt x="65" y="655"/>
                            </a:lnTo>
                            <a:lnTo>
                              <a:pt x="33" y="655"/>
                            </a:lnTo>
                            <a:lnTo>
                              <a:pt x="0" y="697"/>
                            </a:lnTo>
                            <a:lnTo>
                              <a:pt x="33" y="655"/>
                            </a:lnTo>
                            <a:lnTo>
                              <a:pt x="33" y="616"/>
                            </a:lnTo>
                            <a:lnTo>
                              <a:pt x="33" y="574"/>
                            </a:lnTo>
                            <a:lnTo>
                              <a:pt x="33" y="534"/>
                            </a:lnTo>
                            <a:lnTo>
                              <a:pt x="33" y="492"/>
                            </a:lnTo>
                            <a:lnTo>
                              <a:pt x="65" y="492"/>
                            </a:lnTo>
                            <a:lnTo>
                              <a:pt x="65" y="450"/>
                            </a:lnTo>
                            <a:lnTo>
                              <a:pt x="65" y="411"/>
                            </a:lnTo>
                            <a:lnTo>
                              <a:pt x="97" y="411"/>
                            </a:lnTo>
                            <a:lnTo>
                              <a:pt x="97" y="369"/>
                            </a:lnTo>
                            <a:lnTo>
                              <a:pt x="130" y="328"/>
                            </a:lnTo>
                            <a:lnTo>
                              <a:pt x="130" y="288"/>
                            </a:lnTo>
                            <a:lnTo>
                              <a:pt x="161" y="288"/>
                            </a:lnTo>
                            <a:lnTo>
                              <a:pt x="194" y="288"/>
                            </a:lnTo>
                            <a:lnTo>
                              <a:pt x="194" y="247"/>
                            </a:lnTo>
                            <a:lnTo>
                              <a:pt x="226" y="206"/>
                            </a:lnTo>
                            <a:lnTo>
                              <a:pt x="258" y="164"/>
                            </a:lnTo>
                            <a:lnTo>
                              <a:pt x="258" y="206"/>
                            </a:lnTo>
                            <a:lnTo>
                              <a:pt x="258" y="164"/>
                            </a:lnTo>
                            <a:lnTo>
                              <a:pt x="290" y="123"/>
                            </a:lnTo>
                            <a:lnTo>
                              <a:pt x="323" y="123"/>
                            </a:lnTo>
                            <a:lnTo>
                              <a:pt x="354" y="123"/>
                            </a:lnTo>
                            <a:lnTo>
                              <a:pt x="354" y="83"/>
                            </a:lnTo>
                            <a:lnTo>
                              <a:pt x="387" y="83"/>
                            </a:lnTo>
                            <a:lnTo>
                              <a:pt x="387" y="0"/>
                            </a:lnTo>
                            <a:lnTo>
                              <a:pt x="419" y="0"/>
                            </a:lnTo>
                            <a:lnTo>
                              <a:pt x="419" y="42"/>
                            </a:lnTo>
                            <a:lnTo>
                              <a:pt x="451" y="42"/>
                            </a:lnTo>
                            <a:lnTo>
                              <a:pt x="483" y="42"/>
                            </a:lnTo>
                            <a:lnTo>
                              <a:pt x="515" y="83"/>
                            </a:lnTo>
                            <a:lnTo>
                              <a:pt x="548" y="83"/>
                            </a:lnTo>
                            <a:lnTo>
                              <a:pt x="580" y="83"/>
                            </a:lnTo>
                            <a:lnTo>
                              <a:pt x="611" y="83"/>
                            </a:lnTo>
                            <a:lnTo>
                              <a:pt x="644" y="83"/>
                            </a:lnTo>
                            <a:lnTo>
                              <a:pt x="676" y="83"/>
                            </a:lnTo>
                            <a:lnTo>
                              <a:pt x="709" y="83"/>
                            </a:lnTo>
                            <a:lnTo>
                              <a:pt x="709" y="123"/>
                            </a:lnTo>
                            <a:lnTo>
                              <a:pt x="709" y="164"/>
                            </a:lnTo>
                            <a:lnTo>
                              <a:pt x="676" y="164"/>
                            </a:lnTo>
                            <a:lnTo>
                              <a:pt x="676" y="206"/>
                            </a:lnTo>
                            <a:lnTo>
                              <a:pt x="676" y="247"/>
                            </a:lnTo>
                            <a:lnTo>
                              <a:pt x="676" y="288"/>
                            </a:lnTo>
                            <a:lnTo>
                              <a:pt x="644" y="328"/>
                            </a:lnTo>
                            <a:lnTo>
                              <a:pt x="644" y="369"/>
                            </a:lnTo>
                            <a:lnTo>
                              <a:pt x="644" y="411"/>
                            </a:lnTo>
                            <a:lnTo>
                              <a:pt x="644" y="450"/>
                            </a:lnTo>
                            <a:lnTo>
                              <a:pt x="611" y="492"/>
                            </a:lnTo>
                            <a:lnTo>
                              <a:pt x="580" y="492"/>
                            </a:lnTo>
                            <a:lnTo>
                              <a:pt x="548" y="534"/>
                            </a:lnTo>
                            <a:lnTo>
                              <a:pt x="548" y="574"/>
                            </a:lnTo>
                            <a:lnTo>
                              <a:pt x="548" y="616"/>
                            </a:lnTo>
                            <a:lnTo>
                              <a:pt x="580" y="655"/>
                            </a:lnTo>
                            <a:lnTo>
                              <a:pt x="548" y="697"/>
                            </a:lnTo>
                            <a:lnTo>
                              <a:pt x="515" y="697"/>
                            </a:lnTo>
                            <a:lnTo>
                              <a:pt x="515" y="739"/>
                            </a:lnTo>
                            <a:lnTo>
                              <a:pt x="483" y="739"/>
                            </a:lnTo>
                            <a:lnTo>
                              <a:pt x="451" y="739"/>
                            </a:lnTo>
                            <a:lnTo>
                              <a:pt x="419" y="739"/>
                            </a:lnTo>
                            <a:lnTo>
                              <a:pt x="387" y="739"/>
                            </a:lnTo>
                            <a:lnTo>
                              <a:pt x="354" y="697"/>
                            </a:lnTo>
                            <a:lnTo>
                              <a:pt x="323" y="697"/>
                            </a:lnTo>
                            <a:lnTo>
                              <a:pt x="290" y="697"/>
                            </a:lnTo>
                            <a:lnTo>
                              <a:pt x="258" y="697"/>
                            </a:lnTo>
                            <a:lnTo>
                              <a:pt x="226" y="697"/>
                            </a:lnTo>
                            <a:lnTo>
                              <a:pt x="194" y="697"/>
                            </a:lnTo>
                            <a:lnTo>
                              <a:pt x="161" y="697"/>
                            </a:lnTo>
                            <a:lnTo>
                              <a:pt x="130" y="69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67" name="Freeform 376"/>
                      <p:cNvSpPr>
                        <a:spLocks/>
                      </p:cNvSpPr>
                      <p:nvPr/>
                    </p:nvSpPr>
                    <p:spPr bwMode="auto">
                      <a:xfrm>
                        <a:off x="4008" y="2474"/>
                        <a:ext cx="250" cy="73"/>
                      </a:xfrm>
                      <a:custGeom>
                        <a:avLst/>
                        <a:gdLst/>
                        <a:ahLst/>
                        <a:cxnLst>
                          <a:cxn ang="0">
                            <a:pos x="709" y="205"/>
                          </a:cxn>
                          <a:cxn ang="0">
                            <a:pos x="676" y="246"/>
                          </a:cxn>
                          <a:cxn ang="0">
                            <a:pos x="676" y="286"/>
                          </a:cxn>
                          <a:cxn ang="0">
                            <a:pos x="645" y="286"/>
                          </a:cxn>
                          <a:cxn ang="0">
                            <a:pos x="612" y="286"/>
                          </a:cxn>
                          <a:cxn ang="0">
                            <a:pos x="579" y="286"/>
                          </a:cxn>
                          <a:cxn ang="0">
                            <a:pos x="579" y="246"/>
                          </a:cxn>
                          <a:cxn ang="0">
                            <a:pos x="548" y="246"/>
                          </a:cxn>
                          <a:cxn ang="0">
                            <a:pos x="516" y="246"/>
                          </a:cxn>
                          <a:cxn ang="0">
                            <a:pos x="484" y="246"/>
                          </a:cxn>
                          <a:cxn ang="0">
                            <a:pos x="451" y="246"/>
                          </a:cxn>
                          <a:cxn ang="0">
                            <a:pos x="419" y="246"/>
                          </a:cxn>
                          <a:cxn ang="0">
                            <a:pos x="387" y="246"/>
                          </a:cxn>
                          <a:cxn ang="0">
                            <a:pos x="355" y="246"/>
                          </a:cxn>
                          <a:cxn ang="0">
                            <a:pos x="322" y="246"/>
                          </a:cxn>
                          <a:cxn ang="0">
                            <a:pos x="290" y="246"/>
                          </a:cxn>
                          <a:cxn ang="0">
                            <a:pos x="258" y="246"/>
                          </a:cxn>
                          <a:cxn ang="0">
                            <a:pos x="227" y="286"/>
                          </a:cxn>
                          <a:cxn ang="0">
                            <a:pos x="194" y="286"/>
                          </a:cxn>
                          <a:cxn ang="0">
                            <a:pos x="194" y="246"/>
                          </a:cxn>
                          <a:cxn ang="0">
                            <a:pos x="161" y="246"/>
                          </a:cxn>
                          <a:cxn ang="0">
                            <a:pos x="161" y="205"/>
                          </a:cxn>
                          <a:cxn ang="0">
                            <a:pos x="130" y="205"/>
                          </a:cxn>
                          <a:cxn ang="0">
                            <a:pos x="130" y="164"/>
                          </a:cxn>
                          <a:cxn ang="0">
                            <a:pos x="98" y="122"/>
                          </a:cxn>
                          <a:cxn ang="0">
                            <a:pos x="65" y="122"/>
                          </a:cxn>
                          <a:cxn ang="0">
                            <a:pos x="33" y="122"/>
                          </a:cxn>
                          <a:cxn ang="0">
                            <a:pos x="0" y="82"/>
                          </a:cxn>
                          <a:cxn ang="0">
                            <a:pos x="0" y="41"/>
                          </a:cxn>
                          <a:cxn ang="0">
                            <a:pos x="0" y="0"/>
                          </a:cxn>
                          <a:cxn ang="0">
                            <a:pos x="258" y="82"/>
                          </a:cxn>
                          <a:cxn ang="0">
                            <a:pos x="419" y="122"/>
                          </a:cxn>
                          <a:cxn ang="0">
                            <a:pos x="709" y="164"/>
                          </a:cxn>
                          <a:cxn ang="0">
                            <a:pos x="709" y="205"/>
                          </a:cxn>
                        </a:cxnLst>
                        <a:rect l="0" t="0" r="r" b="b"/>
                        <a:pathLst>
                          <a:path w="709" h="286">
                            <a:moveTo>
                              <a:pt x="709" y="205"/>
                            </a:moveTo>
                            <a:lnTo>
                              <a:pt x="676" y="246"/>
                            </a:lnTo>
                            <a:lnTo>
                              <a:pt x="676" y="286"/>
                            </a:lnTo>
                            <a:lnTo>
                              <a:pt x="645" y="286"/>
                            </a:lnTo>
                            <a:lnTo>
                              <a:pt x="612" y="286"/>
                            </a:lnTo>
                            <a:lnTo>
                              <a:pt x="579" y="286"/>
                            </a:lnTo>
                            <a:lnTo>
                              <a:pt x="579" y="246"/>
                            </a:lnTo>
                            <a:lnTo>
                              <a:pt x="548" y="246"/>
                            </a:lnTo>
                            <a:lnTo>
                              <a:pt x="516" y="246"/>
                            </a:lnTo>
                            <a:lnTo>
                              <a:pt x="484" y="246"/>
                            </a:lnTo>
                            <a:lnTo>
                              <a:pt x="451" y="246"/>
                            </a:lnTo>
                            <a:lnTo>
                              <a:pt x="419" y="246"/>
                            </a:lnTo>
                            <a:lnTo>
                              <a:pt x="387" y="246"/>
                            </a:lnTo>
                            <a:lnTo>
                              <a:pt x="355" y="246"/>
                            </a:lnTo>
                            <a:lnTo>
                              <a:pt x="322" y="246"/>
                            </a:lnTo>
                            <a:lnTo>
                              <a:pt x="290" y="246"/>
                            </a:lnTo>
                            <a:lnTo>
                              <a:pt x="258" y="246"/>
                            </a:lnTo>
                            <a:lnTo>
                              <a:pt x="227" y="286"/>
                            </a:lnTo>
                            <a:lnTo>
                              <a:pt x="194" y="286"/>
                            </a:lnTo>
                            <a:lnTo>
                              <a:pt x="194" y="246"/>
                            </a:lnTo>
                            <a:lnTo>
                              <a:pt x="161" y="246"/>
                            </a:lnTo>
                            <a:lnTo>
                              <a:pt x="161" y="205"/>
                            </a:lnTo>
                            <a:lnTo>
                              <a:pt x="130" y="205"/>
                            </a:lnTo>
                            <a:lnTo>
                              <a:pt x="130" y="164"/>
                            </a:lnTo>
                            <a:lnTo>
                              <a:pt x="98" y="122"/>
                            </a:lnTo>
                            <a:lnTo>
                              <a:pt x="65" y="122"/>
                            </a:lnTo>
                            <a:lnTo>
                              <a:pt x="33" y="122"/>
                            </a:lnTo>
                            <a:lnTo>
                              <a:pt x="0" y="82"/>
                            </a:lnTo>
                            <a:lnTo>
                              <a:pt x="0" y="41"/>
                            </a:lnTo>
                            <a:lnTo>
                              <a:pt x="0" y="0"/>
                            </a:lnTo>
                            <a:lnTo>
                              <a:pt x="258" y="82"/>
                            </a:lnTo>
                            <a:lnTo>
                              <a:pt x="419" y="122"/>
                            </a:lnTo>
                            <a:lnTo>
                              <a:pt x="709" y="164"/>
                            </a:lnTo>
                            <a:lnTo>
                              <a:pt x="709"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8" name="Freeform 377"/>
                      <p:cNvSpPr>
                        <a:spLocks/>
                      </p:cNvSpPr>
                      <p:nvPr/>
                    </p:nvSpPr>
                    <p:spPr bwMode="auto">
                      <a:xfrm>
                        <a:off x="4019" y="1853"/>
                        <a:ext cx="387" cy="410"/>
                      </a:xfrm>
                      <a:custGeom>
                        <a:avLst/>
                        <a:gdLst/>
                        <a:ahLst/>
                        <a:cxnLst>
                          <a:cxn ang="0">
                            <a:pos x="771" y="1106"/>
                          </a:cxn>
                          <a:cxn ang="0">
                            <a:pos x="708" y="1106"/>
                          </a:cxn>
                          <a:cxn ang="0">
                            <a:pos x="675" y="1148"/>
                          </a:cxn>
                          <a:cxn ang="0">
                            <a:pos x="612" y="1148"/>
                          </a:cxn>
                          <a:cxn ang="0">
                            <a:pos x="546" y="1106"/>
                          </a:cxn>
                          <a:cxn ang="0">
                            <a:pos x="481" y="1148"/>
                          </a:cxn>
                          <a:cxn ang="0">
                            <a:pos x="451" y="1187"/>
                          </a:cxn>
                          <a:cxn ang="0">
                            <a:pos x="385" y="1270"/>
                          </a:cxn>
                          <a:cxn ang="0">
                            <a:pos x="322" y="1311"/>
                          </a:cxn>
                          <a:cxn ang="0">
                            <a:pos x="289" y="1352"/>
                          </a:cxn>
                          <a:cxn ang="0">
                            <a:pos x="257" y="1392"/>
                          </a:cxn>
                          <a:cxn ang="0">
                            <a:pos x="224" y="1475"/>
                          </a:cxn>
                          <a:cxn ang="0">
                            <a:pos x="194" y="1515"/>
                          </a:cxn>
                          <a:cxn ang="0">
                            <a:pos x="128" y="1556"/>
                          </a:cxn>
                          <a:cxn ang="0">
                            <a:pos x="96" y="1556"/>
                          </a:cxn>
                          <a:cxn ang="0">
                            <a:pos x="64" y="1475"/>
                          </a:cxn>
                          <a:cxn ang="0">
                            <a:pos x="32" y="1392"/>
                          </a:cxn>
                          <a:cxn ang="0">
                            <a:pos x="0" y="1352"/>
                          </a:cxn>
                          <a:cxn ang="0">
                            <a:pos x="32" y="1187"/>
                          </a:cxn>
                          <a:cxn ang="0">
                            <a:pos x="32" y="1025"/>
                          </a:cxn>
                          <a:cxn ang="0">
                            <a:pos x="32" y="859"/>
                          </a:cxn>
                          <a:cxn ang="0">
                            <a:pos x="64" y="697"/>
                          </a:cxn>
                          <a:cxn ang="0">
                            <a:pos x="96" y="492"/>
                          </a:cxn>
                          <a:cxn ang="0">
                            <a:pos x="128" y="409"/>
                          </a:cxn>
                          <a:cxn ang="0">
                            <a:pos x="194" y="286"/>
                          </a:cxn>
                          <a:cxn ang="0">
                            <a:pos x="224" y="205"/>
                          </a:cxn>
                          <a:cxn ang="0">
                            <a:pos x="289" y="205"/>
                          </a:cxn>
                          <a:cxn ang="0">
                            <a:pos x="353" y="165"/>
                          </a:cxn>
                          <a:cxn ang="0">
                            <a:pos x="385" y="81"/>
                          </a:cxn>
                          <a:cxn ang="0">
                            <a:pos x="451" y="81"/>
                          </a:cxn>
                          <a:cxn ang="0">
                            <a:pos x="514" y="81"/>
                          </a:cxn>
                          <a:cxn ang="0">
                            <a:pos x="579" y="42"/>
                          </a:cxn>
                          <a:cxn ang="0">
                            <a:pos x="642" y="42"/>
                          </a:cxn>
                          <a:cxn ang="0">
                            <a:pos x="675" y="0"/>
                          </a:cxn>
                          <a:cxn ang="0">
                            <a:pos x="708" y="42"/>
                          </a:cxn>
                          <a:cxn ang="0">
                            <a:pos x="771" y="42"/>
                          </a:cxn>
                          <a:cxn ang="0">
                            <a:pos x="836" y="123"/>
                          </a:cxn>
                          <a:cxn ang="0">
                            <a:pos x="900" y="246"/>
                          </a:cxn>
                          <a:cxn ang="0">
                            <a:pos x="965" y="286"/>
                          </a:cxn>
                          <a:cxn ang="0">
                            <a:pos x="997" y="370"/>
                          </a:cxn>
                          <a:cxn ang="0">
                            <a:pos x="1029" y="409"/>
                          </a:cxn>
                          <a:cxn ang="0">
                            <a:pos x="1060" y="451"/>
                          </a:cxn>
                          <a:cxn ang="0">
                            <a:pos x="1093" y="533"/>
                          </a:cxn>
                          <a:cxn ang="0">
                            <a:pos x="1093" y="614"/>
                          </a:cxn>
                          <a:cxn ang="0">
                            <a:pos x="1060" y="697"/>
                          </a:cxn>
                          <a:cxn ang="0">
                            <a:pos x="1029" y="778"/>
                          </a:cxn>
                          <a:cxn ang="0">
                            <a:pos x="997" y="859"/>
                          </a:cxn>
                          <a:cxn ang="0">
                            <a:pos x="932" y="901"/>
                          </a:cxn>
                          <a:cxn ang="0">
                            <a:pos x="900" y="942"/>
                          </a:cxn>
                          <a:cxn ang="0">
                            <a:pos x="869" y="1025"/>
                          </a:cxn>
                          <a:cxn ang="0">
                            <a:pos x="836" y="1064"/>
                          </a:cxn>
                          <a:cxn ang="0">
                            <a:pos x="803" y="1106"/>
                          </a:cxn>
                          <a:cxn ang="0">
                            <a:pos x="771" y="1148"/>
                          </a:cxn>
                        </a:cxnLst>
                        <a:rect l="0" t="0" r="r" b="b"/>
                        <a:pathLst>
                          <a:path w="1093" h="1598">
                            <a:moveTo>
                              <a:pt x="771" y="1148"/>
                            </a:moveTo>
                            <a:lnTo>
                              <a:pt x="771" y="1106"/>
                            </a:lnTo>
                            <a:lnTo>
                              <a:pt x="740" y="1106"/>
                            </a:lnTo>
                            <a:lnTo>
                              <a:pt x="708" y="1106"/>
                            </a:lnTo>
                            <a:lnTo>
                              <a:pt x="708" y="1148"/>
                            </a:lnTo>
                            <a:lnTo>
                              <a:pt x="675" y="1148"/>
                            </a:lnTo>
                            <a:lnTo>
                              <a:pt x="642" y="1148"/>
                            </a:lnTo>
                            <a:lnTo>
                              <a:pt x="612" y="1148"/>
                            </a:lnTo>
                            <a:lnTo>
                              <a:pt x="579" y="1148"/>
                            </a:lnTo>
                            <a:lnTo>
                              <a:pt x="546" y="1106"/>
                            </a:lnTo>
                            <a:lnTo>
                              <a:pt x="514" y="1106"/>
                            </a:lnTo>
                            <a:lnTo>
                              <a:pt x="481" y="1148"/>
                            </a:lnTo>
                            <a:lnTo>
                              <a:pt x="451" y="1148"/>
                            </a:lnTo>
                            <a:lnTo>
                              <a:pt x="451" y="1187"/>
                            </a:lnTo>
                            <a:lnTo>
                              <a:pt x="418" y="1229"/>
                            </a:lnTo>
                            <a:lnTo>
                              <a:pt x="385" y="1270"/>
                            </a:lnTo>
                            <a:lnTo>
                              <a:pt x="353" y="1270"/>
                            </a:lnTo>
                            <a:lnTo>
                              <a:pt x="322" y="1311"/>
                            </a:lnTo>
                            <a:lnTo>
                              <a:pt x="289" y="1311"/>
                            </a:lnTo>
                            <a:lnTo>
                              <a:pt x="289" y="1352"/>
                            </a:lnTo>
                            <a:lnTo>
                              <a:pt x="257" y="1352"/>
                            </a:lnTo>
                            <a:lnTo>
                              <a:pt x="257" y="1392"/>
                            </a:lnTo>
                            <a:lnTo>
                              <a:pt x="257" y="1475"/>
                            </a:lnTo>
                            <a:lnTo>
                              <a:pt x="224" y="1475"/>
                            </a:lnTo>
                            <a:lnTo>
                              <a:pt x="224" y="1515"/>
                            </a:lnTo>
                            <a:lnTo>
                              <a:pt x="194" y="1515"/>
                            </a:lnTo>
                            <a:lnTo>
                              <a:pt x="161" y="1515"/>
                            </a:lnTo>
                            <a:lnTo>
                              <a:pt x="128" y="1556"/>
                            </a:lnTo>
                            <a:lnTo>
                              <a:pt x="128" y="1598"/>
                            </a:lnTo>
                            <a:lnTo>
                              <a:pt x="96" y="1556"/>
                            </a:lnTo>
                            <a:lnTo>
                              <a:pt x="96" y="1515"/>
                            </a:lnTo>
                            <a:lnTo>
                              <a:pt x="64" y="1475"/>
                            </a:lnTo>
                            <a:lnTo>
                              <a:pt x="32" y="1434"/>
                            </a:lnTo>
                            <a:lnTo>
                              <a:pt x="32" y="1392"/>
                            </a:lnTo>
                            <a:lnTo>
                              <a:pt x="0" y="1392"/>
                            </a:lnTo>
                            <a:lnTo>
                              <a:pt x="0" y="1352"/>
                            </a:lnTo>
                            <a:lnTo>
                              <a:pt x="0" y="1311"/>
                            </a:lnTo>
                            <a:lnTo>
                              <a:pt x="32" y="1187"/>
                            </a:lnTo>
                            <a:lnTo>
                              <a:pt x="32" y="1106"/>
                            </a:lnTo>
                            <a:lnTo>
                              <a:pt x="32" y="1025"/>
                            </a:lnTo>
                            <a:lnTo>
                              <a:pt x="32" y="942"/>
                            </a:lnTo>
                            <a:lnTo>
                              <a:pt x="32" y="859"/>
                            </a:lnTo>
                            <a:lnTo>
                              <a:pt x="64" y="737"/>
                            </a:lnTo>
                            <a:lnTo>
                              <a:pt x="64" y="697"/>
                            </a:lnTo>
                            <a:lnTo>
                              <a:pt x="64" y="573"/>
                            </a:lnTo>
                            <a:lnTo>
                              <a:pt x="96" y="492"/>
                            </a:lnTo>
                            <a:lnTo>
                              <a:pt x="128" y="451"/>
                            </a:lnTo>
                            <a:lnTo>
                              <a:pt x="128" y="409"/>
                            </a:lnTo>
                            <a:lnTo>
                              <a:pt x="161" y="328"/>
                            </a:lnTo>
                            <a:lnTo>
                              <a:pt x="194" y="286"/>
                            </a:lnTo>
                            <a:lnTo>
                              <a:pt x="194" y="246"/>
                            </a:lnTo>
                            <a:lnTo>
                              <a:pt x="224" y="205"/>
                            </a:lnTo>
                            <a:lnTo>
                              <a:pt x="257" y="205"/>
                            </a:lnTo>
                            <a:lnTo>
                              <a:pt x="289" y="205"/>
                            </a:lnTo>
                            <a:lnTo>
                              <a:pt x="322" y="205"/>
                            </a:lnTo>
                            <a:lnTo>
                              <a:pt x="353" y="165"/>
                            </a:lnTo>
                            <a:lnTo>
                              <a:pt x="353" y="123"/>
                            </a:lnTo>
                            <a:lnTo>
                              <a:pt x="385" y="81"/>
                            </a:lnTo>
                            <a:lnTo>
                              <a:pt x="418" y="81"/>
                            </a:lnTo>
                            <a:lnTo>
                              <a:pt x="451" y="81"/>
                            </a:lnTo>
                            <a:lnTo>
                              <a:pt x="481" y="81"/>
                            </a:lnTo>
                            <a:lnTo>
                              <a:pt x="514" y="81"/>
                            </a:lnTo>
                            <a:lnTo>
                              <a:pt x="546" y="81"/>
                            </a:lnTo>
                            <a:lnTo>
                              <a:pt x="579" y="42"/>
                            </a:lnTo>
                            <a:lnTo>
                              <a:pt x="612" y="42"/>
                            </a:lnTo>
                            <a:lnTo>
                              <a:pt x="642" y="42"/>
                            </a:lnTo>
                            <a:lnTo>
                              <a:pt x="642" y="0"/>
                            </a:lnTo>
                            <a:lnTo>
                              <a:pt x="675" y="0"/>
                            </a:lnTo>
                            <a:lnTo>
                              <a:pt x="675" y="42"/>
                            </a:lnTo>
                            <a:lnTo>
                              <a:pt x="708" y="42"/>
                            </a:lnTo>
                            <a:lnTo>
                              <a:pt x="740" y="42"/>
                            </a:lnTo>
                            <a:lnTo>
                              <a:pt x="771" y="42"/>
                            </a:lnTo>
                            <a:lnTo>
                              <a:pt x="803" y="42"/>
                            </a:lnTo>
                            <a:lnTo>
                              <a:pt x="836" y="123"/>
                            </a:lnTo>
                            <a:lnTo>
                              <a:pt x="900" y="205"/>
                            </a:lnTo>
                            <a:lnTo>
                              <a:pt x="900" y="246"/>
                            </a:lnTo>
                            <a:lnTo>
                              <a:pt x="932" y="246"/>
                            </a:lnTo>
                            <a:lnTo>
                              <a:pt x="965" y="286"/>
                            </a:lnTo>
                            <a:lnTo>
                              <a:pt x="997" y="328"/>
                            </a:lnTo>
                            <a:lnTo>
                              <a:pt x="997" y="370"/>
                            </a:lnTo>
                            <a:lnTo>
                              <a:pt x="1029" y="370"/>
                            </a:lnTo>
                            <a:lnTo>
                              <a:pt x="1029" y="409"/>
                            </a:lnTo>
                            <a:lnTo>
                              <a:pt x="1060" y="409"/>
                            </a:lnTo>
                            <a:lnTo>
                              <a:pt x="1060" y="451"/>
                            </a:lnTo>
                            <a:lnTo>
                              <a:pt x="1060" y="492"/>
                            </a:lnTo>
                            <a:lnTo>
                              <a:pt x="1093" y="533"/>
                            </a:lnTo>
                            <a:lnTo>
                              <a:pt x="1093" y="573"/>
                            </a:lnTo>
                            <a:lnTo>
                              <a:pt x="1093" y="614"/>
                            </a:lnTo>
                            <a:lnTo>
                              <a:pt x="1093" y="656"/>
                            </a:lnTo>
                            <a:lnTo>
                              <a:pt x="1060" y="697"/>
                            </a:lnTo>
                            <a:lnTo>
                              <a:pt x="1060" y="737"/>
                            </a:lnTo>
                            <a:lnTo>
                              <a:pt x="1029" y="778"/>
                            </a:lnTo>
                            <a:lnTo>
                              <a:pt x="997" y="820"/>
                            </a:lnTo>
                            <a:lnTo>
                              <a:pt x="997" y="859"/>
                            </a:lnTo>
                            <a:lnTo>
                              <a:pt x="965" y="901"/>
                            </a:lnTo>
                            <a:lnTo>
                              <a:pt x="932" y="901"/>
                            </a:lnTo>
                            <a:lnTo>
                              <a:pt x="932" y="942"/>
                            </a:lnTo>
                            <a:lnTo>
                              <a:pt x="900" y="942"/>
                            </a:lnTo>
                            <a:lnTo>
                              <a:pt x="900" y="983"/>
                            </a:lnTo>
                            <a:lnTo>
                              <a:pt x="869" y="1025"/>
                            </a:lnTo>
                            <a:lnTo>
                              <a:pt x="836" y="1025"/>
                            </a:lnTo>
                            <a:lnTo>
                              <a:pt x="836" y="1064"/>
                            </a:lnTo>
                            <a:lnTo>
                              <a:pt x="803" y="1064"/>
                            </a:lnTo>
                            <a:lnTo>
                              <a:pt x="803" y="1106"/>
                            </a:lnTo>
                            <a:lnTo>
                              <a:pt x="771" y="1106"/>
                            </a:lnTo>
                            <a:lnTo>
                              <a:pt x="771" y="1148"/>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nvGrpSpPr>
              <p:cNvPr id="580" name="Group 378"/>
              <p:cNvGrpSpPr>
                <a:grpSpLocks/>
              </p:cNvGrpSpPr>
              <p:nvPr/>
            </p:nvGrpSpPr>
            <p:grpSpPr bwMode="auto">
              <a:xfrm>
                <a:off x="3312" y="960"/>
                <a:ext cx="2335" cy="1715"/>
                <a:chOff x="3312" y="958"/>
                <a:chExt cx="2335" cy="1715"/>
              </a:xfrm>
              <a:grpFill/>
            </p:grpSpPr>
            <p:grpSp>
              <p:nvGrpSpPr>
                <p:cNvPr id="581" name="Group 379"/>
                <p:cNvGrpSpPr>
                  <a:grpSpLocks/>
                </p:cNvGrpSpPr>
                <p:nvPr/>
              </p:nvGrpSpPr>
              <p:grpSpPr bwMode="auto">
                <a:xfrm>
                  <a:off x="4531" y="1968"/>
                  <a:ext cx="1116" cy="705"/>
                  <a:chOff x="4531" y="1968"/>
                  <a:chExt cx="1116" cy="705"/>
                </a:xfrm>
                <a:grpFill/>
              </p:grpSpPr>
              <p:sp>
                <p:nvSpPr>
                  <p:cNvPr id="617" name="Freeform 380"/>
                  <p:cNvSpPr>
                    <a:spLocks/>
                  </p:cNvSpPr>
                  <p:nvPr/>
                </p:nvSpPr>
                <p:spPr bwMode="auto">
                  <a:xfrm>
                    <a:off x="5169" y="2264"/>
                    <a:ext cx="137" cy="220"/>
                  </a:xfrm>
                  <a:custGeom>
                    <a:avLst/>
                    <a:gdLst/>
                    <a:ahLst/>
                    <a:cxnLst>
                      <a:cxn ang="0">
                        <a:pos x="129" y="818"/>
                      </a:cxn>
                      <a:cxn ang="0">
                        <a:pos x="97" y="818"/>
                      </a:cxn>
                      <a:cxn ang="0">
                        <a:pos x="64" y="818"/>
                      </a:cxn>
                      <a:cxn ang="0">
                        <a:pos x="64" y="777"/>
                      </a:cxn>
                      <a:cxn ang="0">
                        <a:pos x="32" y="777"/>
                      </a:cxn>
                      <a:cxn ang="0">
                        <a:pos x="0" y="736"/>
                      </a:cxn>
                      <a:cxn ang="0">
                        <a:pos x="0" y="695"/>
                      </a:cxn>
                      <a:cxn ang="0">
                        <a:pos x="0" y="655"/>
                      </a:cxn>
                      <a:cxn ang="0">
                        <a:pos x="0" y="572"/>
                      </a:cxn>
                      <a:cxn ang="0">
                        <a:pos x="32" y="490"/>
                      </a:cxn>
                      <a:cxn ang="0">
                        <a:pos x="32" y="449"/>
                      </a:cxn>
                      <a:cxn ang="0">
                        <a:pos x="64" y="409"/>
                      </a:cxn>
                      <a:cxn ang="0">
                        <a:pos x="64" y="367"/>
                      </a:cxn>
                      <a:cxn ang="0">
                        <a:pos x="64" y="286"/>
                      </a:cxn>
                      <a:cxn ang="0">
                        <a:pos x="64" y="244"/>
                      </a:cxn>
                      <a:cxn ang="0">
                        <a:pos x="64" y="204"/>
                      </a:cxn>
                      <a:cxn ang="0">
                        <a:pos x="64" y="163"/>
                      </a:cxn>
                      <a:cxn ang="0">
                        <a:pos x="64" y="122"/>
                      </a:cxn>
                      <a:cxn ang="0">
                        <a:pos x="64" y="81"/>
                      </a:cxn>
                      <a:cxn ang="0">
                        <a:pos x="97" y="39"/>
                      </a:cxn>
                      <a:cxn ang="0">
                        <a:pos x="160" y="39"/>
                      </a:cxn>
                      <a:cxn ang="0">
                        <a:pos x="160" y="0"/>
                      </a:cxn>
                      <a:cxn ang="0">
                        <a:pos x="160" y="39"/>
                      </a:cxn>
                      <a:cxn ang="0">
                        <a:pos x="193" y="204"/>
                      </a:cxn>
                      <a:cxn ang="0">
                        <a:pos x="289" y="490"/>
                      </a:cxn>
                      <a:cxn ang="0">
                        <a:pos x="354" y="655"/>
                      </a:cxn>
                      <a:cxn ang="0">
                        <a:pos x="387" y="695"/>
                      </a:cxn>
                      <a:cxn ang="0">
                        <a:pos x="354" y="736"/>
                      </a:cxn>
                      <a:cxn ang="0">
                        <a:pos x="321" y="777"/>
                      </a:cxn>
                      <a:cxn ang="0">
                        <a:pos x="289" y="777"/>
                      </a:cxn>
                      <a:cxn ang="0">
                        <a:pos x="289" y="818"/>
                      </a:cxn>
                      <a:cxn ang="0">
                        <a:pos x="258" y="859"/>
                      </a:cxn>
                      <a:cxn ang="0">
                        <a:pos x="289" y="818"/>
                      </a:cxn>
                      <a:cxn ang="0">
                        <a:pos x="226" y="859"/>
                      </a:cxn>
                      <a:cxn ang="0">
                        <a:pos x="193" y="818"/>
                      </a:cxn>
                      <a:cxn ang="0">
                        <a:pos x="160" y="818"/>
                      </a:cxn>
                      <a:cxn ang="0">
                        <a:pos x="129" y="818"/>
                      </a:cxn>
                    </a:cxnLst>
                    <a:rect l="0" t="0" r="r" b="b"/>
                    <a:pathLst>
                      <a:path w="387" h="859">
                        <a:moveTo>
                          <a:pt x="129" y="818"/>
                        </a:moveTo>
                        <a:lnTo>
                          <a:pt x="97" y="818"/>
                        </a:lnTo>
                        <a:lnTo>
                          <a:pt x="64" y="818"/>
                        </a:lnTo>
                        <a:lnTo>
                          <a:pt x="64" y="777"/>
                        </a:lnTo>
                        <a:lnTo>
                          <a:pt x="32" y="777"/>
                        </a:lnTo>
                        <a:lnTo>
                          <a:pt x="0" y="736"/>
                        </a:lnTo>
                        <a:lnTo>
                          <a:pt x="0" y="695"/>
                        </a:lnTo>
                        <a:lnTo>
                          <a:pt x="0" y="655"/>
                        </a:lnTo>
                        <a:lnTo>
                          <a:pt x="0" y="572"/>
                        </a:lnTo>
                        <a:lnTo>
                          <a:pt x="32" y="490"/>
                        </a:lnTo>
                        <a:lnTo>
                          <a:pt x="32" y="449"/>
                        </a:lnTo>
                        <a:lnTo>
                          <a:pt x="64" y="409"/>
                        </a:lnTo>
                        <a:lnTo>
                          <a:pt x="64" y="367"/>
                        </a:lnTo>
                        <a:lnTo>
                          <a:pt x="64" y="286"/>
                        </a:lnTo>
                        <a:lnTo>
                          <a:pt x="64" y="244"/>
                        </a:lnTo>
                        <a:lnTo>
                          <a:pt x="64" y="204"/>
                        </a:lnTo>
                        <a:lnTo>
                          <a:pt x="64" y="163"/>
                        </a:lnTo>
                        <a:lnTo>
                          <a:pt x="64" y="122"/>
                        </a:lnTo>
                        <a:lnTo>
                          <a:pt x="64" y="81"/>
                        </a:lnTo>
                        <a:lnTo>
                          <a:pt x="97" y="39"/>
                        </a:lnTo>
                        <a:lnTo>
                          <a:pt x="160" y="39"/>
                        </a:lnTo>
                        <a:lnTo>
                          <a:pt x="160" y="0"/>
                        </a:lnTo>
                        <a:lnTo>
                          <a:pt x="160" y="39"/>
                        </a:lnTo>
                        <a:lnTo>
                          <a:pt x="193" y="204"/>
                        </a:lnTo>
                        <a:lnTo>
                          <a:pt x="289" y="490"/>
                        </a:lnTo>
                        <a:lnTo>
                          <a:pt x="354" y="655"/>
                        </a:lnTo>
                        <a:lnTo>
                          <a:pt x="387" y="695"/>
                        </a:lnTo>
                        <a:lnTo>
                          <a:pt x="354" y="736"/>
                        </a:lnTo>
                        <a:lnTo>
                          <a:pt x="321" y="777"/>
                        </a:lnTo>
                        <a:lnTo>
                          <a:pt x="289" y="777"/>
                        </a:lnTo>
                        <a:lnTo>
                          <a:pt x="289" y="818"/>
                        </a:lnTo>
                        <a:lnTo>
                          <a:pt x="258" y="859"/>
                        </a:lnTo>
                        <a:lnTo>
                          <a:pt x="289" y="818"/>
                        </a:lnTo>
                        <a:lnTo>
                          <a:pt x="226" y="859"/>
                        </a:lnTo>
                        <a:lnTo>
                          <a:pt x="193" y="818"/>
                        </a:lnTo>
                        <a:lnTo>
                          <a:pt x="160" y="818"/>
                        </a:lnTo>
                        <a:lnTo>
                          <a:pt x="129" y="81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8" name="Freeform 381"/>
                  <p:cNvSpPr>
                    <a:spLocks/>
                  </p:cNvSpPr>
                  <p:nvPr/>
                </p:nvSpPr>
                <p:spPr bwMode="auto">
                  <a:xfrm>
                    <a:off x="5034" y="2232"/>
                    <a:ext cx="136" cy="126"/>
                  </a:xfrm>
                  <a:custGeom>
                    <a:avLst/>
                    <a:gdLst/>
                    <a:ahLst/>
                    <a:cxnLst>
                      <a:cxn ang="0">
                        <a:pos x="96" y="491"/>
                      </a:cxn>
                      <a:cxn ang="0">
                        <a:pos x="64" y="451"/>
                      </a:cxn>
                      <a:cxn ang="0">
                        <a:pos x="64" y="409"/>
                      </a:cxn>
                      <a:cxn ang="0">
                        <a:pos x="64" y="367"/>
                      </a:cxn>
                      <a:cxn ang="0">
                        <a:pos x="31" y="328"/>
                      </a:cxn>
                      <a:cxn ang="0">
                        <a:pos x="31" y="286"/>
                      </a:cxn>
                      <a:cxn ang="0">
                        <a:pos x="0" y="245"/>
                      </a:cxn>
                      <a:cxn ang="0">
                        <a:pos x="31" y="245"/>
                      </a:cxn>
                      <a:cxn ang="0">
                        <a:pos x="64" y="245"/>
                      </a:cxn>
                      <a:cxn ang="0">
                        <a:pos x="64" y="204"/>
                      </a:cxn>
                      <a:cxn ang="0">
                        <a:pos x="96" y="204"/>
                      </a:cxn>
                      <a:cxn ang="0">
                        <a:pos x="128" y="204"/>
                      </a:cxn>
                      <a:cxn ang="0">
                        <a:pos x="160" y="164"/>
                      </a:cxn>
                      <a:cxn ang="0">
                        <a:pos x="192" y="164"/>
                      </a:cxn>
                      <a:cxn ang="0">
                        <a:pos x="192" y="123"/>
                      </a:cxn>
                      <a:cxn ang="0">
                        <a:pos x="225" y="81"/>
                      </a:cxn>
                      <a:cxn ang="0">
                        <a:pos x="258" y="81"/>
                      </a:cxn>
                      <a:cxn ang="0">
                        <a:pos x="321" y="0"/>
                      </a:cxn>
                      <a:cxn ang="0">
                        <a:pos x="353" y="40"/>
                      </a:cxn>
                      <a:cxn ang="0">
                        <a:pos x="386" y="81"/>
                      </a:cxn>
                      <a:cxn ang="0">
                        <a:pos x="386" y="164"/>
                      </a:cxn>
                      <a:cxn ang="0">
                        <a:pos x="386" y="204"/>
                      </a:cxn>
                      <a:cxn ang="0">
                        <a:pos x="386" y="245"/>
                      </a:cxn>
                      <a:cxn ang="0">
                        <a:pos x="386" y="286"/>
                      </a:cxn>
                      <a:cxn ang="0">
                        <a:pos x="353" y="286"/>
                      </a:cxn>
                      <a:cxn ang="0">
                        <a:pos x="353" y="328"/>
                      </a:cxn>
                      <a:cxn ang="0">
                        <a:pos x="353" y="367"/>
                      </a:cxn>
                      <a:cxn ang="0">
                        <a:pos x="321" y="367"/>
                      </a:cxn>
                      <a:cxn ang="0">
                        <a:pos x="288" y="367"/>
                      </a:cxn>
                      <a:cxn ang="0">
                        <a:pos x="258" y="367"/>
                      </a:cxn>
                      <a:cxn ang="0">
                        <a:pos x="225" y="367"/>
                      </a:cxn>
                      <a:cxn ang="0">
                        <a:pos x="225" y="409"/>
                      </a:cxn>
                      <a:cxn ang="0">
                        <a:pos x="192" y="409"/>
                      </a:cxn>
                      <a:cxn ang="0">
                        <a:pos x="160" y="451"/>
                      </a:cxn>
                      <a:cxn ang="0">
                        <a:pos x="128" y="451"/>
                      </a:cxn>
                      <a:cxn ang="0">
                        <a:pos x="96" y="491"/>
                      </a:cxn>
                    </a:cxnLst>
                    <a:rect l="0" t="0" r="r" b="b"/>
                    <a:pathLst>
                      <a:path w="386" h="491">
                        <a:moveTo>
                          <a:pt x="96" y="491"/>
                        </a:moveTo>
                        <a:lnTo>
                          <a:pt x="64" y="451"/>
                        </a:lnTo>
                        <a:lnTo>
                          <a:pt x="64" y="409"/>
                        </a:lnTo>
                        <a:lnTo>
                          <a:pt x="64" y="367"/>
                        </a:lnTo>
                        <a:lnTo>
                          <a:pt x="31" y="328"/>
                        </a:lnTo>
                        <a:lnTo>
                          <a:pt x="31" y="286"/>
                        </a:lnTo>
                        <a:lnTo>
                          <a:pt x="0" y="245"/>
                        </a:lnTo>
                        <a:lnTo>
                          <a:pt x="31" y="245"/>
                        </a:lnTo>
                        <a:lnTo>
                          <a:pt x="64" y="245"/>
                        </a:lnTo>
                        <a:lnTo>
                          <a:pt x="64" y="204"/>
                        </a:lnTo>
                        <a:lnTo>
                          <a:pt x="96" y="204"/>
                        </a:lnTo>
                        <a:lnTo>
                          <a:pt x="128" y="204"/>
                        </a:lnTo>
                        <a:lnTo>
                          <a:pt x="160" y="164"/>
                        </a:lnTo>
                        <a:lnTo>
                          <a:pt x="192" y="164"/>
                        </a:lnTo>
                        <a:lnTo>
                          <a:pt x="192" y="123"/>
                        </a:lnTo>
                        <a:lnTo>
                          <a:pt x="225" y="81"/>
                        </a:lnTo>
                        <a:lnTo>
                          <a:pt x="258" y="81"/>
                        </a:lnTo>
                        <a:lnTo>
                          <a:pt x="321" y="0"/>
                        </a:lnTo>
                        <a:lnTo>
                          <a:pt x="353" y="40"/>
                        </a:lnTo>
                        <a:lnTo>
                          <a:pt x="386" y="81"/>
                        </a:lnTo>
                        <a:lnTo>
                          <a:pt x="386" y="164"/>
                        </a:lnTo>
                        <a:lnTo>
                          <a:pt x="386" y="204"/>
                        </a:lnTo>
                        <a:lnTo>
                          <a:pt x="386" y="245"/>
                        </a:lnTo>
                        <a:lnTo>
                          <a:pt x="386" y="286"/>
                        </a:lnTo>
                        <a:lnTo>
                          <a:pt x="353" y="286"/>
                        </a:lnTo>
                        <a:lnTo>
                          <a:pt x="353" y="328"/>
                        </a:lnTo>
                        <a:lnTo>
                          <a:pt x="353" y="367"/>
                        </a:lnTo>
                        <a:lnTo>
                          <a:pt x="321" y="367"/>
                        </a:lnTo>
                        <a:lnTo>
                          <a:pt x="288" y="367"/>
                        </a:lnTo>
                        <a:lnTo>
                          <a:pt x="258" y="367"/>
                        </a:lnTo>
                        <a:lnTo>
                          <a:pt x="225" y="367"/>
                        </a:lnTo>
                        <a:lnTo>
                          <a:pt x="225" y="409"/>
                        </a:lnTo>
                        <a:lnTo>
                          <a:pt x="192" y="409"/>
                        </a:lnTo>
                        <a:lnTo>
                          <a:pt x="160" y="451"/>
                        </a:lnTo>
                        <a:lnTo>
                          <a:pt x="128" y="451"/>
                        </a:lnTo>
                        <a:lnTo>
                          <a:pt x="96" y="491"/>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grpSp>
                <p:nvGrpSpPr>
                  <p:cNvPr id="619" name="Group 382"/>
                  <p:cNvGrpSpPr>
                    <a:grpSpLocks/>
                  </p:cNvGrpSpPr>
                  <p:nvPr/>
                </p:nvGrpSpPr>
                <p:grpSpPr bwMode="auto">
                  <a:xfrm>
                    <a:off x="4531" y="1968"/>
                    <a:ext cx="1116" cy="705"/>
                    <a:chOff x="4531" y="1968"/>
                    <a:chExt cx="1116" cy="705"/>
                  </a:xfrm>
                  <a:grpFill/>
                </p:grpSpPr>
                <p:sp>
                  <p:nvSpPr>
                    <p:cNvPr id="620" name="Freeform 383"/>
                    <p:cNvSpPr>
                      <a:spLocks/>
                    </p:cNvSpPr>
                    <p:nvPr/>
                  </p:nvSpPr>
                  <p:spPr bwMode="auto">
                    <a:xfrm>
                      <a:off x="5455" y="2337"/>
                      <a:ext cx="102" cy="95"/>
                    </a:xfrm>
                    <a:custGeom>
                      <a:avLst/>
                      <a:gdLst/>
                      <a:ahLst/>
                      <a:cxnLst>
                        <a:cxn ang="0">
                          <a:pos x="288" y="124"/>
                        </a:cxn>
                        <a:cxn ang="0">
                          <a:pos x="288" y="163"/>
                        </a:cxn>
                        <a:cxn ang="0">
                          <a:pos x="257" y="163"/>
                        </a:cxn>
                        <a:cxn ang="0">
                          <a:pos x="257" y="205"/>
                        </a:cxn>
                        <a:cxn ang="0">
                          <a:pos x="224" y="205"/>
                        </a:cxn>
                        <a:cxn ang="0">
                          <a:pos x="224" y="247"/>
                        </a:cxn>
                        <a:cxn ang="0">
                          <a:pos x="193" y="247"/>
                        </a:cxn>
                        <a:cxn ang="0">
                          <a:pos x="193" y="286"/>
                        </a:cxn>
                        <a:cxn ang="0">
                          <a:pos x="160" y="286"/>
                        </a:cxn>
                        <a:cxn ang="0">
                          <a:pos x="128" y="286"/>
                        </a:cxn>
                        <a:cxn ang="0">
                          <a:pos x="128" y="328"/>
                        </a:cxn>
                        <a:cxn ang="0">
                          <a:pos x="96" y="328"/>
                        </a:cxn>
                        <a:cxn ang="0">
                          <a:pos x="96" y="369"/>
                        </a:cxn>
                        <a:cxn ang="0">
                          <a:pos x="64" y="369"/>
                        </a:cxn>
                        <a:cxn ang="0">
                          <a:pos x="31" y="369"/>
                        </a:cxn>
                        <a:cxn ang="0">
                          <a:pos x="31" y="328"/>
                        </a:cxn>
                        <a:cxn ang="0">
                          <a:pos x="31" y="286"/>
                        </a:cxn>
                        <a:cxn ang="0">
                          <a:pos x="0" y="205"/>
                        </a:cxn>
                        <a:cxn ang="0">
                          <a:pos x="0" y="163"/>
                        </a:cxn>
                        <a:cxn ang="0">
                          <a:pos x="0" y="82"/>
                        </a:cxn>
                        <a:cxn ang="0">
                          <a:pos x="31" y="42"/>
                        </a:cxn>
                        <a:cxn ang="0">
                          <a:pos x="64" y="42"/>
                        </a:cxn>
                        <a:cxn ang="0">
                          <a:pos x="96" y="0"/>
                        </a:cxn>
                        <a:cxn ang="0">
                          <a:pos x="128" y="42"/>
                        </a:cxn>
                        <a:cxn ang="0">
                          <a:pos x="160" y="42"/>
                        </a:cxn>
                        <a:cxn ang="0">
                          <a:pos x="193" y="42"/>
                        </a:cxn>
                        <a:cxn ang="0">
                          <a:pos x="193" y="82"/>
                        </a:cxn>
                        <a:cxn ang="0">
                          <a:pos x="224" y="82"/>
                        </a:cxn>
                        <a:cxn ang="0">
                          <a:pos x="257" y="82"/>
                        </a:cxn>
                        <a:cxn ang="0">
                          <a:pos x="257" y="124"/>
                        </a:cxn>
                        <a:cxn ang="0">
                          <a:pos x="288" y="124"/>
                        </a:cxn>
                      </a:cxnLst>
                      <a:rect l="0" t="0" r="r" b="b"/>
                      <a:pathLst>
                        <a:path w="288" h="369">
                          <a:moveTo>
                            <a:pt x="288" y="124"/>
                          </a:moveTo>
                          <a:lnTo>
                            <a:pt x="288" y="163"/>
                          </a:lnTo>
                          <a:lnTo>
                            <a:pt x="257" y="163"/>
                          </a:lnTo>
                          <a:lnTo>
                            <a:pt x="257" y="205"/>
                          </a:lnTo>
                          <a:lnTo>
                            <a:pt x="224" y="205"/>
                          </a:lnTo>
                          <a:lnTo>
                            <a:pt x="224" y="247"/>
                          </a:lnTo>
                          <a:lnTo>
                            <a:pt x="193" y="247"/>
                          </a:lnTo>
                          <a:lnTo>
                            <a:pt x="193" y="286"/>
                          </a:lnTo>
                          <a:lnTo>
                            <a:pt x="160" y="286"/>
                          </a:lnTo>
                          <a:lnTo>
                            <a:pt x="128" y="286"/>
                          </a:lnTo>
                          <a:lnTo>
                            <a:pt x="128" y="328"/>
                          </a:lnTo>
                          <a:lnTo>
                            <a:pt x="96" y="328"/>
                          </a:lnTo>
                          <a:lnTo>
                            <a:pt x="96" y="369"/>
                          </a:lnTo>
                          <a:lnTo>
                            <a:pt x="64" y="369"/>
                          </a:lnTo>
                          <a:lnTo>
                            <a:pt x="31" y="369"/>
                          </a:lnTo>
                          <a:lnTo>
                            <a:pt x="31" y="328"/>
                          </a:lnTo>
                          <a:lnTo>
                            <a:pt x="31" y="286"/>
                          </a:lnTo>
                          <a:lnTo>
                            <a:pt x="0" y="205"/>
                          </a:lnTo>
                          <a:lnTo>
                            <a:pt x="0" y="163"/>
                          </a:lnTo>
                          <a:lnTo>
                            <a:pt x="0" y="82"/>
                          </a:lnTo>
                          <a:lnTo>
                            <a:pt x="31" y="42"/>
                          </a:lnTo>
                          <a:lnTo>
                            <a:pt x="64" y="42"/>
                          </a:lnTo>
                          <a:lnTo>
                            <a:pt x="96" y="0"/>
                          </a:lnTo>
                          <a:lnTo>
                            <a:pt x="128" y="42"/>
                          </a:lnTo>
                          <a:lnTo>
                            <a:pt x="160" y="42"/>
                          </a:lnTo>
                          <a:lnTo>
                            <a:pt x="193" y="42"/>
                          </a:lnTo>
                          <a:lnTo>
                            <a:pt x="193" y="82"/>
                          </a:lnTo>
                          <a:lnTo>
                            <a:pt x="224" y="82"/>
                          </a:lnTo>
                          <a:lnTo>
                            <a:pt x="257" y="82"/>
                          </a:lnTo>
                          <a:lnTo>
                            <a:pt x="257" y="124"/>
                          </a:lnTo>
                          <a:lnTo>
                            <a:pt x="288" y="12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1" name="Freeform 384"/>
                    <p:cNvSpPr>
                      <a:spLocks/>
                    </p:cNvSpPr>
                    <p:nvPr/>
                  </p:nvSpPr>
                  <p:spPr bwMode="auto">
                    <a:xfrm>
                      <a:off x="4896" y="2200"/>
                      <a:ext cx="251" cy="95"/>
                    </a:xfrm>
                    <a:custGeom>
                      <a:avLst/>
                      <a:gdLst/>
                      <a:ahLst/>
                      <a:cxnLst>
                        <a:cxn ang="0">
                          <a:pos x="579" y="0"/>
                        </a:cxn>
                        <a:cxn ang="0">
                          <a:pos x="451" y="82"/>
                        </a:cxn>
                        <a:cxn ang="0">
                          <a:pos x="388" y="40"/>
                        </a:cxn>
                        <a:cxn ang="0">
                          <a:pos x="355" y="123"/>
                        </a:cxn>
                        <a:cxn ang="0">
                          <a:pos x="194" y="246"/>
                        </a:cxn>
                        <a:cxn ang="0">
                          <a:pos x="0" y="327"/>
                        </a:cxn>
                        <a:cxn ang="0">
                          <a:pos x="65" y="327"/>
                        </a:cxn>
                        <a:cxn ang="0">
                          <a:pos x="98" y="327"/>
                        </a:cxn>
                        <a:cxn ang="0">
                          <a:pos x="131" y="327"/>
                        </a:cxn>
                        <a:cxn ang="0">
                          <a:pos x="161" y="327"/>
                        </a:cxn>
                        <a:cxn ang="0">
                          <a:pos x="194" y="327"/>
                        </a:cxn>
                        <a:cxn ang="0">
                          <a:pos x="259" y="327"/>
                        </a:cxn>
                        <a:cxn ang="0">
                          <a:pos x="290" y="368"/>
                        </a:cxn>
                        <a:cxn ang="0">
                          <a:pos x="355" y="368"/>
                        </a:cxn>
                        <a:cxn ang="0">
                          <a:pos x="388" y="368"/>
                        </a:cxn>
                        <a:cxn ang="0">
                          <a:pos x="419" y="368"/>
                        </a:cxn>
                        <a:cxn ang="0">
                          <a:pos x="451" y="368"/>
                        </a:cxn>
                        <a:cxn ang="0">
                          <a:pos x="451" y="327"/>
                        </a:cxn>
                        <a:cxn ang="0">
                          <a:pos x="483" y="327"/>
                        </a:cxn>
                        <a:cxn ang="0">
                          <a:pos x="579" y="286"/>
                        </a:cxn>
                        <a:cxn ang="0">
                          <a:pos x="579" y="246"/>
                        </a:cxn>
                        <a:cxn ang="0">
                          <a:pos x="645" y="205"/>
                        </a:cxn>
                        <a:cxn ang="0">
                          <a:pos x="709" y="123"/>
                        </a:cxn>
                        <a:cxn ang="0">
                          <a:pos x="676" y="82"/>
                        </a:cxn>
                        <a:cxn ang="0">
                          <a:pos x="645" y="82"/>
                        </a:cxn>
                        <a:cxn ang="0">
                          <a:pos x="612" y="40"/>
                        </a:cxn>
                        <a:cxn ang="0">
                          <a:pos x="579" y="0"/>
                        </a:cxn>
                      </a:cxnLst>
                      <a:rect l="0" t="0" r="r" b="b"/>
                      <a:pathLst>
                        <a:path w="709" h="368">
                          <a:moveTo>
                            <a:pt x="579" y="0"/>
                          </a:moveTo>
                          <a:lnTo>
                            <a:pt x="451" y="82"/>
                          </a:lnTo>
                          <a:lnTo>
                            <a:pt x="388" y="40"/>
                          </a:lnTo>
                          <a:lnTo>
                            <a:pt x="355" y="123"/>
                          </a:lnTo>
                          <a:lnTo>
                            <a:pt x="194" y="246"/>
                          </a:lnTo>
                          <a:lnTo>
                            <a:pt x="0" y="327"/>
                          </a:lnTo>
                          <a:lnTo>
                            <a:pt x="65" y="327"/>
                          </a:lnTo>
                          <a:lnTo>
                            <a:pt x="98" y="327"/>
                          </a:lnTo>
                          <a:lnTo>
                            <a:pt x="131" y="327"/>
                          </a:lnTo>
                          <a:lnTo>
                            <a:pt x="161" y="327"/>
                          </a:lnTo>
                          <a:lnTo>
                            <a:pt x="194" y="327"/>
                          </a:lnTo>
                          <a:lnTo>
                            <a:pt x="259" y="327"/>
                          </a:lnTo>
                          <a:lnTo>
                            <a:pt x="290" y="368"/>
                          </a:lnTo>
                          <a:lnTo>
                            <a:pt x="355" y="368"/>
                          </a:lnTo>
                          <a:lnTo>
                            <a:pt x="388" y="368"/>
                          </a:lnTo>
                          <a:lnTo>
                            <a:pt x="419" y="368"/>
                          </a:lnTo>
                          <a:lnTo>
                            <a:pt x="451" y="368"/>
                          </a:lnTo>
                          <a:lnTo>
                            <a:pt x="451" y="327"/>
                          </a:lnTo>
                          <a:lnTo>
                            <a:pt x="483" y="327"/>
                          </a:lnTo>
                          <a:lnTo>
                            <a:pt x="579" y="286"/>
                          </a:lnTo>
                          <a:lnTo>
                            <a:pt x="579" y="246"/>
                          </a:lnTo>
                          <a:lnTo>
                            <a:pt x="645" y="205"/>
                          </a:lnTo>
                          <a:lnTo>
                            <a:pt x="709" y="123"/>
                          </a:lnTo>
                          <a:lnTo>
                            <a:pt x="676" y="82"/>
                          </a:lnTo>
                          <a:lnTo>
                            <a:pt x="645" y="82"/>
                          </a:lnTo>
                          <a:lnTo>
                            <a:pt x="612" y="40"/>
                          </a:lnTo>
                          <a:lnTo>
                            <a:pt x="579"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2" name="Freeform 385"/>
                    <p:cNvSpPr>
                      <a:spLocks/>
                    </p:cNvSpPr>
                    <p:nvPr/>
                  </p:nvSpPr>
                  <p:spPr bwMode="auto">
                    <a:xfrm>
                      <a:off x="5226" y="2210"/>
                      <a:ext cx="217" cy="106"/>
                    </a:xfrm>
                    <a:custGeom>
                      <a:avLst/>
                      <a:gdLst/>
                      <a:ahLst/>
                      <a:cxnLst>
                        <a:cxn ang="0">
                          <a:pos x="516" y="288"/>
                        </a:cxn>
                        <a:cxn ang="0">
                          <a:pos x="484" y="288"/>
                        </a:cxn>
                        <a:cxn ang="0">
                          <a:pos x="451" y="288"/>
                        </a:cxn>
                        <a:cxn ang="0">
                          <a:pos x="418" y="288"/>
                        </a:cxn>
                        <a:cxn ang="0">
                          <a:pos x="387" y="288"/>
                        </a:cxn>
                        <a:cxn ang="0">
                          <a:pos x="355" y="288"/>
                        </a:cxn>
                        <a:cxn ang="0">
                          <a:pos x="323" y="328"/>
                        </a:cxn>
                        <a:cxn ang="0">
                          <a:pos x="290" y="369"/>
                        </a:cxn>
                        <a:cxn ang="0">
                          <a:pos x="258" y="369"/>
                        </a:cxn>
                        <a:cxn ang="0">
                          <a:pos x="227" y="369"/>
                        </a:cxn>
                        <a:cxn ang="0">
                          <a:pos x="227" y="411"/>
                        </a:cxn>
                        <a:cxn ang="0">
                          <a:pos x="227" y="369"/>
                        </a:cxn>
                        <a:cxn ang="0">
                          <a:pos x="194" y="369"/>
                        </a:cxn>
                        <a:cxn ang="0">
                          <a:pos x="161" y="369"/>
                        </a:cxn>
                        <a:cxn ang="0">
                          <a:pos x="161" y="328"/>
                        </a:cxn>
                        <a:cxn ang="0">
                          <a:pos x="130" y="328"/>
                        </a:cxn>
                        <a:cxn ang="0">
                          <a:pos x="97" y="288"/>
                        </a:cxn>
                        <a:cxn ang="0">
                          <a:pos x="66" y="288"/>
                        </a:cxn>
                        <a:cxn ang="0">
                          <a:pos x="66" y="246"/>
                        </a:cxn>
                        <a:cxn ang="0">
                          <a:pos x="33" y="246"/>
                        </a:cxn>
                        <a:cxn ang="0">
                          <a:pos x="0" y="246"/>
                        </a:cxn>
                        <a:cxn ang="0">
                          <a:pos x="0" y="206"/>
                        </a:cxn>
                        <a:cxn ang="0">
                          <a:pos x="0" y="164"/>
                        </a:cxn>
                        <a:cxn ang="0">
                          <a:pos x="33" y="164"/>
                        </a:cxn>
                        <a:cxn ang="0">
                          <a:pos x="33" y="124"/>
                        </a:cxn>
                        <a:cxn ang="0">
                          <a:pos x="33" y="83"/>
                        </a:cxn>
                        <a:cxn ang="0">
                          <a:pos x="66" y="83"/>
                        </a:cxn>
                        <a:cxn ang="0">
                          <a:pos x="66" y="42"/>
                        </a:cxn>
                        <a:cxn ang="0">
                          <a:pos x="97" y="42"/>
                        </a:cxn>
                        <a:cxn ang="0">
                          <a:pos x="130" y="83"/>
                        </a:cxn>
                        <a:cxn ang="0">
                          <a:pos x="161" y="83"/>
                        </a:cxn>
                        <a:cxn ang="0">
                          <a:pos x="194" y="83"/>
                        </a:cxn>
                        <a:cxn ang="0">
                          <a:pos x="227" y="83"/>
                        </a:cxn>
                        <a:cxn ang="0">
                          <a:pos x="258" y="83"/>
                        </a:cxn>
                        <a:cxn ang="0">
                          <a:pos x="290" y="83"/>
                        </a:cxn>
                        <a:cxn ang="0">
                          <a:pos x="323" y="83"/>
                        </a:cxn>
                        <a:cxn ang="0">
                          <a:pos x="355" y="83"/>
                        </a:cxn>
                        <a:cxn ang="0">
                          <a:pos x="387" y="83"/>
                        </a:cxn>
                        <a:cxn ang="0">
                          <a:pos x="387" y="42"/>
                        </a:cxn>
                        <a:cxn ang="0">
                          <a:pos x="418" y="42"/>
                        </a:cxn>
                        <a:cxn ang="0">
                          <a:pos x="451" y="42"/>
                        </a:cxn>
                        <a:cxn ang="0">
                          <a:pos x="484" y="42"/>
                        </a:cxn>
                        <a:cxn ang="0">
                          <a:pos x="547" y="0"/>
                        </a:cxn>
                        <a:cxn ang="0">
                          <a:pos x="580" y="42"/>
                        </a:cxn>
                        <a:cxn ang="0">
                          <a:pos x="580" y="83"/>
                        </a:cxn>
                        <a:cxn ang="0">
                          <a:pos x="612" y="83"/>
                        </a:cxn>
                        <a:cxn ang="0">
                          <a:pos x="612" y="124"/>
                        </a:cxn>
                        <a:cxn ang="0">
                          <a:pos x="612" y="164"/>
                        </a:cxn>
                        <a:cxn ang="0">
                          <a:pos x="612" y="206"/>
                        </a:cxn>
                        <a:cxn ang="0">
                          <a:pos x="580" y="206"/>
                        </a:cxn>
                        <a:cxn ang="0">
                          <a:pos x="547" y="206"/>
                        </a:cxn>
                        <a:cxn ang="0">
                          <a:pos x="547" y="246"/>
                        </a:cxn>
                        <a:cxn ang="0">
                          <a:pos x="516" y="246"/>
                        </a:cxn>
                        <a:cxn ang="0">
                          <a:pos x="516" y="288"/>
                        </a:cxn>
                      </a:cxnLst>
                      <a:rect l="0" t="0" r="r" b="b"/>
                      <a:pathLst>
                        <a:path w="612" h="411">
                          <a:moveTo>
                            <a:pt x="516" y="288"/>
                          </a:moveTo>
                          <a:lnTo>
                            <a:pt x="484" y="288"/>
                          </a:lnTo>
                          <a:lnTo>
                            <a:pt x="451" y="288"/>
                          </a:lnTo>
                          <a:lnTo>
                            <a:pt x="418" y="288"/>
                          </a:lnTo>
                          <a:lnTo>
                            <a:pt x="387" y="288"/>
                          </a:lnTo>
                          <a:lnTo>
                            <a:pt x="355" y="288"/>
                          </a:lnTo>
                          <a:lnTo>
                            <a:pt x="323" y="328"/>
                          </a:lnTo>
                          <a:lnTo>
                            <a:pt x="290" y="369"/>
                          </a:lnTo>
                          <a:lnTo>
                            <a:pt x="258" y="369"/>
                          </a:lnTo>
                          <a:lnTo>
                            <a:pt x="227" y="369"/>
                          </a:lnTo>
                          <a:lnTo>
                            <a:pt x="227" y="411"/>
                          </a:lnTo>
                          <a:lnTo>
                            <a:pt x="227" y="369"/>
                          </a:lnTo>
                          <a:lnTo>
                            <a:pt x="194" y="369"/>
                          </a:lnTo>
                          <a:lnTo>
                            <a:pt x="161" y="369"/>
                          </a:lnTo>
                          <a:lnTo>
                            <a:pt x="161" y="328"/>
                          </a:lnTo>
                          <a:lnTo>
                            <a:pt x="130" y="328"/>
                          </a:lnTo>
                          <a:lnTo>
                            <a:pt x="97" y="288"/>
                          </a:lnTo>
                          <a:lnTo>
                            <a:pt x="66" y="288"/>
                          </a:lnTo>
                          <a:lnTo>
                            <a:pt x="66" y="246"/>
                          </a:lnTo>
                          <a:lnTo>
                            <a:pt x="33" y="246"/>
                          </a:lnTo>
                          <a:lnTo>
                            <a:pt x="0" y="246"/>
                          </a:lnTo>
                          <a:lnTo>
                            <a:pt x="0" y="206"/>
                          </a:lnTo>
                          <a:lnTo>
                            <a:pt x="0" y="164"/>
                          </a:lnTo>
                          <a:lnTo>
                            <a:pt x="33" y="164"/>
                          </a:lnTo>
                          <a:lnTo>
                            <a:pt x="33" y="124"/>
                          </a:lnTo>
                          <a:lnTo>
                            <a:pt x="33" y="83"/>
                          </a:lnTo>
                          <a:lnTo>
                            <a:pt x="66" y="83"/>
                          </a:lnTo>
                          <a:lnTo>
                            <a:pt x="66" y="42"/>
                          </a:lnTo>
                          <a:lnTo>
                            <a:pt x="97" y="42"/>
                          </a:lnTo>
                          <a:lnTo>
                            <a:pt x="130" y="83"/>
                          </a:lnTo>
                          <a:lnTo>
                            <a:pt x="161" y="83"/>
                          </a:lnTo>
                          <a:lnTo>
                            <a:pt x="194" y="83"/>
                          </a:lnTo>
                          <a:lnTo>
                            <a:pt x="227" y="83"/>
                          </a:lnTo>
                          <a:lnTo>
                            <a:pt x="258" y="83"/>
                          </a:lnTo>
                          <a:lnTo>
                            <a:pt x="290" y="83"/>
                          </a:lnTo>
                          <a:lnTo>
                            <a:pt x="323" y="83"/>
                          </a:lnTo>
                          <a:lnTo>
                            <a:pt x="355" y="83"/>
                          </a:lnTo>
                          <a:lnTo>
                            <a:pt x="387" y="83"/>
                          </a:lnTo>
                          <a:lnTo>
                            <a:pt x="387" y="42"/>
                          </a:lnTo>
                          <a:lnTo>
                            <a:pt x="418" y="42"/>
                          </a:lnTo>
                          <a:lnTo>
                            <a:pt x="451" y="42"/>
                          </a:lnTo>
                          <a:lnTo>
                            <a:pt x="484" y="42"/>
                          </a:lnTo>
                          <a:lnTo>
                            <a:pt x="547" y="0"/>
                          </a:lnTo>
                          <a:lnTo>
                            <a:pt x="580" y="42"/>
                          </a:lnTo>
                          <a:lnTo>
                            <a:pt x="580" y="83"/>
                          </a:lnTo>
                          <a:lnTo>
                            <a:pt x="612" y="83"/>
                          </a:lnTo>
                          <a:lnTo>
                            <a:pt x="612" y="124"/>
                          </a:lnTo>
                          <a:lnTo>
                            <a:pt x="612" y="164"/>
                          </a:lnTo>
                          <a:lnTo>
                            <a:pt x="612" y="206"/>
                          </a:lnTo>
                          <a:lnTo>
                            <a:pt x="580" y="206"/>
                          </a:lnTo>
                          <a:lnTo>
                            <a:pt x="547" y="206"/>
                          </a:lnTo>
                          <a:lnTo>
                            <a:pt x="547" y="246"/>
                          </a:lnTo>
                          <a:lnTo>
                            <a:pt x="516" y="246"/>
                          </a:lnTo>
                          <a:lnTo>
                            <a:pt x="516" y="28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3" name="Freeform 386"/>
                    <p:cNvSpPr>
                      <a:spLocks/>
                    </p:cNvSpPr>
                    <p:nvPr/>
                  </p:nvSpPr>
                  <p:spPr bwMode="auto">
                    <a:xfrm>
                      <a:off x="5066" y="2327"/>
                      <a:ext cx="91" cy="84"/>
                    </a:xfrm>
                    <a:custGeom>
                      <a:avLst/>
                      <a:gdLst/>
                      <a:ahLst/>
                      <a:cxnLst>
                        <a:cxn ang="0">
                          <a:pos x="129" y="327"/>
                        </a:cxn>
                        <a:cxn ang="0">
                          <a:pos x="96" y="327"/>
                        </a:cxn>
                        <a:cxn ang="0">
                          <a:pos x="96" y="288"/>
                        </a:cxn>
                        <a:cxn ang="0">
                          <a:pos x="65" y="288"/>
                        </a:cxn>
                        <a:cxn ang="0">
                          <a:pos x="65" y="246"/>
                        </a:cxn>
                        <a:cxn ang="0">
                          <a:pos x="33" y="246"/>
                        </a:cxn>
                        <a:cxn ang="0">
                          <a:pos x="33" y="204"/>
                        </a:cxn>
                        <a:cxn ang="0">
                          <a:pos x="0" y="204"/>
                        </a:cxn>
                        <a:cxn ang="0">
                          <a:pos x="0" y="122"/>
                        </a:cxn>
                        <a:cxn ang="0">
                          <a:pos x="33" y="83"/>
                        </a:cxn>
                        <a:cxn ang="0">
                          <a:pos x="65" y="83"/>
                        </a:cxn>
                        <a:cxn ang="0">
                          <a:pos x="96" y="41"/>
                        </a:cxn>
                        <a:cxn ang="0">
                          <a:pos x="129" y="41"/>
                        </a:cxn>
                        <a:cxn ang="0">
                          <a:pos x="129" y="0"/>
                        </a:cxn>
                        <a:cxn ang="0">
                          <a:pos x="162" y="0"/>
                        </a:cxn>
                        <a:cxn ang="0">
                          <a:pos x="193" y="0"/>
                        </a:cxn>
                        <a:cxn ang="0">
                          <a:pos x="225" y="0"/>
                        </a:cxn>
                        <a:cxn ang="0">
                          <a:pos x="257" y="0"/>
                        </a:cxn>
                        <a:cxn ang="0">
                          <a:pos x="257" y="41"/>
                        </a:cxn>
                        <a:cxn ang="0">
                          <a:pos x="257" y="83"/>
                        </a:cxn>
                        <a:cxn ang="0">
                          <a:pos x="257" y="122"/>
                        </a:cxn>
                        <a:cxn ang="0">
                          <a:pos x="225" y="122"/>
                        </a:cxn>
                        <a:cxn ang="0">
                          <a:pos x="225" y="164"/>
                        </a:cxn>
                        <a:cxn ang="0">
                          <a:pos x="225" y="204"/>
                        </a:cxn>
                        <a:cxn ang="0">
                          <a:pos x="193" y="246"/>
                        </a:cxn>
                        <a:cxn ang="0">
                          <a:pos x="162" y="288"/>
                        </a:cxn>
                        <a:cxn ang="0">
                          <a:pos x="129" y="327"/>
                        </a:cxn>
                      </a:cxnLst>
                      <a:rect l="0" t="0" r="r" b="b"/>
                      <a:pathLst>
                        <a:path w="257" h="327">
                          <a:moveTo>
                            <a:pt x="129" y="327"/>
                          </a:moveTo>
                          <a:lnTo>
                            <a:pt x="96" y="327"/>
                          </a:lnTo>
                          <a:lnTo>
                            <a:pt x="96" y="288"/>
                          </a:lnTo>
                          <a:lnTo>
                            <a:pt x="65" y="288"/>
                          </a:lnTo>
                          <a:lnTo>
                            <a:pt x="65" y="246"/>
                          </a:lnTo>
                          <a:lnTo>
                            <a:pt x="33" y="246"/>
                          </a:lnTo>
                          <a:lnTo>
                            <a:pt x="33" y="204"/>
                          </a:lnTo>
                          <a:lnTo>
                            <a:pt x="0" y="204"/>
                          </a:lnTo>
                          <a:lnTo>
                            <a:pt x="0" y="122"/>
                          </a:lnTo>
                          <a:lnTo>
                            <a:pt x="33" y="83"/>
                          </a:lnTo>
                          <a:lnTo>
                            <a:pt x="65" y="83"/>
                          </a:lnTo>
                          <a:lnTo>
                            <a:pt x="96" y="41"/>
                          </a:lnTo>
                          <a:lnTo>
                            <a:pt x="129" y="41"/>
                          </a:lnTo>
                          <a:lnTo>
                            <a:pt x="129" y="0"/>
                          </a:lnTo>
                          <a:lnTo>
                            <a:pt x="162" y="0"/>
                          </a:lnTo>
                          <a:lnTo>
                            <a:pt x="193" y="0"/>
                          </a:lnTo>
                          <a:lnTo>
                            <a:pt x="225" y="0"/>
                          </a:lnTo>
                          <a:lnTo>
                            <a:pt x="257" y="0"/>
                          </a:lnTo>
                          <a:lnTo>
                            <a:pt x="257" y="41"/>
                          </a:lnTo>
                          <a:lnTo>
                            <a:pt x="257" y="83"/>
                          </a:lnTo>
                          <a:lnTo>
                            <a:pt x="257" y="122"/>
                          </a:lnTo>
                          <a:lnTo>
                            <a:pt x="225" y="122"/>
                          </a:lnTo>
                          <a:lnTo>
                            <a:pt x="225" y="164"/>
                          </a:lnTo>
                          <a:lnTo>
                            <a:pt x="225" y="204"/>
                          </a:lnTo>
                          <a:lnTo>
                            <a:pt x="193" y="246"/>
                          </a:lnTo>
                          <a:lnTo>
                            <a:pt x="162" y="288"/>
                          </a:lnTo>
                          <a:lnTo>
                            <a:pt x="129" y="32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624" name="Group 387"/>
                    <p:cNvGrpSpPr>
                      <a:grpSpLocks/>
                    </p:cNvGrpSpPr>
                    <p:nvPr/>
                  </p:nvGrpSpPr>
                  <p:grpSpPr bwMode="auto">
                    <a:xfrm>
                      <a:off x="4531" y="1968"/>
                      <a:ext cx="1116" cy="705"/>
                      <a:chOff x="4531" y="1968"/>
                      <a:chExt cx="1116" cy="705"/>
                    </a:xfrm>
                    <a:grpFill/>
                  </p:grpSpPr>
                  <p:sp>
                    <p:nvSpPr>
                      <p:cNvPr id="625" name="Freeform 388"/>
                      <p:cNvSpPr>
                        <a:spLocks/>
                      </p:cNvSpPr>
                      <p:nvPr/>
                    </p:nvSpPr>
                    <p:spPr bwMode="auto">
                      <a:xfrm>
                        <a:off x="5226" y="2264"/>
                        <a:ext cx="183" cy="179"/>
                      </a:xfrm>
                      <a:custGeom>
                        <a:avLst/>
                        <a:gdLst/>
                        <a:ahLst/>
                        <a:cxnLst>
                          <a:cxn ang="0">
                            <a:pos x="515" y="450"/>
                          </a:cxn>
                          <a:cxn ang="0">
                            <a:pos x="515" y="491"/>
                          </a:cxn>
                          <a:cxn ang="0">
                            <a:pos x="515" y="533"/>
                          </a:cxn>
                          <a:cxn ang="0">
                            <a:pos x="483" y="533"/>
                          </a:cxn>
                          <a:cxn ang="0">
                            <a:pos x="451" y="573"/>
                          </a:cxn>
                          <a:cxn ang="0">
                            <a:pos x="483" y="573"/>
                          </a:cxn>
                          <a:cxn ang="0">
                            <a:pos x="483" y="614"/>
                          </a:cxn>
                          <a:cxn ang="0">
                            <a:pos x="451" y="656"/>
                          </a:cxn>
                          <a:cxn ang="0">
                            <a:pos x="418" y="696"/>
                          </a:cxn>
                          <a:cxn ang="0">
                            <a:pos x="387" y="696"/>
                          </a:cxn>
                          <a:cxn ang="0">
                            <a:pos x="354" y="696"/>
                          </a:cxn>
                          <a:cxn ang="0">
                            <a:pos x="323" y="696"/>
                          </a:cxn>
                          <a:cxn ang="0">
                            <a:pos x="290" y="696"/>
                          </a:cxn>
                          <a:cxn ang="0">
                            <a:pos x="258" y="696"/>
                          </a:cxn>
                          <a:cxn ang="0">
                            <a:pos x="226" y="696"/>
                          </a:cxn>
                          <a:cxn ang="0">
                            <a:pos x="193" y="656"/>
                          </a:cxn>
                          <a:cxn ang="0">
                            <a:pos x="130" y="491"/>
                          </a:cxn>
                          <a:cxn ang="0">
                            <a:pos x="33" y="205"/>
                          </a:cxn>
                          <a:cxn ang="0">
                            <a:pos x="0" y="41"/>
                          </a:cxn>
                          <a:cxn ang="0">
                            <a:pos x="0" y="0"/>
                          </a:cxn>
                          <a:cxn ang="0">
                            <a:pos x="0" y="41"/>
                          </a:cxn>
                          <a:cxn ang="0">
                            <a:pos x="33" y="41"/>
                          </a:cxn>
                          <a:cxn ang="0">
                            <a:pos x="65" y="41"/>
                          </a:cxn>
                          <a:cxn ang="0">
                            <a:pos x="65" y="82"/>
                          </a:cxn>
                          <a:cxn ang="0">
                            <a:pos x="97" y="82"/>
                          </a:cxn>
                          <a:cxn ang="0">
                            <a:pos x="130" y="122"/>
                          </a:cxn>
                          <a:cxn ang="0">
                            <a:pos x="161" y="122"/>
                          </a:cxn>
                          <a:cxn ang="0">
                            <a:pos x="161" y="164"/>
                          </a:cxn>
                          <a:cxn ang="0">
                            <a:pos x="193" y="164"/>
                          </a:cxn>
                          <a:cxn ang="0">
                            <a:pos x="226" y="164"/>
                          </a:cxn>
                          <a:cxn ang="0">
                            <a:pos x="226" y="205"/>
                          </a:cxn>
                          <a:cxn ang="0">
                            <a:pos x="226" y="164"/>
                          </a:cxn>
                          <a:cxn ang="0">
                            <a:pos x="258" y="164"/>
                          </a:cxn>
                          <a:cxn ang="0">
                            <a:pos x="290" y="164"/>
                          </a:cxn>
                          <a:cxn ang="0">
                            <a:pos x="323" y="122"/>
                          </a:cxn>
                          <a:cxn ang="0">
                            <a:pos x="354" y="82"/>
                          </a:cxn>
                          <a:cxn ang="0">
                            <a:pos x="387" y="82"/>
                          </a:cxn>
                          <a:cxn ang="0">
                            <a:pos x="418" y="82"/>
                          </a:cxn>
                          <a:cxn ang="0">
                            <a:pos x="451" y="82"/>
                          </a:cxn>
                          <a:cxn ang="0">
                            <a:pos x="483" y="82"/>
                          </a:cxn>
                          <a:cxn ang="0">
                            <a:pos x="515" y="82"/>
                          </a:cxn>
                          <a:cxn ang="0">
                            <a:pos x="515" y="122"/>
                          </a:cxn>
                          <a:cxn ang="0">
                            <a:pos x="515" y="164"/>
                          </a:cxn>
                          <a:cxn ang="0">
                            <a:pos x="483" y="205"/>
                          </a:cxn>
                          <a:cxn ang="0">
                            <a:pos x="483" y="246"/>
                          </a:cxn>
                          <a:cxn ang="0">
                            <a:pos x="515" y="287"/>
                          </a:cxn>
                          <a:cxn ang="0">
                            <a:pos x="515" y="328"/>
                          </a:cxn>
                          <a:cxn ang="0">
                            <a:pos x="515" y="369"/>
                          </a:cxn>
                          <a:cxn ang="0">
                            <a:pos x="515" y="410"/>
                          </a:cxn>
                          <a:cxn ang="0">
                            <a:pos x="515" y="450"/>
                          </a:cxn>
                        </a:cxnLst>
                        <a:rect l="0" t="0" r="r" b="b"/>
                        <a:pathLst>
                          <a:path w="515" h="696">
                            <a:moveTo>
                              <a:pt x="515" y="450"/>
                            </a:moveTo>
                            <a:lnTo>
                              <a:pt x="515" y="491"/>
                            </a:lnTo>
                            <a:lnTo>
                              <a:pt x="515" y="533"/>
                            </a:lnTo>
                            <a:lnTo>
                              <a:pt x="483" y="533"/>
                            </a:lnTo>
                            <a:lnTo>
                              <a:pt x="451" y="573"/>
                            </a:lnTo>
                            <a:lnTo>
                              <a:pt x="483" y="573"/>
                            </a:lnTo>
                            <a:lnTo>
                              <a:pt x="483" y="614"/>
                            </a:lnTo>
                            <a:lnTo>
                              <a:pt x="451" y="656"/>
                            </a:lnTo>
                            <a:lnTo>
                              <a:pt x="418" y="696"/>
                            </a:lnTo>
                            <a:lnTo>
                              <a:pt x="387" y="696"/>
                            </a:lnTo>
                            <a:lnTo>
                              <a:pt x="354" y="696"/>
                            </a:lnTo>
                            <a:lnTo>
                              <a:pt x="323" y="696"/>
                            </a:lnTo>
                            <a:lnTo>
                              <a:pt x="290" y="696"/>
                            </a:lnTo>
                            <a:lnTo>
                              <a:pt x="258" y="696"/>
                            </a:lnTo>
                            <a:lnTo>
                              <a:pt x="226" y="696"/>
                            </a:lnTo>
                            <a:lnTo>
                              <a:pt x="193" y="656"/>
                            </a:lnTo>
                            <a:lnTo>
                              <a:pt x="130" y="491"/>
                            </a:lnTo>
                            <a:lnTo>
                              <a:pt x="33" y="205"/>
                            </a:lnTo>
                            <a:lnTo>
                              <a:pt x="0" y="41"/>
                            </a:lnTo>
                            <a:lnTo>
                              <a:pt x="0" y="0"/>
                            </a:lnTo>
                            <a:lnTo>
                              <a:pt x="0" y="41"/>
                            </a:lnTo>
                            <a:lnTo>
                              <a:pt x="33" y="41"/>
                            </a:lnTo>
                            <a:lnTo>
                              <a:pt x="65" y="41"/>
                            </a:lnTo>
                            <a:lnTo>
                              <a:pt x="65" y="82"/>
                            </a:lnTo>
                            <a:lnTo>
                              <a:pt x="97" y="82"/>
                            </a:lnTo>
                            <a:lnTo>
                              <a:pt x="130" y="122"/>
                            </a:lnTo>
                            <a:lnTo>
                              <a:pt x="161" y="122"/>
                            </a:lnTo>
                            <a:lnTo>
                              <a:pt x="161" y="164"/>
                            </a:lnTo>
                            <a:lnTo>
                              <a:pt x="193" y="164"/>
                            </a:lnTo>
                            <a:lnTo>
                              <a:pt x="226" y="164"/>
                            </a:lnTo>
                            <a:lnTo>
                              <a:pt x="226" y="205"/>
                            </a:lnTo>
                            <a:lnTo>
                              <a:pt x="226" y="164"/>
                            </a:lnTo>
                            <a:lnTo>
                              <a:pt x="258" y="164"/>
                            </a:lnTo>
                            <a:lnTo>
                              <a:pt x="290" y="164"/>
                            </a:lnTo>
                            <a:lnTo>
                              <a:pt x="323" y="122"/>
                            </a:lnTo>
                            <a:lnTo>
                              <a:pt x="354" y="82"/>
                            </a:lnTo>
                            <a:lnTo>
                              <a:pt x="387" y="82"/>
                            </a:lnTo>
                            <a:lnTo>
                              <a:pt x="418" y="82"/>
                            </a:lnTo>
                            <a:lnTo>
                              <a:pt x="451" y="82"/>
                            </a:lnTo>
                            <a:lnTo>
                              <a:pt x="483" y="82"/>
                            </a:lnTo>
                            <a:lnTo>
                              <a:pt x="515" y="82"/>
                            </a:lnTo>
                            <a:lnTo>
                              <a:pt x="515" y="122"/>
                            </a:lnTo>
                            <a:lnTo>
                              <a:pt x="515" y="164"/>
                            </a:lnTo>
                            <a:lnTo>
                              <a:pt x="483" y="205"/>
                            </a:lnTo>
                            <a:lnTo>
                              <a:pt x="483" y="246"/>
                            </a:lnTo>
                            <a:lnTo>
                              <a:pt x="515" y="287"/>
                            </a:lnTo>
                            <a:lnTo>
                              <a:pt x="515" y="328"/>
                            </a:lnTo>
                            <a:lnTo>
                              <a:pt x="515" y="369"/>
                            </a:lnTo>
                            <a:lnTo>
                              <a:pt x="515" y="410"/>
                            </a:lnTo>
                            <a:lnTo>
                              <a:pt x="515"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6" name="Freeform 389"/>
                      <p:cNvSpPr>
                        <a:spLocks/>
                      </p:cNvSpPr>
                      <p:nvPr/>
                    </p:nvSpPr>
                    <p:spPr bwMode="auto">
                      <a:xfrm>
                        <a:off x="4998" y="2086"/>
                        <a:ext cx="262" cy="178"/>
                      </a:xfrm>
                      <a:custGeom>
                        <a:avLst/>
                        <a:gdLst/>
                        <a:ahLst/>
                        <a:cxnLst>
                          <a:cxn ang="0">
                            <a:pos x="611" y="697"/>
                          </a:cxn>
                          <a:cxn ang="0">
                            <a:pos x="579" y="697"/>
                          </a:cxn>
                          <a:cxn ang="0">
                            <a:pos x="546" y="656"/>
                          </a:cxn>
                          <a:cxn ang="0">
                            <a:pos x="546" y="697"/>
                          </a:cxn>
                          <a:cxn ang="0">
                            <a:pos x="514" y="697"/>
                          </a:cxn>
                          <a:cxn ang="0">
                            <a:pos x="514" y="656"/>
                          </a:cxn>
                          <a:cxn ang="0">
                            <a:pos x="482" y="656"/>
                          </a:cxn>
                          <a:cxn ang="0">
                            <a:pos x="449" y="614"/>
                          </a:cxn>
                          <a:cxn ang="0">
                            <a:pos x="418" y="575"/>
                          </a:cxn>
                          <a:cxn ang="0">
                            <a:pos x="354" y="533"/>
                          </a:cxn>
                          <a:cxn ang="0">
                            <a:pos x="321" y="491"/>
                          </a:cxn>
                          <a:cxn ang="0">
                            <a:pos x="289" y="451"/>
                          </a:cxn>
                          <a:cxn ang="0">
                            <a:pos x="225" y="370"/>
                          </a:cxn>
                          <a:cxn ang="0">
                            <a:pos x="192" y="370"/>
                          </a:cxn>
                          <a:cxn ang="0">
                            <a:pos x="160" y="370"/>
                          </a:cxn>
                          <a:cxn ang="0">
                            <a:pos x="128" y="370"/>
                          </a:cxn>
                          <a:cxn ang="0">
                            <a:pos x="97" y="370"/>
                          </a:cxn>
                          <a:cxn ang="0">
                            <a:pos x="64" y="328"/>
                          </a:cxn>
                          <a:cxn ang="0">
                            <a:pos x="64" y="286"/>
                          </a:cxn>
                          <a:cxn ang="0">
                            <a:pos x="31" y="247"/>
                          </a:cxn>
                          <a:cxn ang="0">
                            <a:pos x="0" y="205"/>
                          </a:cxn>
                          <a:cxn ang="0">
                            <a:pos x="0" y="164"/>
                          </a:cxn>
                          <a:cxn ang="0">
                            <a:pos x="31" y="164"/>
                          </a:cxn>
                          <a:cxn ang="0">
                            <a:pos x="64" y="123"/>
                          </a:cxn>
                          <a:cxn ang="0">
                            <a:pos x="97" y="164"/>
                          </a:cxn>
                          <a:cxn ang="0">
                            <a:pos x="128" y="164"/>
                          </a:cxn>
                          <a:cxn ang="0">
                            <a:pos x="160" y="164"/>
                          </a:cxn>
                          <a:cxn ang="0">
                            <a:pos x="192" y="123"/>
                          </a:cxn>
                          <a:cxn ang="0">
                            <a:pos x="225" y="123"/>
                          </a:cxn>
                          <a:cxn ang="0">
                            <a:pos x="257" y="83"/>
                          </a:cxn>
                          <a:cxn ang="0">
                            <a:pos x="289" y="83"/>
                          </a:cxn>
                          <a:cxn ang="0">
                            <a:pos x="321" y="41"/>
                          </a:cxn>
                          <a:cxn ang="0">
                            <a:pos x="354" y="41"/>
                          </a:cxn>
                          <a:cxn ang="0">
                            <a:pos x="385" y="0"/>
                          </a:cxn>
                          <a:cxn ang="0">
                            <a:pos x="482" y="0"/>
                          </a:cxn>
                          <a:cxn ang="0">
                            <a:pos x="546" y="41"/>
                          </a:cxn>
                          <a:cxn ang="0">
                            <a:pos x="579" y="41"/>
                          </a:cxn>
                          <a:cxn ang="0">
                            <a:pos x="642" y="123"/>
                          </a:cxn>
                          <a:cxn ang="0">
                            <a:pos x="708" y="123"/>
                          </a:cxn>
                          <a:cxn ang="0">
                            <a:pos x="708" y="164"/>
                          </a:cxn>
                          <a:cxn ang="0">
                            <a:pos x="739" y="164"/>
                          </a:cxn>
                          <a:cxn ang="0">
                            <a:pos x="708" y="205"/>
                          </a:cxn>
                          <a:cxn ang="0">
                            <a:pos x="708" y="247"/>
                          </a:cxn>
                          <a:cxn ang="0">
                            <a:pos x="642" y="247"/>
                          </a:cxn>
                          <a:cxn ang="0">
                            <a:pos x="642" y="286"/>
                          </a:cxn>
                          <a:cxn ang="0">
                            <a:pos x="611" y="328"/>
                          </a:cxn>
                          <a:cxn ang="0">
                            <a:pos x="611" y="370"/>
                          </a:cxn>
                          <a:cxn ang="0">
                            <a:pos x="611" y="409"/>
                          </a:cxn>
                          <a:cxn ang="0">
                            <a:pos x="579" y="409"/>
                          </a:cxn>
                          <a:cxn ang="0">
                            <a:pos x="579" y="451"/>
                          </a:cxn>
                          <a:cxn ang="0">
                            <a:pos x="546" y="491"/>
                          </a:cxn>
                          <a:cxn ang="0">
                            <a:pos x="546" y="533"/>
                          </a:cxn>
                          <a:cxn ang="0">
                            <a:pos x="546" y="575"/>
                          </a:cxn>
                          <a:cxn ang="0">
                            <a:pos x="579" y="656"/>
                          </a:cxn>
                          <a:cxn ang="0">
                            <a:pos x="611" y="697"/>
                          </a:cxn>
                        </a:cxnLst>
                        <a:rect l="0" t="0" r="r" b="b"/>
                        <a:pathLst>
                          <a:path w="739" h="697">
                            <a:moveTo>
                              <a:pt x="611" y="697"/>
                            </a:moveTo>
                            <a:lnTo>
                              <a:pt x="579" y="697"/>
                            </a:lnTo>
                            <a:lnTo>
                              <a:pt x="546" y="656"/>
                            </a:lnTo>
                            <a:lnTo>
                              <a:pt x="546" y="697"/>
                            </a:lnTo>
                            <a:lnTo>
                              <a:pt x="514" y="697"/>
                            </a:lnTo>
                            <a:lnTo>
                              <a:pt x="514" y="656"/>
                            </a:lnTo>
                            <a:lnTo>
                              <a:pt x="482" y="656"/>
                            </a:lnTo>
                            <a:lnTo>
                              <a:pt x="449" y="614"/>
                            </a:lnTo>
                            <a:lnTo>
                              <a:pt x="418" y="575"/>
                            </a:lnTo>
                            <a:lnTo>
                              <a:pt x="354" y="533"/>
                            </a:lnTo>
                            <a:lnTo>
                              <a:pt x="321" y="491"/>
                            </a:lnTo>
                            <a:lnTo>
                              <a:pt x="289" y="451"/>
                            </a:lnTo>
                            <a:lnTo>
                              <a:pt x="225" y="370"/>
                            </a:lnTo>
                            <a:lnTo>
                              <a:pt x="192" y="370"/>
                            </a:lnTo>
                            <a:lnTo>
                              <a:pt x="160" y="370"/>
                            </a:lnTo>
                            <a:lnTo>
                              <a:pt x="128" y="370"/>
                            </a:lnTo>
                            <a:lnTo>
                              <a:pt x="97" y="370"/>
                            </a:lnTo>
                            <a:lnTo>
                              <a:pt x="64" y="328"/>
                            </a:lnTo>
                            <a:lnTo>
                              <a:pt x="64" y="286"/>
                            </a:lnTo>
                            <a:lnTo>
                              <a:pt x="31" y="247"/>
                            </a:lnTo>
                            <a:lnTo>
                              <a:pt x="0" y="205"/>
                            </a:lnTo>
                            <a:lnTo>
                              <a:pt x="0" y="164"/>
                            </a:lnTo>
                            <a:lnTo>
                              <a:pt x="31" y="164"/>
                            </a:lnTo>
                            <a:lnTo>
                              <a:pt x="64" y="123"/>
                            </a:lnTo>
                            <a:lnTo>
                              <a:pt x="97" y="164"/>
                            </a:lnTo>
                            <a:lnTo>
                              <a:pt x="128" y="164"/>
                            </a:lnTo>
                            <a:lnTo>
                              <a:pt x="160" y="164"/>
                            </a:lnTo>
                            <a:lnTo>
                              <a:pt x="192" y="123"/>
                            </a:lnTo>
                            <a:lnTo>
                              <a:pt x="225" y="123"/>
                            </a:lnTo>
                            <a:lnTo>
                              <a:pt x="257" y="83"/>
                            </a:lnTo>
                            <a:lnTo>
                              <a:pt x="289" y="83"/>
                            </a:lnTo>
                            <a:lnTo>
                              <a:pt x="321" y="41"/>
                            </a:lnTo>
                            <a:lnTo>
                              <a:pt x="354" y="41"/>
                            </a:lnTo>
                            <a:lnTo>
                              <a:pt x="385" y="0"/>
                            </a:lnTo>
                            <a:lnTo>
                              <a:pt x="482" y="0"/>
                            </a:lnTo>
                            <a:lnTo>
                              <a:pt x="546" y="41"/>
                            </a:lnTo>
                            <a:lnTo>
                              <a:pt x="579" y="41"/>
                            </a:lnTo>
                            <a:lnTo>
                              <a:pt x="642" y="123"/>
                            </a:lnTo>
                            <a:lnTo>
                              <a:pt x="708" y="123"/>
                            </a:lnTo>
                            <a:lnTo>
                              <a:pt x="708" y="164"/>
                            </a:lnTo>
                            <a:lnTo>
                              <a:pt x="739" y="164"/>
                            </a:lnTo>
                            <a:lnTo>
                              <a:pt x="708" y="205"/>
                            </a:lnTo>
                            <a:lnTo>
                              <a:pt x="708" y="247"/>
                            </a:lnTo>
                            <a:lnTo>
                              <a:pt x="642" y="247"/>
                            </a:lnTo>
                            <a:lnTo>
                              <a:pt x="642" y="286"/>
                            </a:lnTo>
                            <a:lnTo>
                              <a:pt x="611" y="328"/>
                            </a:lnTo>
                            <a:lnTo>
                              <a:pt x="611" y="370"/>
                            </a:lnTo>
                            <a:lnTo>
                              <a:pt x="611" y="409"/>
                            </a:lnTo>
                            <a:lnTo>
                              <a:pt x="579" y="409"/>
                            </a:lnTo>
                            <a:lnTo>
                              <a:pt x="579" y="451"/>
                            </a:lnTo>
                            <a:lnTo>
                              <a:pt x="546" y="491"/>
                            </a:lnTo>
                            <a:lnTo>
                              <a:pt x="546" y="533"/>
                            </a:lnTo>
                            <a:lnTo>
                              <a:pt x="546" y="575"/>
                            </a:lnTo>
                            <a:lnTo>
                              <a:pt x="579" y="656"/>
                            </a:lnTo>
                            <a:lnTo>
                              <a:pt x="611"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7" name="Freeform 390"/>
                      <p:cNvSpPr>
                        <a:spLocks/>
                      </p:cNvSpPr>
                      <p:nvPr/>
                    </p:nvSpPr>
                    <p:spPr bwMode="auto">
                      <a:xfrm>
                        <a:off x="5422" y="2178"/>
                        <a:ext cx="68" cy="74"/>
                      </a:xfrm>
                      <a:custGeom>
                        <a:avLst/>
                        <a:gdLst/>
                        <a:ahLst/>
                        <a:cxnLst>
                          <a:cxn ang="0">
                            <a:pos x="64" y="286"/>
                          </a:cxn>
                          <a:cxn ang="0">
                            <a:pos x="64" y="244"/>
                          </a:cxn>
                          <a:cxn ang="0">
                            <a:pos x="64" y="205"/>
                          </a:cxn>
                          <a:cxn ang="0">
                            <a:pos x="33" y="205"/>
                          </a:cxn>
                          <a:cxn ang="0">
                            <a:pos x="33" y="163"/>
                          </a:cxn>
                          <a:cxn ang="0">
                            <a:pos x="0" y="122"/>
                          </a:cxn>
                          <a:cxn ang="0">
                            <a:pos x="64" y="41"/>
                          </a:cxn>
                          <a:cxn ang="0">
                            <a:pos x="127" y="0"/>
                          </a:cxn>
                          <a:cxn ang="0">
                            <a:pos x="159" y="0"/>
                          </a:cxn>
                          <a:cxn ang="0">
                            <a:pos x="159" y="41"/>
                          </a:cxn>
                          <a:cxn ang="0">
                            <a:pos x="192" y="41"/>
                          </a:cxn>
                          <a:cxn ang="0">
                            <a:pos x="192" y="82"/>
                          </a:cxn>
                          <a:cxn ang="0">
                            <a:pos x="192" y="122"/>
                          </a:cxn>
                          <a:cxn ang="0">
                            <a:pos x="192" y="163"/>
                          </a:cxn>
                          <a:cxn ang="0">
                            <a:pos x="192" y="205"/>
                          </a:cxn>
                          <a:cxn ang="0">
                            <a:pos x="192" y="244"/>
                          </a:cxn>
                          <a:cxn ang="0">
                            <a:pos x="192" y="286"/>
                          </a:cxn>
                          <a:cxn ang="0">
                            <a:pos x="159" y="286"/>
                          </a:cxn>
                          <a:cxn ang="0">
                            <a:pos x="159" y="244"/>
                          </a:cxn>
                          <a:cxn ang="0">
                            <a:pos x="159" y="205"/>
                          </a:cxn>
                          <a:cxn ang="0">
                            <a:pos x="127" y="205"/>
                          </a:cxn>
                          <a:cxn ang="0">
                            <a:pos x="127" y="163"/>
                          </a:cxn>
                          <a:cxn ang="0">
                            <a:pos x="127" y="205"/>
                          </a:cxn>
                          <a:cxn ang="0">
                            <a:pos x="96" y="205"/>
                          </a:cxn>
                          <a:cxn ang="0">
                            <a:pos x="96" y="244"/>
                          </a:cxn>
                          <a:cxn ang="0">
                            <a:pos x="96" y="286"/>
                          </a:cxn>
                          <a:cxn ang="0">
                            <a:pos x="64" y="286"/>
                          </a:cxn>
                        </a:cxnLst>
                        <a:rect l="0" t="0" r="r" b="b"/>
                        <a:pathLst>
                          <a:path w="192" h="286">
                            <a:moveTo>
                              <a:pt x="64" y="286"/>
                            </a:moveTo>
                            <a:lnTo>
                              <a:pt x="64" y="244"/>
                            </a:lnTo>
                            <a:lnTo>
                              <a:pt x="64" y="205"/>
                            </a:lnTo>
                            <a:lnTo>
                              <a:pt x="33" y="205"/>
                            </a:lnTo>
                            <a:lnTo>
                              <a:pt x="33" y="163"/>
                            </a:lnTo>
                            <a:lnTo>
                              <a:pt x="0" y="122"/>
                            </a:lnTo>
                            <a:lnTo>
                              <a:pt x="64" y="41"/>
                            </a:lnTo>
                            <a:lnTo>
                              <a:pt x="127" y="0"/>
                            </a:lnTo>
                            <a:lnTo>
                              <a:pt x="159" y="0"/>
                            </a:lnTo>
                            <a:lnTo>
                              <a:pt x="159" y="41"/>
                            </a:lnTo>
                            <a:lnTo>
                              <a:pt x="192" y="41"/>
                            </a:lnTo>
                            <a:lnTo>
                              <a:pt x="192" y="82"/>
                            </a:lnTo>
                            <a:lnTo>
                              <a:pt x="192" y="122"/>
                            </a:lnTo>
                            <a:lnTo>
                              <a:pt x="192" y="163"/>
                            </a:lnTo>
                            <a:lnTo>
                              <a:pt x="192" y="205"/>
                            </a:lnTo>
                            <a:lnTo>
                              <a:pt x="192" y="244"/>
                            </a:lnTo>
                            <a:lnTo>
                              <a:pt x="192" y="286"/>
                            </a:lnTo>
                            <a:lnTo>
                              <a:pt x="159" y="286"/>
                            </a:lnTo>
                            <a:lnTo>
                              <a:pt x="159" y="244"/>
                            </a:lnTo>
                            <a:lnTo>
                              <a:pt x="159" y="205"/>
                            </a:lnTo>
                            <a:lnTo>
                              <a:pt x="127" y="205"/>
                            </a:lnTo>
                            <a:lnTo>
                              <a:pt x="127" y="163"/>
                            </a:lnTo>
                            <a:lnTo>
                              <a:pt x="127" y="205"/>
                            </a:lnTo>
                            <a:lnTo>
                              <a:pt x="96" y="205"/>
                            </a:lnTo>
                            <a:lnTo>
                              <a:pt x="96" y="244"/>
                            </a:lnTo>
                            <a:lnTo>
                              <a:pt x="96" y="286"/>
                            </a:lnTo>
                            <a:lnTo>
                              <a:pt x="64"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8" name="Freeform 391"/>
                      <p:cNvSpPr>
                        <a:spLocks/>
                      </p:cNvSpPr>
                      <p:nvPr/>
                    </p:nvSpPr>
                    <p:spPr bwMode="auto">
                      <a:xfrm>
                        <a:off x="4782" y="2390"/>
                        <a:ext cx="160" cy="157"/>
                      </a:xfrm>
                      <a:custGeom>
                        <a:avLst/>
                        <a:gdLst/>
                        <a:ahLst/>
                        <a:cxnLst>
                          <a:cxn ang="0">
                            <a:pos x="353" y="614"/>
                          </a:cxn>
                          <a:cxn ang="0">
                            <a:pos x="320" y="614"/>
                          </a:cxn>
                          <a:cxn ang="0">
                            <a:pos x="289" y="573"/>
                          </a:cxn>
                          <a:cxn ang="0">
                            <a:pos x="224" y="492"/>
                          </a:cxn>
                          <a:cxn ang="0">
                            <a:pos x="160" y="369"/>
                          </a:cxn>
                          <a:cxn ang="0">
                            <a:pos x="96" y="286"/>
                          </a:cxn>
                          <a:cxn ang="0">
                            <a:pos x="0" y="205"/>
                          </a:cxn>
                          <a:cxn ang="0">
                            <a:pos x="31" y="205"/>
                          </a:cxn>
                          <a:cxn ang="0">
                            <a:pos x="31" y="164"/>
                          </a:cxn>
                          <a:cxn ang="0">
                            <a:pos x="31" y="123"/>
                          </a:cxn>
                          <a:cxn ang="0">
                            <a:pos x="63" y="81"/>
                          </a:cxn>
                          <a:cxn ang="0">
                            <a:pos x="63" y="42"/>
                          </a:cxn>
                          <a:cxn ang="0">
                            <a:pos x="96" y="42"/>
                          </a:cxn>
                          <a:cxn ang="0">
                            <a:pos x="128" y="42"/>
                          </a:cxn>
                          <a:cxn ang="0">
                            <a:pos x="128" y="0"/>
                          </a:cxn>
                          <a:cxn ang="0">
                            <a:pos x="128" y="42"/>
                          </a:cxn>
                          <a:cxn ang="0">
                            <a:pos x="160" y="42"/>
                          </a:cxn>
                          <a:cxn ang="0">
                            <a:pos x="192" y="81"/>
                          </a:cxn>
                          <a:cxn ang="0">
                            <a:pos x="192" y="123"/>
                          </a:cxn>
                          <a:cxn ang="0">
                            <a:pos x="224" y="123"/>
                          </a:cxn>
                          <a:cxn ang="0">
                            <a:pos x="224" y="164"/>
                          </a:cxn>
                          <a:cxn ang="0">
                            <a:pos x="224" y="205"/>
                          </a:cxn>
                          <a:cxn ang="0">
                            <a:pos x="224" y="247"/>
                          </a:cxn>
                          <a:cxn ang="0">
                            <a:pos x="224" y="286"/>
                          </a:cxn>
                          <a:cxn ang="0">
                            <a:pos x="257" y="328"/>
                          </a:cxn>
                          <a:cxn ang="0">
                            <a:pos x="257" y="369"/>
                          </a:cxn>
                          <a:cxn ang="0">
                            <a:pos x="289" y="369"/>
                          </a:cxn>
                          <a:cxn ang="0">
                            <a:pos x="289" y="409"/>
                          </a:cxn>
                          <a:cxn ang="0">
                            <a:pos x="320" y="409"/>
                          </a:cxn>
                          <a:cxn ang="0">
                            <a:pos x="385" y="409"/>
                          </a:cxn>
                          <a:cxn ang="0">
                            <a:pos x="418" y="409"/>
                          </a:cxn>
                          <a:cxn ang="0">
                            <a:pos x="450" y="409"/>
                          </a:cxn>
                          <a:cxn ang="0">
                            <a:pos x="385" y="492"/>
                          </a:cxn>
                          <a:cxn ang="0">
                            <a:pos x="385" y="573"/>
                          </a:cxn>
                          <a:cxn ang="0">
                            <a:pos x="353" y="614"/>
                          </a:cxn>
                        </a:cxnLst>
                        <a:rect l="0" t="0" r="r" b="b"/>
                        <a:pathLst>
                          <a:path w="450" h="614">
                            <a:moveTo>
                              <a:pt x="353" y="614"/>
                            </a:moveTo>
                            <a:lnTo>
                              <a:pt x="320" y="614"/>
                            </a:lnTo>
                            <a:lnTo>
                              <a:pt x="289" y="573"/>
                            </a:lnTo>
                            <a:lnTo>
                              <a:pt x="224" y="492"/>
                            </a:lnTo>
                            <a:lnTo>
                              <a:pt x="160" y="369"/>
                            </a:lnTo>
                            <a:lnTo>
                              <a:pt x="96" y="286"/>
                            </a:lnTo>
                            <a:lnTo>
                              <a:pt x="0" y="205"/>
                            </a:lnTo>
                            <a:lnTo>
                              <a:pt x="31" y="205"/>
                            </a:lnTo>
                            <a:lnTo>
                              <a:pt x="31" y="164"/>
                            </a:lnTo>
                            <a:lnTo>
                              <a:pt x="31" y="123"/>
                            </a:lnTo>
                            <a:lnTo>
                              <a:pt x="63" y="81"/>
                            </a:lnTo>
                            <a:lnTo>
                              <a:pt x="63" y="42"/>
                            </a:lnTo>
                            <a:lnTo>
                              <a:pt x="96" y="42"/>
                            </a:lnTo>
                            <a:lnTo>
                              <a:pt x="128" y="42"/>
                            </a:lnTo>
                            <a:lnTo>
                              <a:pt x="128" y="0"/>
                            </a:lnTo>
                            <a:lnTo>
                              <a:pt x="128" y="42"/>
                            </a:lnTo>
                            <a:lnTo>
                              <a:pt x="160" y="42"/>
                            </a:lnTo>
                            <a:lnTo>
                              <a:pt x="192" y="81"/>
                            </a:lnTo>
                            <a:lnTo>
                              <a:pt x="192" y="123"/>
                            </a:lnTo>
                            <a:lnTo>
                              <a:pt x="224" y="123"/>
                            </a:lnTo>
                            <a:lnTo>
                              <a:pt x="224" y="164"/>
                            </a:lnTo>
                            <a:lnTo>
                              <a:pt x="224" y="205"/>
                            </a:lnTo>
                            <a:lnTo>
                              <a:pt x="224" y="247"/>
                            </a:lnTo>
                            <a:lnTo>
                              <a:pt x="224" y="286"/>
                            </a:lnTo>
                            <a:lnTo>
                              <a:pt x="257" y="328"/>
                            </a:lnTo>
                            <a:lnTo>
                              <a:pt x="257" y="369"/>
                            </a:lnTo>
                            <a:lnTo>
                              <a:pt x="289" y="369"/>
                            </a:lnTo>
                            <a:lnTo>
                              <a:pt x="289" y="409"/>
                            </a:lnTo>
                            <a:lnTo>
                              <a:pt x="320" y="409"/>
                            </a:lnTo>
                            <a:lnTo>
                              <a:pt x="385" y="409"/>
                            </a:lnTo>
                            <a:lnTo>
                              <a:pt x="418" y="409"/>
                            </a:lnTo>
                            <a:lnTo>
                              <a:pt x="450" y="409"/>
                            </a:lnTo>
                            <a:lnTo>
                              <a:pt x="385" y="492"/>
                            </a:lnTo>
                            <a:lnTo>
                              <a:pt x="385" y="573"/>
                            </a:lnTo>
                            <a:lnTo>
                              <a:pt x="353"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9" name="Freeform 392"/>
                      <p:cNvSpPr>
                        <a:spLocks/>
                      </p:cNvSpPr>
                      <p:nvPr/>
                    </p:nvSpPr>
                    <p:spPr bwMode="auto">
                      <a:xfrm>
                        <a:off x="4829" y="2295"/>
                        <a:ext cx="285" cy="211"/>
                      </a:xfrm>
                      <a:custGeom>
                        <a:avLst/>
                        <a:gdLst/>
                        <a:ahLst/>
                        <a:cxnLst>
                          <a:cxn ang="0">
                            <a:pos x="708" y="778"/>
                          </a:cxn>
                          <a:cxn ang="0">
                            <a:pos x="675" y="820"/>
                          </a:cxn>
                          <a:cxn ang="0">
                            <a:pos x="611" y="820"/>
                          </a:cxn>
                          <a:cxn ang="0">
                            <a:pos x="547" y="820"/>
                          </a:cxn>
                          <a:cxn ang="0">
                            <a:pos x="482" y="820"/>
                          </a:cxn>
                          <a:cxn ang="0">
                            <a:pos x="418" y="820"/>
                          </a:cxn>
                          <a:cxn ang="0">
                            <a:pos x="353" y="778"/>
                          </a:cxn>
                          <a:cxn ang="0">
                            <a:pos x="290" y="778"/>
                          </a:cxn>
                          <a:cxn ang="0">
                            <a:pos x="193" y="778"/>
                          </a:cxn>
                          <a:cxn ang="0">
                            <a:pos x="161" y="737"/>
                          </a:cxn>
                          <a:cxn ang="0">
                            <a:pos x="129" y="696"/>
                          </a:cxn>
                          <a:cxn ang="0">
                            <a:pos x="96" y="615"/>
                          </a:cxn>
                          <a:cxn ang="0">
                            <a:pos x="96" y="534"/>
                          </a:cxn>
                          <a:cxn ang="0">
                            <a:pos x="65" y="492"/>
                          </a:cxn>
                          <a:cxn ang="0">
                            <a:pos x="33" y="410"/>
                          </a:cxn>
                          <a:cxn ang="0">
                            <a:pos x="0" y="368"/>
                          </a:cxn>
                          <a:cxn ang="0">
                            <a:pos x="65" y="410"/>
                          </a:cxn>
                          <a:cxn ang="0">
                            <a:pos x="96" y="368"/>
                          </a:cxn>
                          <a:cxn ang="0">
                            <a:pos x="161" y="368"/>
                          </a:cxn>
                          <a:cxn ang="0">
                            <a:pos x="193" y="328"/>
                          </a:cxn>
                          <a:cxn ang="0">
                            <a:pos x="257" y="328"/>
                          </a:cxn>
                          <a:cxn ang="0">
                            <a:pos x="323" y="287"/>
                          </a:cxn>
                          <a:cxn ang="0">
                            <a:pos x="386" y="287"/>
                          </a:cxn>
                          <a:cxn ang="0">
                            <a:pos x="451" y="328"/>
                          </a:cxn>
                          <a:cxn ang="0">
                            <a:pos x="514" y="245"/>
                          </a:cxn>
                          <a:cxn ang="0">
                            <a:pos x="547" y="123"/>
                          </a:cxn>
                          <a:cxn ang="0">
                            <a:pos x="580" y="0"/>
                          </a:cxn>
                          <a:cxn ang="0">
                            <a:pos x="611" y="82"/>
                          </a:cxn>
                          <a:cxn ang="0">
                            <a:pos x="643" y="164"/>
                          </a:cxn>
                          <a:cxn ang="0">
                            <a:pos x="675" y="245"/>
                          </a:cxn>
                          <a:cxn ang="0">
                            <a:pos x="708" y="328"/>
                          </a:cxn>
                          <a:cxn ang="0">
                            <a:pos x="740" y="368"/>
                          </a:cxn>
                          <a:cxn ang="0">
                            <a:pos x="771" y="410"/>
                          </a:cxn>
                          <a:cxn ang="0">
                            <a:pos x="804" y="450"/>
                          </a:cxn>
                          <a:cxn ang="0">
                            <a:pos x="771" y="534"/>
                          </a:cxn>
                          <a:cxn ang="0">
                            <a:pos x="771" y="615"/>
                          </a:cxn>
                          <a:cxn ang="0">
                            <a:pos x="740" y="737"/>
                          </a:cxn>
                        </a:cxnLst>
                        <a:rect l="0" t="0" r="r" b="b"/>
                        <a:pathLst>
                          <a:path w="804" h="820">
                            <a:moveTo>
                              <a:pt x="740" y="737"/>
                            </a:moveTo>
                            <a:lnTo>
                              <a:pt x="708" y="778"/>
                            </a:lnTo>
                            <a:lnTo>
                              <a:pt x="675" y="778"/>
                            </a:lnTo>
                            <a:lnTo>
                              <a:pt x="675" y="820"/>
                            </a:lnTo>
                            <a:lnTo>
                              <a:pt x="643" y="820"/>
                            </a:lnTo>
                            <a:lnTo>
                              <a:pt x="611" y="820"/>
                            </a:lnTo>
                            <a:lnTo>
                              <a:pt x="580" y="820"/>
                            </a:lnTo>
                            <a:lnTo>
                              <a:pt x="547" y="820"/>
                            </a:lnTo>
                            <a:lnTo>
                              <a:pt x="514" y="820"/>
                            </a:lnTo>
                            <a:lnTo>
                              <a:pt x="482" y="820"/>
                            </a:lnTo>
                            <a:lnTo>
                              <a:pt x="451" y="820"/>
                            </a:lnTo>
                            <a:lnTo>
                              <a:pt x="418" y="820"/>
                            </a:lnTo>
                            <a:lnTo>
                              <a:pt x="386" y="778"/>
                            </a:lnTo>
                            <a:lnTo>
                              <a:pt x="353" y="778"/>
                            </a:lnTo>
                            <a:lnTo>
                              <a:pt x="323" y="778"/>
                            </a:lnTo>
                            <a:lnTo>
                              <a:pt x="290" y="778"/>
                            </a:lnTo>
                            <a:lnTo>
                              <a:pt x="257" y="778"/>
                            </a:lnTo>
                            <a:lnTo>
                              <a:pt x="193" y="778"/>
                            </a:lnTo>
                            <a:lnTo>
                              <a:pt x="161" y="778"/>
                            </a:lnTo>
                            <a:lnTo>
                              <a:pt x="161" y="737"/>
                            </a:lnTo>
                            <a:lnTo>
                              <a:pt x="129" y="737"/>
                            </a:lnTo>
                            <a:lnTo>
                              <a:pt x="129" y="696"/>
                            </a:lnTo>
                            <a:lnTo>
                              <a:pt x="96" y="655"/>
                            </a:lnTo>
                            <a:lnTo>
                              <a:pt x="96" y="615"/>
                            </a:lnTo>
                            <a:lnTo>
                              <a:pt x="96" y="573"/>
                            </a:lnTo>
                            <a:lnTo>
                              <a:pt x="96" y="534"/>
                            </a:lnTo>
                            <a:lnTo>
                              <a:pt x="96" y="492"/>
                            </a:lnTo>
                            <a:lnTo>
                              <a:pt x="65" y="492"/>
                            </a:lnTo>
                            <a:lnTo>
                              <a:pt x="65" y="450"/>
                            </a:lnTo>
                            <a:lnTo>
                              <a:pt x="33" y="410"/>
                            </a:lnTo>
                            <a:lnTo>
                              <a:pt x="0" y="410"/>
                            </a:lnTo>
                            <a:lnTo>
                              <a:pt x="0" y="368"/>
                            </a:lnTo>
                            <a:lnTo>
                              <a:pt x="33" y="368"/>
                            </a:lnTo>
                            <a:lnTo>
                              <a:pt x="65" y="410"/>
                            </a:lnTo>
                            <a:lnTo>
                              <a:pt x="96" y="410"/>
                            </a:lnTo>
                            <a:lnTo>
                              <a:pt x="96" y="368"/>
                            </a:lnTo>
                            <a:lnTo>
                              <a:pt x="129" y="368"/>
                            </a:lnTo>
                            <a:lnTo>
                              <a:pt x="161" y="368"/>
                            </a:lnTo>
                            <a:lnTo>
                              <a:pt x="193" y="368"/>
                            </a:lnTo>
                            <a:lnTo>
                              <a:pt x="193" y="328"/>
                            </a:lnTo>
                            <a:lnTo>
                              <a:pt x="225" y="328"/>
                            </a:lnTo>
                            <a:lnTo>
                              <a:pt x="257" y="328"/>
                            </a:lnTo>
                            <a:lnTo>
                              <a:pt x="257" y="287"/>
                            </a:lnTo>
                            <a:lnTo>
                              <a:pt x="323" y="287"/>
                            </a:lnTo>
                            <a:lnTo>
                              <a:pt x="353" y="287"/>
                            </a:lnTo>
                            <a:lnTo>
                              <a:pt x="386" y="287"/>
                            </a:lnTo>
                            <a:lnTo>
                              <a:pt x="418" y="287"/>
                            </a:lnTo>
                            <a:lnTo>
                              <a:pt x="451" y="328"/>
                            </a:lnTo>
                            <a:lnTo>
                              <a:pt x="482" y="287"/>
                            </a:lnTo>
                            <a:lnTo>
                              <a:pt x="514" y="245"/>
                            </a:lnTo>
                            <a:lnTo>
                              <a:pt x="514" y="164"/>
                            </a:lnTo>
                            <a:lnTo>
                              <a:pt x="547" y="123"/>
                            </a:lnTo>
                            <a:lnTo>
                              <a:pt x="547" y="82"/>
                            </a:lnTo>
                            <a:lnTo>
                              <a:pt x="580" y="0"/>
                            </a:lnTo>
                            <a:lnTo>
                              <a:pt x="611" y="40"/>
                            </a:lnTo>
                            <a:lnTo>
                              <a:pt x="611" y="82"/>
                            </a:lnTo>
                            <a:lnTo>
                              <a:pt x="643" y="123"/>
                            </a:lnTo>
                            <a:lnTo>
                              <a:pt x="643" y="164"/>
                            </a:lnTo>
                            <a:lnTo>
                              <a:pt x="643" y="206"/>
                            </a:lnTo>
                            <a:lnTo>
                              <a:pt x="675" y="245"/>
                            </a:lnTo>
                            <a:lnTo>
                              <a:pt x="675" y="328"/>
                            </a:lnTo>
                            <a:lnTo>
                              <a:pt x="708" y="328"/>
                            </a:lnTo>
                            <a:lnTo>
                              <a:pt x="708" y="368"/>
                            </a:lnTo>
                            <a:lnTo>
                              <a:pt x="740" y="368"/>
                            </a:lnTo>
                            <a:lnTo>
                              <a:pt x="740" y="410"/>
                            </a:lnTo>
                            <a:lnTo>
                              <a:pt x="771" y="410"/>
                            </a:lnTo>
                            <a:lnTo>
                              <a:pt x="771" y="450"/>
                            </a:lnTo>
                            <a:lnTo>
                              <a:pt x="804" y="450"/>
                            </a:lnTo>
                            <a:lnTo>
                              <a:pt x="804" y="492"/>
                            </a:lnTo>
                            <a:lnTo>
                              <a:pt x="771" y="534"/>
                            </a:lnTo>
                            <a:lnTo>
                              <a:pt x="771" y="573"/>
                            </a:lnTo>
                            <a:lnTo>
                              <a:pt x="771" y="615"/>
                            </a:lnTo>
                            <a:lnTo>
                              <a:pt x="740" y="696"/>
                            </a:lnTo>
                            <a:lnTo>
                              <a:pt x="740" y="73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grpSp>
                    <p:nvGrpSpPr>
                      <p:cNvPr id="630" name="Group 393"/>
                      <p:cNvGrpSpPr>
                        <a:grpSpLocks/>
                      </p:cNvGrpSpPr>
                      <p:nvPr/>
                    </p:nvGrpSpPr>
                    <p:grpSpPr bwMode="auto">
                      <a:xfrm>
                        <a:off x="4531" y="1968"/>
                        <a:ext cx="1116" cy="705"/>
                        <a:chOff x="4531" y="1958"/>
                        <a:chExt cx="1116" cy="705"/>
                      </a:xfrm>
                      <a:grpFill/>
                    </p:grpSpPr>
                    <p:sp>
                      <p:nvSpPr>
                        <p:cNvPr id="631" name="Freeform 394"/>
                        <p:cNvSpPr>
                          <a:spLocks/>
                        </p:cNvSpPr>
                        <p:nvPr/>
                      </p:nvSpPr>
                      <p:spPr bwMode="auto">
                        <a:xfrm>
                          <a:off x="5442" y="2400"/>
                          <a:ext cx="205" cy="242"/>
                        </a:xfrm>
                        <a:custGeom>
                          <a:avLst/>
                          <a:gdLst/>
                          <a:ahLst/>
                          <a:cxnLst>
                            <a:cxn ang="0">
                              <a:pos x="354" y="41"/>
                            </a:cxn>
                            <a:cxn ang="0">
                              <a:pos x="354" y="123"/>
                            </a:cxn>
                            <a:cxn ang="0">
                              <a:pos x="354" y="205"/>
                            </a:cxn>
                            <a:cxn ang="0">
                              <a:pos x="386" y="245"/>
                            </a:cxn>
                            <a:cxn ang="0">
                              <a:pos x="450" y="245"/>
                            </a:cxn>
                            <a:cxn ang="0">
                              <a:pos x="483" y="287"/>
                            </a:cxn>
                            <a:cxn ang="0">
                              <a:pos x="514" y="328"/>
                            </a:cxn>
                            <a:cxn ang="0">
                              <a:pos x="547" y="369"/>
                            </a:cxn>
                            <a:cxn ang="0">
                              <a:pos x="547" y="451"/>
                            </a:cxn>
                            <a:cxn ang="0">
                              <a:pos x="547" y="533"/>
                            </a:cxn>
                            <a:cxn ang="0">
                              <a:pos x="578" y="573"/>
                            </a:cxn>
                            <a:cxn ang="0">
                              <a:pos x="578" y="656"/>
                            </a:cxn>
                            <a:cxn ang="0">
                              <a:pos x="578" y="737"/>
                            </a:cxn>
                            <a:cxn ang="0">
                              <a:pos x="547" y="779"/>
                            </a:cxn>
                            <a:cxn ang="0">
                              <a:pos x="514" y="819"/>
                            </a:cxn>
                            <a:cxn ang="0">
                              <a:pos x="483" y="861"/>
                            </a:cxn>
                            <a:cxn ang="0">
                              <a:pos x="418" y="861"/>
                            </a:cxn>
                            <a:cxn ang="0">
                              <a:pos x="386" y="900"/>
                            </a:cxn>
                            <a:cxn ang="0">
                              <a:pos x="354" y="942"/>
                            </a:cxn>
                            <a:cxn ang="0">
                              <a:pos x="290" y="942"/>
                            </a:cxn>
                            <a:cxn ang="0">
                              <a:pos x="257" y="900"/>
                            </a:cxn>
                            <a:cxn ang="0">
                              <a:pos x="226" y="861"/>
                            </a:cxn>
                            <a:cxn ang="0">
                              <a:pos x="161" y="819"/>
                            </a:cxn>
                            <a:cxn ang="0">
                              <a:pos x="96" y="861"/>
                            </a:cxn>
                            <a:cxn ang="0">
                              <a:pos x="64" y="900"/>
                            </a:cxn>
                            <a:cxn ang="0">
                              <a:pos x="64" y="900"/>
                            </a:cxn>
                            <a:cxn ang="0">
                              <a:pos x="96" y="614"/>
                            </a:cxn>
                            <a:cxn ang="0">
                              <a:pos x="33" y="451"/>
                            </a:cxn>
                            <a:cxn ang="0">
                              <a:pos x="64" y="410"/>
                            </a:cxn>
                            <a:cxn ang="0">
                              <a:pos x="96" y="369"/>
                            </a:cxn>
                            <a:cxn ang="0">
                              <a:pos x="129" y="328"/>
                            </a:cxn>
                            <a:cxn ang="0">
                              <a:pos x="161" y="287"/>
                            </a:cxn>
                            <a:cxn ang="0">
                              <a:pos x="226" y="245"/>
                            </a:cxn>
                            <a:cxn ang="0">
                              <a:pos x="226" y="205"/>
                            </a:cxn>
                            <a:cxn ang="0">
                              <a:pos x="257" y="123"/>
                            </a:cxn>
                            <a:cxn ang="0">
                              <a:pos x="321" y="41"/>
                            </a:cxn>
                          </a:cxnLst>
                          <a:rect l="0" t="0" r="r" b="b"/>
                          <a:pathLst>
                            <a:path w="578" h="942">
                              <a:moveTo>
                                <a:pt x="354" y="0"/>
                              </a:moveTo>
                              <a:lnTo>
                                <a:pt x="354" y="41"/>
                              </a:lnTo>
                              <a:lnTo>
                                <a:pt x="354" y="83"/>
                              </a:lnTo>
                              <a:lnTo>
                                <a:pt x="354" y="123"/>
                              </a:lnTo>
                              <a:lnTo>
                                <a:pt x="354" y="164"/>
                              </a:lnTo>
                              <a:lnTo>
                                <a:pt x="354" y="205"/>
                              </a:lnTo>
                              <a:lnTo>
                                <a:pt x="386" y="205"/>
                              </a:lnTo>
                              <a:lnTo>
                                <a:pt x="386" y="245"/>
                              </a:lnTo>
                              <a:lnTo>
                                <a:pt x="418" y="245"/>
                              </a:lnTo>
                              <a:lnTo>
                                <a:pt x="450" y="245"/>
                              </a:lnTo>
                              <a:lnTo>
                                <a:pt x="483" y="245"/>
                              </a:lnTo>
                              <a:lnTo>
                                <a:pt x="483" y="287"/>
                              </a:lnTo>
                              <a:lnTo>
                                <a:pt x="514" y="287"/>
                              </a:lnTo>
                              <a:lnTo>
                                <a:pt x="514" y="328"/>
                              </a:lnTo>
                              <a:lnTo>
                                <a:pt x="514" y="369"/>
                              </a:lnTo>
                              <a:lnTo>
                                <a:pt x="547" y="369"/>
                              </a:lnTo>
                              <a:lnTo>
                                <a:pt x="547" y="410"/>
                              </a:lnTo>
                              <a:lnTo>
                                <a:pt x="547" y="451"/>
                              </a:lnTo>
                              <a:lnTo>
                                <a:pt x="547" y="491"/>
                              </a:lnTo>
                              <a:lnTo>
                                <a:pt x="547" y="533"/>
                              </a:lnTo>
                              <a:lnTo>
                                <a:pt x="578" y="533"/>
                              </a:lnTo>
                              <a:lnTo>
                                <a:pt x="578" y="573"/>
                              </a:lnTo>
                              <a:lnTo>
                                <a:pt x="578" y="614"/>
                              </a:lnTo>
                              <a:lnTo>
                                <a:pt x="578" y="656"/>
                              </a:lnTo>
                              <a:lnTo>
                                <a:pt x="578" y="696"/>
                              </a:lnTo>
                              <a:lnTo>
                                <a:pt x="578" y="737"/>
                              </a:lnTo>
                              <a:lnTo>
                                <a:pt x="578" y="779"/>
                              </a:lnTo>
                              <a:lnTo>
                                <a:pt x="547" y="779"/>
                              </a:lnTo>
                              <a:lnTo>
                                <a:pt x="547" y="819"/>
                              </a:lnTo>
                              <a:lnTo>
                                <a:pt x="514" y="819"/>
                              </a:lnTo>
                              <a:lnTo>
                                <a:pt x="483" y="819"/>
                              </a:lnTo>
                              <a:lnTo>
                                <a:pt x="483" y="861"/>
                              </a:lnTo>
                              <a:lnTo>
                                <a:pt x="450" y="861"/>
                              </a:lnTo>
                              <a:lnTo>
                                <a:pt x="418" y="861"/>
                              </a:lnTo>
                              <a:lnTo>
                                <a:pt x="386" y="861"/>
                              </a:lnTo>
                              <a:lnTo>
                                <a:pt x="386" y="900"/>
                              </a:lnTo>
                              <a:lnTo>
                                <a:pt x="354" y="900"/>
                              </a:lnTo>
                              <a:lnTo>
                                <a:pt x="354" y="942"/>
                              </a:lnTo>
                              <a:lnTo>
                                <a:pt x="321" y="942"/>
                              </a:lnTo>
                              <a:lnTo>
                                <a:pt x="290" y="942"/>
                              </a:lnTo>
                              <a:lnTo>
                                <a:pt x="257" y="942"/>
                              </a:lnTo>
                              <a:lnTo>
                                <a:pt x="257" y="900"/>
                              </a:lnTo>
                              <a:lnTo>
                                <a:pt x="226" y="900"/>
                              </a:lnTo>
                              <a:lnTo>
                                <a:pt x="226" y="861"/>
                              </a:lnTo>
                              <a:lnTo>
                                <a:pt x="193" y="861"/>
                              </a:lnTo>
                              <a:lnTo>
                                <a:pt x="161" y="819"/>
                              </a:lnTo>
                              <a:lnTo>
                                <a:pt x="129" y="819"/>
                              </a:lnTo>
                              <a:lnTo>
                                <a:pt x="96" y="861"/>
                              </a:lnTo>
                              <a:lnTo>
                                <a:pt x="96" y="900"/>
                              </a:lnTo>
                              <a:lnTo>
                                <a:pt x="64" y="900"/>
                              </a:lnTo>
                              <a:lnTo>
                                <a:pt x="64" y="942"/>
                              </a:lnTo>
                              <a:lnTo>
                                <a:pt x="64" y="900"/>
                              </a:lnTo>
                              <a:lnTo>
                                <a:pt x="64" y="779"/>
                              </a:lnTo>
                              <a:lnTo>
                                <a:pt x="96" y="614"/>
                              </a:lnTo>
                              <a:lnTo>
                                <a:pt x="0" y="451"/>
                              </a:lnTo>
                              <a:lnTo>
                                <a:pt x="33" y="451"/>
                              </a:lnTo>
                              <a:lnTo>
                                <a:pt x="64" y="451"/>
                              </a:lnTo>
                              <a:lnTo>
                                <a:pt x="64" y="410"/>
                              </a:lnTo>
                              <a:lnTo>
                                <a:pt x="96" y="410"/>
                              </a:lnTo>
                              <a:lnTo>
                                <a:pt x="96" y="369"/>
                              </a:lnTo>
                              <a:lnTo>
                                <a:pt x="129" y="369"/>
                              </a:lnTo>
                              <a:lnTo>
                                <a:pt x="129" y="328"/>
                              </a:lnTo>
                              <a:lnTo>
                                <a:pt x="161" y="328"/>
                              </a:lnTo>
                              <a:lnTo>
                                <a:pt x="161" y="287"/>
                              </a:lnTo>
                              <a:lnTo>
                                <a:pt x="193" y="287"/>
                              </a:lnTo>
                              <a:lnTo>
                                <a:pt x="226" y="245"/>
                              </a:lnTo>
                              <a:lnTo>
                                <a:pt x="257" y="245"/>
                              </a:lnTo>
                              <a:lnTo>
                                <a:pt x="226" y="205"/>
                              </a:lnTo>
                              <a:lnTo>
                                <a:pt x="226" y="164"/>
                              </a:lnTo>
                              <a:lnTo>
                                <a:pt x="257" y="123"/>
                              </a:lnTo>
                              <a:lnTo>
                                <a:pt x="290" y="83"/>
                              </a:lnTo>
                              <a:lnTo>
                                <a:pt x="321" y="41"/>
                              </a:lnTo>
                              <a:lnTo>
                                <a:pt x="354" y="0"/>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32" name="Freeform 395"/>
                        <p:cNvSpPr>
                          <a:spLocks/>
                        </p:cNvSpPr>
                        <p:nvPr/>
                      </p:nvSpPr>
                      <p:spPr bwMode="auto">
                        <a:xfrm>
                          <a:off x="5260" y="2358"/>
                          <a:ext cx="307" cy="284"/>
                        </a:xfrm>
                        <a:custGeom>
                          <a:avLst/>
                          <a:gdLst/>
                          <a:ahLst/>
                          <a:cxnLst>
                            <a:cxn ang="0">
                              <a:pos x="514" y="1107"/>
                            </a:cxn>
                            <a:cxn ang="0">
                              <a:pos x="450" y="1107"/>
                            </a:cxn>
                            <a:cxn ang="0">
                              <a:pos x="386" y="1107"/>
                            </a:cxn>
                            <a:cxn ang="0">
                              <a:pos x="354" y="1065"/>
                            </a:cxn>
                            <a:cxn ang="0">
                              <a:pos x="321" y="1025"/>
                            </a:cxn>
                            <a:cxn ang="0">
                              <a:pos x="354" y="944"/>
                            </a:cxn>
                            <a:cxn ang="0">
                              <a:pos x="354" y="860"/>
                            </a:cxn>
                            <a:cxn ang="0">
                              <a:pos x="321" y="820"/>
                            </a:cxn>
                            <a:cxn ang="0">
                              <a:pos x="354" y="738"/>
                            </a:cxn>
                            <a:cxn ang="0">
                              <a:pos x="321" y="697"/>
                            </a:cxn>
                            <a:cxn ang="0">
                              <a:pos x="321" y="616"/>
                            </a:cxn>
                            <a:cxn ang="0">
                              <a:pos x="257" y="616"/>
                            </a:cxn>
                            <a:cxn ang="0">
                              <a:pos x="193" y="616"/>
                            </a:cxn>
                            <a:cxn ang="0">
                              <a:pos x="129" y="574"/>
                            </a:cxn>
                            <a:cxn ang="0">
                              <a:pos x="96" y="533"/>
                            </a:cxn>
                            <a:cxn ang="0">
                              <a:pos x="32" y="493"/>
                            </a:cxn>
                            <a:cxn ang="0">
                              <a:pos x="32" y="452"/>
                            </a:cxn>
                            <a:cxn ang="0">
                              <a:pos x="64" y="410"/>
                            </a:cxn>
                            <a:cxn ang="0">
                              <a:pos x="129" y="328"/>
                            </a:cxn>
                            <a:cxn ang="0">
                              <a:pos x="193" y="328"/>
                            </a:cxn>
                            <a:cxn ang="0">
                              <a:pos x="257" y="328"/>
                            </a:cxn>
                            <a:cxn ang="0">
                              <a:pos x="321" y="328"/>
                            </a:cxn>
                            <a:cxn ang="0">
                              <a:pos x="386" y="247"/>
                            </a:cxn>
                            <a:cxn ang="0">
                              <a:pos x="354" y="205"/>
                            </a:cxn>
                            <a:cxn ang="0">
                              <a:pos x="418" y="166"/>
                            </a:cxn>
                            <a:cxn ang="0">
                              <a:pos x="418" y="82"/>
                            </a:cxn>
                            <a:cxn ang="0">
                              <a:pos x="514" y="42"/>
                            </a:cxn>
                            <a:cxn ang="0">
                              <a:pos x="547" y="0"/>
                            </a:cxn>
                            <a:cxn ang="0">
                              <a:pos x="547" y="124"/>
                            </a:cxn>
                            <a:cxn ang="0">
                              <a:pos x="578" y="247"/>
                            </a:cxn>
                            <a:cxn ang="0">
                              <a:pos x="611" y="288"/>
                            </a:cxn>
                            <a:cxn ang="0">
                              <a:pos x="644" y="247"/>
                            </a:cxn>
                            <a:cxn ang="0">
                              <a:pos x="675" y="205"/>
                            </a:cxn>
                            <a:cxn ang="0">
                              <a:pos x="740" y="205"/>
                            </a:cxn>
                            <a:cxn ang="0">
                              <a:pos x="772" y="166"/>
                            </a:cxn>
                            <a:cxn ang="0">
                              <a:pos x="804" y="124"/>
                            </a:cxn>
                            <a:cxn ang="0">
                              <a:pos x="835" y="82"/>
                            </a:cxn>
                            <a:cxn ang="0">
                              <a:pos x="868" y="42"/>
                            </a:cxn>
                            <a:cxn ang="0">
                              <a:pos x="868" y="124"/>
                            </a:cxn>
                            <a:cxn ang="0">
                              <a:pos x="835" y="205"/>
                            </a:cxn>
                            <a:cxn ang="0">
                              <a:pos x="772" y="288"/>
                            </a:cxn>
                            <a:cxn ang="0">
                              <a:pos x="740" y="369"/>
                            </a:cxn>
                            <a:cxn ang="0">
                              <a:pos x="740" y="410"/>
                            </a:cxn>
                            <a:cxn ang="0">
                              <a:pos x="675" y="452"/>
                            </a:cxn>
                            <a:cxn ang="0">
                              <a:pos x="644" y="493"/>
                            </a:cxn>
                            <a:cxn ang="0">
                              <a:pos x="611" y="533"/>
                            </a:cxn>
                            <a:cxn ang="0">
                              <a:pos x="578" y="574"/>
                            </a:cxn>
                            <a:cxn ang="0">
                              <a:pos x="547" y="616"/>
                            </a:cxn>
                            <a:cxn ang="0">
                              <a:pos x="611" y="779"/>
                            </a:cxn>
                            <a:cxn ang="0">
                              <a:pos x="578" y="1065"/>
                            </a:cxn>
                          </a:cxnLst>
                          <a:rect l="0" t="0" r="r" b="b"/>
                          <a:pathLst>
                            <a:path w="868" h="1107">
                              <a:moveTo>
                                <a:pt x="578" y="1107"/>
                              </a:moveTo>
                              <a:lnTo>
                                <a:pt x="514" y="1107"/>
                              </a:lnTo>
                              <a:lnTo>
                                <a:pt x="483" y="1107"/>
                              </a:lnTo>
                              <a:lnTo>
                                <a:pt x="450" y="1107"/>
                              </a:lnTo>
                              <a:lnTo>
                                <a:pt x="418" y="1107"/>
                              </a:lnTo>
                              <a:lnTo>
                                <a:pt x="386" y="1107"/>
                              </a:lnTo>
                              <a:lnTo>
                                <a:pt x="354" y="1107"/>
                              </a:lnTo>
                              <a:lnTo>
                                <a:pt x="354" y="1065"/>
                              </a:lnTo>
                              <a:lnTo>
                                <a:pt x="354" y="1025"/>
                              </a:lnTo>
                              <a:lnTo>
                                <a:pt x="321" y="1025"/>
                              </a:lnTo>
                              <a:lnTo>
                                <a:pt x="321" y="983"/>
                              </a:lnTo>
                              <a:lnTo>
                                <a:pt x="354" y="944"/>
                              </a:lnTo>
                              <a:lnTo>
                                <a:pt x="354" y="902"/>
                              </a:lnTo>
                              <a:lnTo>
                                <a:pt x="354" y="860"/>
                              </a:lnTo>
                              <a:lnTo>
                                <a:pt x="354" y="820"/>
                              </a:lnTo>
                              <a:lnTo>
                                <a:pt x="321" y="820"/>
                              </a:lnTo>
                              <a:lnTo>
                                <a:pt x="354" y="779"/>
                              </a:lnTo>
                              <a:lnTo>
                                <a:pt x="354" y="738"/>
                              </a:lnTo>
                              <a:lnTo>
                                <a:pt x="354" y="697"/>
                              </a:lnTo>
                              <a:lnTo>
                                <a:pt x="321" y="697"/>
                              </a:lnTo>
                              <a:lnTo>
                                <a:pt x="321" y="655"/>
                              </a:lnTo>
                              <a:lnTo>
                                <a:pt x="321" y="616"/>
                              </a:lnTo>
                              <a:lnTo>
                                <a:pt x="290" y="616"/>
                              </a:lnTo>
                              <a:lnTo>
                                <a:pt x="257" y="616"/>
                              </a:lnTo>
                              <a:lnTo>
                                <a:pt x="225" y="616"/>
                              </a:lnTo>
                              <a:lnTo>
                                <a:pt x="193" y="616"/>
                              </a:lnTo>
                              <a:lnTo>
                                <a:pt x="160" y="616"/>
                              </a:lnTo>
                              <a:lnTo>
                                <a:pt x="129" y="574"/>
                              </a:lnTo>
                              <a:lnTo>
                                <a:pt x="129" y="533"/>
                              </a:lnTo>
                              <a:lnTo>
                                <a:pt x="96" y="533"/>
                              </a:lnTo>
                              <a:lnTo>
                                <a:pt x="64" y="493"/>
                              </a:lnTo>
                              <a:lnTo>
                                <a:pt x="32" y="493"/>
                              </a:lnTo>
                              <a:lnTo>
                                <a:pt x="0" y="493"/>
                              </a:lnTo>
                              <a:lnTo>
                                <a:pt x="32" y="452"/>
                              </a:lnTo>
                              <a:lnTo>
                                <a:pt x="32" y="410"/>
                              </a:lnTo>
                              <a:lnTo>
                                <a:pt x="64" y="410"/>
                              </a:lnTo>
                              <a:lnTo>
                                <a:pt x="96" y="369"/>
                              </a:lnTo>
                              <a:lnTo>
                                <a:pt x="129" y="328"/>
                              </a:lnTo>
                              <a:lnTo>
                                <a:pt x="160" y="328"/>
                              </a:lnTo>
                              <a:lnTo>
                                <a:pt x="193" y="328"/>
                              </a:lnTo>
                              <a:lnTo>
                                <a:pt x="225" y="328"/>
                              </a:lnTo>
                              <a:lnTo>
                                <a:pt x="257" y="328"/>
                              </a:lnTo>
                              <a:lnTo>
                                <a:pt x="290" y="328"/>
                              </a:lnTo>
                              <a:lnTo>
                                <a:pt x="321" y="328"/>
                              </a:lnTo>
                              <a:lnTo>
                                <a:pt x="354" y="288"/>
                              </a:lnTo>
                              <a:lnTo>
                                <a:pt x="386" y="247"/>
                              </a:lnTo>
                              <a:lnTo>
                                <a:pt x="386" y="205"/>
                              </a:lnTo>
                              <a:lnTo>
                                <a:pt x="354" y="205"/>
                              </a:lnTo>
                              <a:lnTo>
                                <a:pt x="386" y="166"/>
                              </a:lnTo>
                              <a:lnTo>
                                <a:pt x="418" y="166"/>
                              </a:lnTo>
                              <a:lnTo>
                                <a:pt x="418" y="124"/>
                              </a:lnTo>
                              <a:lnTo>
                                <a:pt x="418" y="82"/>
                              </a:lnTo>
                              <a:lnTo>
                                <a:pt x="483" y="42"/>
                              </a:lnTo>
                              <a:lnTo>
                                <a:pt x="514" y="42"/>
                              </a:lnTo>
                              <a:lnTo>
                                <a:pt x="514" y="0"/>
                              </a:lnTo>
                              <a:lnTo>
                                <a:pt x="547" y="0"/>
                              </a:lnTo>
                              <a:lnTo>
                                <a:pt x="547" y="82"/>
                              </a:lnTo>
                              <a:lnTo>
                                <a:pt x="547" y="124"/>
                              </a:lnTo>
                              <a:lnTo>
                                <a:pt x="578" y="205"/>
                              </a:lnTo>
                              <a:lnTo>
                                <a:pt x="578" y="247"/>
                              </a:lnTo>
                              <a:lnTo>
                                <a:pt x="578" y="288"/>
                              </a:lnTo>
                              <a:lnTo>
                                <a:pt x="611" y="288"/>
                              </a:lnTo>
                              <a:lnTo>
                                <a:pt x="644" y="288"/>
                              </a:lnTo>
                              <a:lnTo>
                                <a:pt x="644" y="247"/>
                              </a:lnTo>
                              <a:lnTo>
                                <a:pt x="675" y="247"/>
                              </a:lnTo>
                              <a:lnTo>
                                <a:pt x="675" y="205"/>
                              </a:lnTo>
                              <a:lnTo>
                                <a:pt x="707" y="205"/>
                              </a:lnTo>
                              <a:lnTo>
                                <a:pt x="740" y="205"/>
                              </a:lnTo>
                              <a:lnTo>
                                <a:pt x="740" y="166"/>
                              </a:lnTo>
                              <a:lnTo>
                                <a:pt x="772" y="166"/>
                              </a:lnTo>
                              <a:lnTo>
                                <a:pt x="772" y="124"/>
                              </a:lnTo>
                              <a:lnTo>
                                <a:pt x="804" y="124"/>
                              </a:lnTo>
                              <a:lnTo>
                                <a:pt x="804" y="82"/>
                              </a:lnTo>
                              <a:lnTo>
                                <a:pt x="835" y="82"/>
                              </a:lnTo>
                              <a:lnTo>
                                <a:pt x="835" y="42"/>
                              </a:lnTo>
                              <a:lnTo>
                                <a:pt x="868" y="42"/>
                              </a:lnTo>
                              <a:lnTo>
                                <a:pt x="868" y="82"/>
                              </a:lnTo>
                              <a:lnTo>
                                <a:pt x="868" y="124"/>
                              </a:lnTo>
                              <a:lnTo>
                                <a:pt x="868" y="166"/>
                              </a:lnTo>
                              <a:lnTo>
                                <a:pt x="835" y="205"/>
                              </a:lnTo>
                              <a:lnTo>
                                <a:pt x="804" y="247"/>
                              </a:lnTo>
                              <a:lnTo>
                                <a:pt x="772" y="288"/>
                              </a:lnTo>
                              <a:lnTo>
                                <a:pt x="740" y="328"/>
                              </a:lnTo>
                              <a:lnTo>
                                <a:pt x="740" y="369"/>
                              </a:lnTo>
                              <a:lnTo>
                                <a:pt x="772" y="410"/>
                              </a:lnTo>
                              <a:lnTo>
                                <a:pt x="740" y="410"/>
                              </a:lnTo>
                              <a:lnTo>
                                <a:pt x="707" y="452"/>
                              </a:lnTo>
                              <a:lnTo>
                                <a:pt x="675" y="452"/>
                              </a:lnTo>
                              <a:lnTo>
                                <a:pt x="675" y="493"/>
                              </a:lnTo>
                              <a:lnTo>
                                <a:pt x="644" y="493"/>
                              </a:lnTo>
                              <a:lnTo>
                                <a:pt x="644" y="533"/>
                              </a:lnTo>
                              <a:lnTo>
                                <a:pt x="611" y="533"/>
                              </a:lnTo>
                              <a:lnTo>
                                <a:pt x="611" y="574"/>
                              </a:lnTo>
                              <a:lnTo>
                                <a:pt x="578" y="574"/>
                              </a:lnTo>
                              <a:lnTo>
                                <a:pt x="578" y="616"/>
                              </a:lnTo>
                              <a:lnTo>
                                <a:pt x="547" y="616"/>
                              </a:lnTo>
                              <a:lnTo>
                                <a:pt x="514" y="616"/>
                              </a:lnTo>
                              <a:lnTo>
                                <a:pt x="611" y="779"/>
                              </a:lnTo>
                              <a:lnTo>
                                <a:pt x="578" y="944"/>
                              </a:lnTo>
                              <a:lnTo>
                                <a:pt x="578" y="1065"/>
                              </a:lnTo>
                              <a:lnTo>
                                <a:pt x="578" y="110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3" name="Freeform 396"/>
                        <p:cNvSpPr>
                          <a:spLocks/>
                        </p:cNvSpPr>
                        <p:nvPr/>
                      </p:nvSpPr>
                      <p:spPr bwMode="auto">
                        <a:xfrm>
                          <a:off x="5192" y="2473"/>
                          <a:ext cx="194" cy="190"/>
                        </a:xfrm>
                        <a:custGeom>
                          <a:avLst/>
                          <a:gdLst/>
                          <a:ahLst/>
                          <a:cxnLst>
                            <a:cxn ang="0">
                              <a:pos x="547" y="655"/>
                            </a:cxn>
                            <a:cxn ang="0">
                              <a:pos x="484" y="655"/>
                            </a:cxn>
                            <a:cxn ang="0">
                              <a:pos x="451" y="655"/>
                            </a:cxn>
                            <a:cxn ang="0">
                              <a:pos x="419" y="655"/>
                            </a:cxn>
                            <a:cxn ang="0">
                              <a:pos x="419" y="614"/>
                            </a:cxn>
                            <a:cxn ang="0">
                              <a:pos x="386" y="655"/>
                            </a:cxn>
                            <a:cxn ang="0">
                              <a:pos x="354" y="655"/>
                            </a:cxn>
                            <a:cxn ang="0">
                              <a:pos x="323" y="696"/>
                            </a:cxn>
                            <a:cxn ang="0">
                              <a:pos x="290" y="696"/>
                            </a:cxn>
                            <a:cxn ang="0">
                              <a:pos x="257" y="737"/>
                            </a:cxn>
                            <a:cxn ang="0">
                              <a:pos x="225" y="737"/>
                            </a:cxn>
                            <a:cxn ang="0">
                              <a:pos x="194" y="737"/>
                            </a:cxn>
                            <a:cxn ang="0">
                              <a:pos x="194" y="655"/>
                            </a:cxn>
                            <a:cxn ang="0">
                              <a:pos x="194" y="614"/>
                            </a:cxn>
                            <a:cxn ang="0">
                              <a:pos x="194" y="369"/>
                            </a:cxn>
                            <a:cxn ang="0">
                              <a:pos x="129" y="287"/>
                            </a:cxn>
                            <a:cxn ang="0">
                              <a:pos x="96" y="287"/>
                            </a:cxn>
                            <a:cxn ang="0">
                              <a:pos x="0" y="287"/>
                            </a:cxn>
                            <a:cxn ang="0">
                              <a:pos x="33" y="246"/>
                            </a:cxn>
                            <a:cxn ang="0">
                              <a:pos x="33" y="204"/>
                            </a:cxn>
                            <a:cxn ang="0">
                              <a:pos x="33" y="123"/>
                            </a:cxn>
                            <a:cxn ang="0">
                              <a:pos x="65" y="82"/>
                            </a:cxn>
                            <a:cxn ang="0">
                              <a:pos x="65" y="41"/>
                            </a:cxn>
                            <a:cxn ang="0">
                              <a:pos x="65" y="0"/>
                            </a:cxn>
                            <a:cxn ang="0">
                              <a:pos x="96" y="0"/>
                            </a:cxn>
                            <a:cxn ang="0">
                              <a:pos x="129" y="0"/>
                            </a:cxn>
                            <a:cxn ang="0">
                              <a:pos x="162" y="41"/>
                            </a:cxn>
                            <a:cxn ang="0">
                              <a:pos x="225" y="0"/>
                            </a:cxn>
                            <a:cxn ang="0">
                              <a:pos x="194" y="41"/>
                            </a:cxn>
                            <a:cxn ang="0">
                              <a:pos x="225" y="41"/>
                            </a:cxn>
                            <a:cxn ang="0">
                              <a:pos x="257" y="41"/>
                            </a:cxn>
                            <a:cxn ang="0">
                              <a:pos x="290" y="82"/>
                            </a:cxn>
                            <a:cxn ang="0">
                              <a:pos x="323" y="82"/>
                            </a:cxn>
                            <a:cxn ang="0">
                              <a:pos x="323" y="123"/>
                            </a:cxn>
                            <a:cxn ang="0">
                              <a:pos x="354" y="165"/>
                            </a:cxn>
                            <a:cxn ang="0">
                              <a:pos x="386" y="165"/>
                            </a:cxn>
                            <a:cxn ang="0">
                              <a:pos x="419" y="165"/>
                            </a:cxn>
                            <a:cxn ang="0">
                              <a:pos x="451" y="165"/>
                            </a:cxn>
                            <a:cxn ang="0">
                              <a:pos x="484" y="165"/>
                            </a:cxn>
                            <a:cxn ang="0">
                              <a:pos x="514" y="165"/>
                            </a:cxn>
                            <a:cxn ang="0">
                              <a:pos x="514" y="204"/>
                            </a:cxn>
                            <a:cxn ang="0">
                              <a:pos x="514" y="246"/>
                            </a:cxn>
                            <a:cxn ang="0">
                              <a:pos x="547" y="246"/>
                            </a:cxn>
                            <a:cxn ang="0">
                              <a:pos x="547" y="287"/>
                            </a:cxn>
                            <a:cxn ang="0">
                              <a:pos x="547" y="327"/>
                            </a:cxn>
                            <a:cxn ang="0">
                              <a:pos x="514" y="369"/>
                            </a:cxn>
                            <a:cxn ang="0">
                              <a:pos x="547" y="369"/>
                            </a:cxn>
                            <a:cxn ang="0">
                              <a:pos x="547" y="409"/>
                            </a:cxn>
                            <a:cxn ang="0">
                              <a:pos x="547" y="451"/>
                            </a:cxn>
                            <a:cxn ang="0">
                              <a:pos x="547" y="493"/>
                            </a:cxn>
                            <a:cxn ang="0">
                              <a:pos x="514" y="532"/>
                            </a:cxn>
                            <a:cxn ang="0">
                              <a:pos x="514" y="574"/>
                            </a:cxn>
                            <a:cxn ang="0">
                              <a:pos x="547" y="574"/>
                            </a:cxn>
                            <a:cxn ang="0">
                              <a:pos x="547" y="614"/>
                            </a:cxn>
                            <a:cxn ang="0">
                              <a:pos x="547" y="655"/>
                            </a:cxn>
                          </a:cxnLst>
                          <a:rect l="0" t="0" r="r" b="b"/>
                          <a:pathLst>
                            <a:path w="547" h="737">
                              <a:moveTo>
                                <a:pt x="547" y="655"/>
                              </a:moveTo>
                              <a:lnTo>
                                <a:pt x="484" y="655"/>
                              </a:lnTo>
                              <a:lnTo>
                                <a:pt x="451" y="655"/>
                              </a:lnTo>
                              <a:lnTo>
                                <a:pt x="419" y="655"/>
                              </a:lnTo>
                              <a:lnTo>
                                <a:pt x="419" y="614"/>
                              </a:lnTo>
                              <a:lnTo>
                                <a:pt x="386" y="655"/>
                              </a:lnTo>
                              <a:lnTo>
                                <a:pt x="354" y="655"/>
                              </a:lnTo>
                              <a:lnTo>
                                <a:pt x="323" y="696"/>
                              </a:lnTo>
                              <a:lnTo>
                                <a:pt x="290" y="696"/>
                              </a:lnTo>
                              <a:lnTo>
                                <a:pt x="257" y="737"/>
                              </a:lnTo>
                              <a:lnTo>
                                <a:pt x="225" y="737"/>
                              </a:lnTo>
                              <a:lnTo>
                                <a:pt x="194" y="737"/>
                              </a:lnTo>
                              <a:lnTo>
                                <a:pt x="194" y="655"/>
                              </a:lnTo>
                              <a:lnTo>
                                <a:pt x="194" y="614"/>
                              </a:lnTo>
                              <a:lnTo>
                                <a:pt x="194" y="369"/>
                              </a:lnTo>
                              <a:lnTo>
                                <a:pt x="129" y="287"/>
                              </a:lnTo>
                              <a:lnTo>
                                <a:pt x="96" y="287"/>
                              </a:lnTo>
                              <a:lnTo>
                                <a:pt x="0" y="287"/>
                              </a:lnTo>
                              <a:lnTo>
                                <a:pt x="33" y="246"/>
                              </a:lnTo>
                              <a:lnTo>
                                <a:pt x="33" y="204"/>
                              </a:lnTo>
                              <a:lnTo>
                                <a:pt x="33" y="123"/>
                              </a:lnTo>
                              <a:lnTo>
                                <a:pt x="65" y="82"/>
                              </a:lnTo>
                              <a:lnTo>
                                <a:pt x="65" y="41"/>
                              </a:lnTo>
                              <a:lnTo>
                                <a:pt x="65" y="0"/>
                              </a:lnTo>
                              <a:lnTo>
                                <a:pt x="96" y="0"/>
                              </a:lnTo>
                              <a:lnTo>
                                <a:pt x="129" y="0"/>
                              </a:lnTo>
                              <a:lnTo>
                                <a:pt x="162" y="41"/>
                              </a:lnTo>
                              <a:lnTo>
                                <a:pt x="225" y="0"/>
                              </a:lnTo>
                              <a:lnTo>
                                <a:pt x="194" y="41"/>
                              </a:lnTo>
                              <a:lnTo>
                                <a:pt x="225" y="41"/>
                              </a:lnTo>
                              <a:lnTo>
                                <a:pt x="257" y="41"/>
                              </a:lnTo>
                              <a:lnTo>
                                <a:pt x="290" y="82"/>
                              </a:lnTo>
                              <a:lnTo>
                                <a:pt x="323" y="82"/>
                              </a:lnTo>
                              <a:lnTo>
                                <a:pt x="323" y="123"/>
                              </a:lnTo>
                              <a:lnTo>
                                <a:pt x="354" y="165"/>
                              </a:lnTo>
                              <a:lnTo>
                                <a:pt x="386" y="165"/>
                              </a:lnTo>
                              <a:lnTo>
                                <a:pt x="419" y="165"/>
                              </a:lnTo>
                              <a:lnTo>
                                <a:pt x="451" y="165"/>
                              </a:lnTo>
                              <a:lnTo>
                                <a:pt x="484" y="165"/>
                              </a:lnTo>
                              <a:lnTo>
                                <a:pt x="514" y="165"/>
                              </a:lnTo>
                              <a:lnTo>
                                <a:pt x="514" y="204"/>
                              </a:lnTo>
                              <a:lnTo>
                                <a:pt x="514" y="246"/>
                              </a:lnTo>
                              <a:lnTo>
                                <a:pt x="547" y="246"/>
                              </a:lnTo>
                              <a:lnTo>
                                <a:pt x="547" y="287"/>
                              </a:lnTo>
                              <a:lnTo>
                                <a:pt x="547" y="327"/>
                              </a:lnTo>
                              <a:lnTo>
                                <a:pt x="514" y="369"/>
                              </a:lnTo>
                              <a:lnTo>
                                <a:pt x="547" y="369"/>
                              </a:lnTo>
                              <a:lnTo>
                                <a:pt x="547" y="409"/>
                              </a:lnTo>
                              <a:lnTo>
                                <a:pt x="547" y="451"/>
                              </a:lnTo>
                              <a:lnTo>
                                <a:pt x="547" y="493"/>
                              </a:lnTo>
                              <a:lnTo>
                                <a:pt x="514" y="532"/>
                              </a:lnTo>
                              <a:lnTo>
                                <a:pt x="514" y="574"/>
                              </a:lnTo>
                              <a:lnTo>
                                <a:pt x="547" y="574"/>
                              </a:lnTo>
                              <a:lnTo>
                                <a:pt x="547" y="614"/>
                              </a:lnTo>
                              <a:lnTo>
                                <a:pt x="547"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4" name="Freeform 397"/>
                        <p:cNvSpPr>
                          <a:spLocks/>
                        </p:cNvSpPr>
                        <p:nvPr/>
                      </p:nvSpPr>
                      <p:spPr bwMode="auto">
                        <a:xfrm>
                          <a:off x="5398" y="2254"/>
                          <a:ext cx="170" cy="126"/>
                        </a:xfrm>
                        <a:custGeom>
                          <a:avLst/>
                          <a:gdLst/>
                          <a:ahLst/>
                          <a:cxnLst>
                            <a:cxn ang="0">
                              <a:pos x="418" y="450"/>
                            </a:cxn>
                            <a:cxn ang="0">
                              <a:pos x="385" y="409"/>
                            </a:cxn>
                            <a:cxn ang="0">
                              <a:pos x="353" y="369"/>
                            </a:cxn>
                            <a:cxn ang="0">
                              <a:pos x="289" y="369"/>
                            </a:cxn>
                            <a:cxn ang="0">
                              <a:pos x="224" y="369"/>
                            </a:cxn>
                            <a:cxn ang="0">
                              <a:pos x="161" y="409"/>
                            </a:cxn>
                            <a:cxn ang="0">
                              <a:pos x="128" y="450"/>
                            </a:cxn>
                            <a:cxn ang="0">
                              <a:pos x="31" y="491"/>
                            </a:cxn>
                            <a:cxn ang="0">
                              <a:pos x="31" y="409"/>
                            </a:cxn>
                            <a:cxn ang="0">
                              <a:pos x="31" y="328"/>
                            </a:cxn>
                            <a:cxn ang="0">
                              <a:pos x="0" y="245"/>
                            </a:cxn>
                            <a:cxn ang="0">
                              <a:pos x="31" y="163"/>
                            </a:cxn>
                            <a:cxn ang="0">
                              <a:pos x="31" y="81"/>
                            </a:cxn>
                            <a:cxn ang="0">
                              <a:pos x="63" y="42"/>
                            </a:cxn>
                            <a:cxn ang="0">
                              <a:pos x="128" y="42"/>
                            </a:cxn>
                            <a:cxn ang="0">
                              <a:pos x="161" y="0"/>
                            </a:cxn>
                            <a:cxn ang="0">
                              <a:pos x="128" y="42"/>
                            </a:cxn>
                            <a:cxn ang="0">
                              <a:pos x="96" y="81"/>
                            </a:cxn>
                            <a:cxn ang="0">
                              <a:pos x="96" y="123"/>
                            </a:cxn>
                            <a:cxn ang="0">
                              <a:pos x="96" y="163"/>
                            </a:cxn>
                            <a:cxn ang="0">
                              <a:pos x="96" y="163"/>
                            </a:cxn>
                            <a:cxn ang="0">
                              <a:pos x="161" y="163"/>
                            </a:cxn>
                            <a:cxn ang="0">
                              <a:pos x="191" y="81"/>
                            </a:cxn>
                            <a:cxn ang="0">
                              <a:pos x="224" y="42"/>
                            </a:cxn>
                            <a:cxn ang="0">
                              <a:pos x="257" y="0"/>
                            </a:cxn>
                            <a:cxn ang="0">
                              <a:pos x="289" y="42"/>
                            </a:cxn>
                            <a:cxn ang="0">
                              <a:pos x="320" y="123"/>
                            </a:cxn>
                            <a:cxn ang="0">
                              <a:pos x="353" y="163"/>
                            </a:cxn>
                            <a:cxn ang="0">
                              <a:pos x="385" y="204"/>
                            </a:cxn>
                            <a:cxn ang="0">
                              <a:pos x="385" y="204"/>
                            </a:cxn>
                            <a:cxn ang="0">
                              <a:pos x="449" y="204"/>
                            </a:cxn>
                            <a:cxn ang="0">
                              <a:pos x="481" y="245"/>
                            </a:cxn>
                            <a:cxn ang="0">
                              <a:pos x="481" y="328"/>
                            </a:cxn>
                            <a:cxn ang="0">
                              <a:pos x="481" y="409"/>
                            </a:cxn>
                            <a:cxn ang="0">
                              <a:pos x="449" y="450"/>
                            </a:cxn>
                          </a:cxnLst>
                          <a:rect l="0" t="0" r="r" b="b"/>
                          <a:pathLst>
                            <a:path w="481" h="491">
                              <a:moveTo>
                                <a:pt x="449" y="450"/>
                              </a:moveTo>
                              <a:lnTo>
                                <a:pt x="418" y="450"/>
                              </a:lnTo>
                              <a:lnTo>
                                <a:pt x="418" y="409"/>
                              </a:lnTo>
                              <a:lnTo>
                                <a:pt x="385" y="409"/>
                              </a:lnTo>
                              <a:lnTo>
                                <a:pt x="353" y="409"/>
                              </a:lnTo>
                              <a:lnTo>
                                <a:pt x="353" y="369"/>
                              </a:lnTo>
                              <a:lnTo>
                                <a:pt x="320" y="369"/>
                              </a:lnTo>
                              <a:lnTo>
                                <a:pt x="289" y="369"/>
                              </a:lnTo>
                              <a:lnTo>
                                <a:pt x="257" y="328"/>
                              </a:lnTo>
                              <a:lnTo>
                                <a:pt x="224" y="369"/>
                              </a:lnTo>
                              <a:lnTo>
                                <a:pt x="191" y="369"/>
                              </a:lnTo>
                              <a:lnTo>
                                <a:pt x="161" y="409"/>
                              </a:lnTo>
                              <a:lnTo>
                                <a:pt x="128" y="409"/>
                              </a:lnTo>
                              <a:lnTo>
                                <a:pt x="128" y="450"/>
                              </a:lnTo>
                              <a:lnTo>
                                <a:pt x="96" y="450"/>
                              </a:lnTo>
                              <a:lnTo>
                                <a:pt x="31" y="491"/>
                              </a:lnTo>
                              <a:lnTo>
                                <a:pt x="31" y="450"/>
                              </a:lnTo>
                              <a:lnTo>
                                <a:pt x="31" y="409"/>
                              </a:lnTo>
                              <a:lnTo>
                                <a:pt x="31" y="369"/>
                              </a:lnTo>
                              <a:lnTo>
                                <a:pt x="31" y="328"/>
                              </a:lnTo>
                              <a:lnTo>
                                <a:pt x="0" y="286"/>
                              </a:lnTo>
                              <a:lnTo>
                                <a:pt x="0" y="245"/>
                              </a:lnTo>
                              <a:lnTo>
                                <a:pt x="31" y="204"/>
                              </a:lnTo>
                              <a:lnTo>
                                <a:pt x="31" y="163"/>
                              </a:lnTo>
                              <a:lnTo>
                                <a:pt x="31" y="123"/>
                              </a:lnTo>
                              <a:lnTo>
                                <a:pt x="31" y="81"/>
                              </a:lnTo>
                              <a:lnTo>
                                <a:pt x="63" y="81"/>
                              </a:lnTo>
                              <a:lnTo>
                                <a:pt x="63" y="42"/>
                              </a:lnTo>
                              <a:lnTo>
                                <a:pt x="96" y="42"/>
                              </a:lnTo>
                              <a:lnTo>
                                <a:pt x="128" y="42"/>
                              </a:lnTo>
                              <a:lnTo>
                                <a:pt x="128" y="0"/>
                              </a:lnTo>
                              <a:lnTo>
                                <a:pt x="161" y="0"/>
                              </a:lnTo>
                              <a:lnTo>
                                <a:pt x="161" y="42"/>
                              </a:lnTo>
                              <a:lnTo>
                                <a:pt x="128" y="42"/>
                              </a:lnTo>
                              <a:lnTo>
                                <a:pt x="128" y="81"/>
                              </a:lnTo>
                              <a:lnTo>
                                <a:pt x="96" y="81"/>
                              </a:lnTo>
                              <a:lnTo>
                                <a:pt x="63" y="81"/>
                              </a:lnTo>
                              <a:lnTo>
                                <a:pt x="96" y="123"/>
                              </a:lnTo>
                              <a:lnTo>
                                <a:pt x="63" y="163"/>
                              </a:lnTo>
                              <a:lnTo>
                                <a:pt x="96" y="163"/>
                              </a:lnTo>
                              <a:lnTo>
                                <a:pt x="96" y="204"/>
                              </a:lnTo>
                              <a:lnTo>
                                <a:pt x="96" y="163"/>
                              </a:lnTo>
                              <a:lnTo>
                                <a:pt x="128" y="163"/>
                              </a:lnTo>
                              <a:lnTo>
                                <a:pt x="161" y="163"/>
                              </a:lnTo>
                              <a:lnTo>
                                <a:pt x="191" y="123"/>
                              </a:lnTo>
                              <a:lnTo>
                                <a:pt x="191" y="81"/>
                              </a:lnTo>
                              <a:lnTo>
                                <a:pt x="224" y="81"/>
                              </a:lnTo>
                              <a:lnTo>
                                <a:pt x="224" y="42"/>
                              </a:lnTo>
                              <a:lnTo>
                                <a:pt x="257" y="42"/>
                              </a:lnTo>
                              <a:lnTo>
                                <a:pt x="257" y="0"/>
                              </a:lnTo>
                              <a:lnTo>
                                <a:pt x="289" y="0"/>
                              </a:lnTo>
                              <a:lnTo>
                                <a:pt x="289" y="42"/>
                              </a:lnTo>
                              <a:lnTo>
                                <a:pt x="320" y="81"/>
                              </a:lnTo>
                              <a:lnTo>
                                <a:pt x="320" y="123"/>
                              </a:lnTo>
                              <a:lnTo>
                                <a:pt x="353" y="123"/>
                              </a:lnTo>
                              <a:lnTo>
                                <a:pt x="353" y="163"/>
                              </a:lnTo>
                              <a:lnTo>
                                <a:pt x="385" y="163"/>
                              </a:lnTo>
                              <a:lnTo>
                                <a:pt x="385" y="204"/>
                              </a:lnTo>
                              <a:lnTo>
                                <a:pt x="385" y="163"/>
                              </a:lnTo>
                              <a:lnTo>
                                <a:pt x="385" y="204"/>
                              </a:lnTo>
                              <a:lnTo>
                                <a:pt x="418" y="204"/>
                              </a:lnTo>
                              <a:lnTo>
                                <a:pt x="449" y="204"/>
                              </a:lnTo>
                              <a:lnTo>
                                <a:pt x="481" y="204"/>
                              </a:lnTo>
                              <a:lnTo>
                                <a:pt x="481" y="245"/>
                              </a:lnTo>
                              <a:lnTo>
                                <a:pt x="481" y="286"/>
                              </a:lnTo>
                              <a:lnTo>
                                <a:pt x="481" y="328"/>
                              </a:lnTo>
                              <a:lnTo>
                                <a:pt x="481" y="369"/>
                              </a:lnTo>
                              <a:lnTo>
                                <a:pt x="481" y="409"/>
                              </a:lnTo>
                              <a:lnTo>
                                <a:pt x="481" y="450"/>
                              </a:lnTo>
                              <a:lnTo>
                                <a:pt x="449"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5" name="Freeform 398"/>
                        <p:cNvSpPr>
                          <a:spLocks/>
                        </p:cNvSpPr>
                        <p:nvPr/>
                      </p:nvSpPr>
                      <p:spPr bwMode="auto">
                        <a:xfrm>
                          <a:off x="5146" y="2547"/>
                          <a:ext cx="113" cy="116"/>
                        </a:xfrm>
                        <a:custGeom>
                          <a:avLst/>
                          <a:gdLst/>
                          <a:ahLst/>
                          <a:cxnLst>
                            <a:cxn ang="0">
                              <a:pos x="322" y="451"/>
                            </a:cxn>
                            <a:cxn ang="0">
                              <a:pos x="290" y="451"/>
                            </a:cxn>
                            <a:cxn ang="0">
                              <a:pos x="257" y="451"/>
                            </a:cxn>
                            <a:cxn ang="0">
                              <a:pos x="225" y="451"/>
                            </a:cxn>
                            <a:cxn ang="0">
                              <a:pos x="194" y="451"/>
                            </a:cxn>
                            <a:cxn ang="0">
                              <a:pos x="161" y="451"/>
                            </a:cxn>
                            <a:cxn ang="0">
                              <a:pos x="128" y="451"/>
                            </a:cxn>
                            <a:cxn ang="0">
                              <a:pos x="96" y="451"/>
                            </a:cxn>
                            <a:cxn ang="0">
                              <a:pos x="65" y="411"/>
                            </a:cxn>
                            <a:cxn ang="0">
                              <a:pos x="32" y="369"/>
                            </a:cxn>
                            <a:cxn ang="0">
                              <a:pos x="0" y="327"/>
                            </a:cxn>
                            <a:cxn ang="0">
                              <a:pos x="32" y="327"/>
                            </a:cxn>
                            <a:cxn ang="0">
                              <a:pos x="32" y="288"/>
                            </a:cxn>
                            <a:cxn ang="0">
                              <a:pos x="65" y="288"/>
                            </a:cxn>
                            <a:cxn ang="0">
                              <a:pos x="65" y="246"/>
                            </a:cxn>
                            <a:cxn ang="0">
                              <a:pos x="96" y="246"/>
                            </a:cxn>
                            <a:cxn ang="0">
                              <a:pos x="128" y="206"/>
                            </a:cxn>
                            <a:cxn ang="0">
                              <a:pos x="128" y="165"/>
                            </a:cxn>
                            <a:cxn ang="0">
                              <a:pos x="128" y="83"/>
                            </a:cxn>
                            <a:cxn ang="0">
                              <a:pos x="128" y="0"/>
                            </a:cxn>
                            <a:cxn ang="0">
                              <a:pos x="225" y="0"/>
                            </a:cxn>
                            <a:cxn ang="0">
                              <a:pos x="257" y="0"/>
                            </a:cxn>
                            <a:cxn ang="0">
                              <a:pos x="322" y="83"/>
                            </a:cxn>
                            <a:cxn ang="0">
                              <a:pos x="322" y="327"/>
                            </a:cxn>
                            <a:cxn ang="0">
                              <a:pos x="322" y="369"/>
                            </a:cxn>
                            <a:cxn ang="0">
                              <a:pos x="322" y="451"/>
                            </a:cxn>
                          </a:cxnLst>
                          <a:rect l="0" t="0" r="r" b="b"/>
                          <a:pathLst>
                            <a:path w="322" h="451">
                              <a:moveTo>
                                <a:pt x="322" y="451"/>
                              </a:moveTo>
                              <a:lnTo>
                                <a:pt x="290" y="451"/>
                              </a:lnTo>
                              <a:lnTo>
                                <a:pt x="257" y="451"/>
                              </a:lnTo>
                              <a:lnTo>
                                <a:pt x="225" y="451"/>
                              </a:lnTo>
                              <a:lnTo>
                                <a:pt x="194" y="451"/>
                              </a:lnTo>
                              <a:lnTo>
                                <a:pt x="161" y="451"/>
                              </a:lnTo>
                              <a:lnTo>
                                <a:pt x="128" y="451"/>
                              </a:lnTo>
                              <a:lnTo>
                                <a:pt x="96" y="451"/>
                              </a:lnTo>
                              <a:lnTo>
                                <a:pt x="65" y="411"/>
                              </a:lnTo>
                              <a:lnTo>
                                <a:pt x="32" y="369"/>
                              </a:lnTo>
                              <a:lnTo>
                                <a:pt x="0" y="327"/>
                              </a:lnTo>
                              <a:lnTo>
                                <a:pt x="32" y="327"/>
                              </a:lnTo>
                              <a:lnTo>
                                <a:pt x="32" y="288"/>
                              </a:lnTo>
                              <a:lnTo>
                                <a:pt x="65" y="288"/>
                              </a:lnTo>
                              <a:lnTo>
                                <a:pt x="65" y="246"/>
                              </a:lnTo>
                              <a:lnTo>
                                <a:pt x="96" y="246"/>
                              </a:lnTo>
                              <a:lnTo>
                                <a:pt x="128" y="206"/>
                              </a:lnTo>
                              <a:lnTo>
                                <a:pt x="128" y="165"/>
                              </a:lnTo>
                              <a:lnTo>
                                <a:pt x="128" y="83"/>
                              </a:lnTo>
                              <a:lnTo>
                                <a:pt x="128" y="0"/>
                              </a:lnTo>
                              <a:lnTo>
                                <a:pt x="225" y="0"/>
                              </a:lnTo>
                              <a:lnTo>
                                <a:pt x="257" y="0"/>
                              </a:lnTo>
                              <a:lnTo>
                                <a:pt x="322" y="83"/>
                              </a:lnTo>
                              <a:lnTo>
                                <a:pt x="322" y="327"/>
                              </a:lnTo>
                              <a:lnTo>
                                <a:pt x="322" y="369"/>
                              </a:lnTo>
                              <a:lnTo>
                                <a:pt x="322" y="45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6" name="Freeform 399"/>
                        <p:cNvSpPr>
                          <a:spLocks/>
                        </p:cNvSpPr>
                        <p:nvPr/>
                      </p:nvSpPr>
                      <p:spPr bwMode="auto">
                        <a:xfrm>
                          <a:off x="5307" y="1958"/>
                          <a:ext cx="182" cy="274"/>
                        </a:xfrm>
                        <a:custGeom>
                          <a:avLst/>
                          <a:gdLst/>
                          <a:ahLst/>
                          <a:cxnLst>
                            <a:cxn ang="0">
                              <a:pos x="257" y="1025"/>
                            </a:cxn>
                            <a:cxn ang="0">
                              <a:pos x="191" y="1025"/>
                            </a:cxn>
                            <a:cxn ang="0">
                              <a:pos x="161" y="1066"/>
                            </a:cxn>
                            <a:cxn ang="0">
                              <a:pos x="96" y="1066"/>
                            </a:cxn>
                            <a:cxn ang="0">
                              <a:pos x="63" y="1025"/>
                            </a:cxn>
                            <a:cxn ang="0">
                              <a:pos x="63" y="944"/>
                            </a:cxn>
                            <a:cxn ang="0">
                              <a:pos x="32" y="861"/>
                            </a:cxn>
                            <a:cxn ang="0">
                              <a:pos x="32" y="739"/>
                            </a:cxn>
                            <a:cxn ang="0">
                              <a:pos x="32" y="616"/>
                            </a:cxn>
                            <a:cxn ang="0">
                              <a:pos x="32" y="533"/>
                            </a:cxn>
                            <a:cxn ang="0">
                              <a:pos x="32" y="452"/>
                            </a:cxn>
                            <a:cxn ang="0">
                              <a:pos x="32" y="328"/>
                            </a:cxn>
                            <a:cxn ang="0">
                              <a:pos x="0" y="205"/>
                            </a:cxn>
                            <a:cxn ang="0">
                              <a:pos x="0" y="124"/>
                            </a:cxn>
                            <a:cxn ang="0">
                              <a:pos x="0" y="42"/>
                            </a:cxn>
                            <a:cxn ang="0">
                              <a:pos x="63" y="42"/>
                            </a:cxn>
                            <a:cxn ang="0">
                              <a:pos x="161" y="0"/>
                            </a:cxn>
                            <a:cxn ang="0">
                              <a:pos x="289" y="83"/>
                            </a:cxn>
                            <a:cxn ang="0">
                              <a:pos x="321" y="164"/>
                            </a:cxn>
                            <a:cxn ang="0">
                              <a:pos x="385" y="205"/>
                            </a:cxn>
                            <a:cxn ang="0">
                              <a:pos x="418" y="247"/>
                            </a:cxn>
                            <a:cxn ang="0">
                              <a:pos x="449" y="288"/>
                            </a:cxn>
                            <a:cxn ang="0">
                              <a:pos x="449" y="328"/>
                            </a:cxn>
                            <a:cxn ang="0">
                              <a:pos x="481" y="369"/>
                            </a:cxn>
                            <a:cxn ang="0">
                              <a:pos x="449" y="452"/>
                            </a:cxn>
                            <a:cxn ang="0">
                              <a:pos x="449" y="533"/>
                            </a:cxn>
                            <a:cxn ang="0">
                              <a:pos x="481" y="574"/>
                            </a:cxn>
                            <a:cxn ang="0">
                              <a:pos x="514" y="616"/>
                            </a:cxn>
                            <a:cxn ang="0">
                              <a:pos x="514" y="697"/>
                            </a:cxn>
                            <a:cxn ang="0">
                              <a:pos x="514" y="779"/>
                            </a:cxn>
                            <a:cxn ang="0">
                              <a:pos x="514" y="861"/>
                            </a:cxn>
                            <a:cxn ang="0">
                              <a:pos x="481" y="902"/>
                            </a:cxn>
                            <a:cxn ang="0">
                              <a:pos x="449" y="861"/>
                            </a:cxn>
                            <a:cxn ang="0">
                              <a:pos x="321" y="983"/>
                            </a:cxn>
                          </a:cxnLst>
                          <a:rect l="0" t="0" r="r" b="b"/>
                          <a:pathLst>
                            <a:path w="514" h="1066">
                              <a:moveTo>
                                <a:pt x="321" y="983"/>
                              </a:moveTo>
                              <a:lnTo>
                                <a:pt x="257" y="1025"/>
                              </a:lnTo>
                              <a:lnTo>
                                <a:pt x="224" y="1025"/>
                              </a:lnTo>
                              <a:lnTo>
                                <a:pt x="191" y="1025"/>
                              </a:lnTo>
                              <a:lnTo>
                                <a:pt x="161" y="1025"/>
                              </a:lnTo>
                              <a:lnTo>
                                <a:pt x="161" y="1066"/>
                              </a:lnTo>
                              <a:lnTo>
                                <a:pt x="128" y="1066"/>
                              </a:lnTo>
                              <a:lnTo>
                                <a:pt x="96" y="1066"/>
                              </a:lnTo>
                              <a:lnTo>
                                <a:pt x="63" y="1066"/>
                              </a:lnTo>
                              <a:lnTo>
                                <a:pt x="63" y="1025"/>
                              </a:lnTo>
                              <a:lnTo>
                                <a:pt x="63" y="983"/>
                              </a:lnTo>
                              <a:lnTo>
                                <a:pt x="63" y="944"/>
                              </a:lnTo>
                              <a:lnTo>
                                <a:pt x="63" y="902"/>
                              </a:lnTo>
                              <a:lnTo>
                                <a:pt x="32" y="861"/>
                              </a:lnTo>
                              <a:lnTo>
                                <a:pt x="32" y="820"/>
                              </a:lnTo>
                              <a:lnTo>
                                <a:pt x="32" y="739"/>
                              </a:lnTo>
                              <a:lnTo>
                                <a:pt x="32" y="655"/>
                              </a:lnTo>
                              <a:lnTo>
                                <a:pt x="32" y="616"/>
                              </a:lnTo>
                              <a:lnTo>
                                <a:pt x="0" y="574"/>
                              </a:lnTo>
                              <a:lnTo>
                                <a:pt x="32" y="533"/>
                              </a:lnTo>
                              <a:lnTo>
                                <a:pt x="0" y="492"/>
                              </a:lnTo>
                              <a:lnTo>
                                <a:pt x="32" y="452"/>
                              </a:lnTo>
                              <a:lnTo>
                                <a:pt x="32" y="369"/>
                              </a:lnTo>
                              <a:lnTo>
                                <a:pt x="32" y="328"/>
                              </a:lnTo>
                              <a:lnTo>
                                <a:pt x="32" y="247"/>
                              </a:lnTo>
                              <a:lnTo>
                                <a:pt x="0" y="205"/>
                              </a:lnTo>
                              <a:lnTo>
                                <a:pt x="0" y="164"/>
                              </a:lnTo>
                              <a:lnTo>
                                <a:pt x="0" y="124"/>
                              </a:lnTo>
                              <a:lnTo>
                                <a:pt x="0" y="83"/>
                              </a:lnTo>
                              <a:lnTo>
                                <a:pt x="0" y="42"/>
                              </a:lnTo>
                              <a:lnTo>
                                <a:pt x="32" y="42"/>
                              </a:lnTo>
                              <a:lnTo>
                                <a:pt x="63" y="42"/>
                              </a:lnTo>
                              <a:lnTo>
                                <a:pt x="128" y="0"/>
                              </a:lnTo>
                              <a:lnTo>
                                <a:pt x="161" y="0"/>
                              </a:lnTo>
                              <a:lnTo>
                                <a:pt x="224" y="42"/>
                              </a:lnTo>
                              <a:lnTo>
                                <a:pt x="289" y="83"/>
                              </a:lnTo>
                              <a:lnTo>
                                <a:pt x="321" y="124"/>
                              </a:lnTo>
                              <a:lnTo>
                                <a:pt x="321" y="164"/>
                              </a:lnTo>
                              <a:lnTo>
                                <a:pt x="353" y="205"/>
                              </a:lnTo>
                              <a:lnTo>
                                <a:pt x="385" y="205"/>
                              </a:lnTo>
                              <a:lnTo>
                                <a:pt x="385" y="247"/>
                              </a:lnTo>
                              <a:lnTo>
                                <a:pt x="418" y="247"/>
                              </a:lnTo>
                              <a:lnTo>
                                <a:pt x="449" y="247"/>
                              </a:lnTo>
                              <a:lnTo>
                                <a:pt x="449" y="288"/>
                              </a:lnTo>
                              <a:lnTo>
                                <a:pt x="481" y="288"/>
                              </a:lnTo>
                              <a:lnTo>
                                <a:pt x="449" y="328"/>
                              </a:lnTo>
                              <a:lnTo>
                                <a:pt x="481" y="328"/>
                              </a:lnTo>
                              <a:lnTo>
                                <a:pt x="481" y="369"/>
                              </a:lnTo>
                              <a:lnTo>
                                <a:pt x="481" y="411"/>
                              </a:lnTo>
                              <a:lnTo>
                                <a:pt x="449" y="452"/>
                              </a:lnTo>
                              <a:lnTo>
                                <a:pt x="449" y="492"/>
                              </a:lnTo>
                              <a:lnTo>
                                <a:pt x="449" y="533"/>
                              </a:lnTo>
                              <a:lnTo>
                                <a:pt x="481" y="533"/>
                              </a:lnTo>
                              <a:lnTo>
                                <a:pt x="481" y="574"/>
                              </a:lnTo>
                              <a:lnTo>
                                <a:pt x="514" y="574"/>
                              </a:lnTo>
                              <a:lnTo>
                                <a:pt x="514" y="616"/>
                              </a:lnTo>
                              <a:lnTo>
                                <a:pt x="514" y="655"/>
                              </a:lnTo>
                              <a:lnTo>
                                <a:pt x="514" y="697"/>
                              </a:lnTo>
                              <a:lnTo>
                                <a:pt x="514" y="739"/>
                              </a:lnTo>
                              <a:lnTo>
                                <a:pt x="514" y="779"/>
                              </a:lnTo>
                              <a:lnTo>
                                <a:pt x="514" y="820"/>
                              </a:lnTo>
                              <a:lnTo>
                                <a:pt x="514" y="861"/>
                              </a:lnTo>
                              <a:lnTo>
                                <a:pt x="514" y="902"/>
                              </a:lnTo>
                              <a:lnTo>
                                <a:pt x="481" y="902"/>
                              </a:lnTo>
                              <a:lnTo>
                                <a:pt x="481" y="861"/>
                              </a:lnTo>
                              <a:lnTo>
                                <a:pt x="449" y="861"/>
                              </a:lnTo>
                              <a:lnTo>
                                <a:pt x="385" y="902"/>
                              </a:lnTo>
                              <a:lnTo>
                                <a:pt x="321" y="98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7" name="Freeform 400"/>
                        <p:cNvSpPr>
                          <a:spLocks/>
                        </p:cNvSpPr>
                        <p:nvPr/>
                      </p:nvSpPr>
                      <p:spPr bwMode="auto">
                        <a:xfrm>
                          <a:off x="4918" y="2020"/>
                          <a:ext cx="251" cy="116"/>
                        </a:xfrm>
                        <a:custGeom>
                          <a:avLst/>
                          <a:gdLst/>
                          <a:ahLst/>
                          <a:cxnLst>
                            <a:cxn ang="0">
                              <a:pos x="226" y="410"/>
                            </a:cxn>
                            <a:cxn ang="0">
                              <a:pos x="194" y="410"/>
                            </a:cxn>
                            <a:cxn ang="0">
                              <a:pos x="161" y="452"/>
                            </a:cxn>
                            <a:cxn ang="0">
                              <a:pos x="130" y="452"/>
                            </a:cxn>
                            <a:cxn ang="0">
                              <a:pos x="97" y="452"/>
                            </a:cxn>
                            <a:cxn ang="0">
                              <a:pos x="65" y="452"/>
                            </a:cxn>
                            <a:cxn ang="0">
                              <a:pos x="65" y="410"/>
                            </a:cxn>
                            <a:cxn ang="0">
                              <a:pos x="65" y="370"/>
                            </a:cxn>
                            <a:cxn ang="0">
                              <a:pos x="33" y="370"/>
                            </a:cxn>
                            <a:cxn ang="0">
                              <a:pos x="33" y="328"/>
                            </a:cxn>
                            <a:cxn ang="0">
                              <a:pos x="0" y="286"/>
                            </a:cxn>
                            <a:cxn ang="0">
                              <a:pos x="130" y="205"/>
                            </a:cxn>
                            <a:cxn ang="0">
                              <a:pos x="290" y="124"/>
                            </a:cxn>
                            <a:cxn ang="0">
                              <a:pos x="387" y="83"/>
                            </a:cxn>
                            <a:cxn ang="0">
                              <a:pos x="419" y="42"/>
                            </a:cxn>
                            <a:cxn ang="0">
                              <a:pos x="451" y="42"/>
                            </a:cxn>
                            <a:cxn ang="0">
                              <a:pos x="483" y="42"/>
                            </a:cxn>
                            <a:cxn ang="0">
                              <a:pos x="515" y="42"/>
                            </a:cxn>
                            <a:cxn ang="0">
                              <a:pos x="548" y="0"/>
                            </a:cxn>
                            <a:cxn ang="0">
                              <a:pos x="580" y="83"/>
                            </a:cxn>
                            <a:cxn ang="0">
                              <a:pos x="644" y="124"/>
                            </a:cxn>
                            <a:cxn ang="0">
                              <a:pos x="676" y="166"/>
                            </a:cxn>
                            <a:cxn ang="0">
                              <a:pos x="709" y="247"/>
                            </a:cxn>
                            <a:cxn ang="0">
                              <a:pos x="611" y="247"/>
                            </a:cxn>
                            <a:cxn ang="0">
                              <a:pos x="580" y="286"/>
                            </a:cxn>
                            <a:cxn ang="0">
                              <a:pos x="548" y="286"/>
                            </a:cxn>
                            <a:cxn ang="0">
                              <a:pos x="515" y="328"/>
                            </a:cxn>
                            <a:cxn ang="0">
                              <a:pos x="483" y="328"/>
                            </a:cxn>
                            <a:cxn ang="0">
                              <a:pos x="451" y="370"/>
                            </a:cxn>
                            <a:cxn ang="0">
                              <a:pos x="419" y="370"/>
                            </a:cxn>
                            <a:cxn ang="0">
                              <a:pos x="387" y="410"/>
                            </a:cxn>
                            <a:cxn ang="0">
                              <a:pos x="354" y="410"/>
                            </a:cxn>
                            <a:cxn ang="0">
                              <a:pos x="323" y="410"/>
                            </a:cxn>
                            <a:cxn ang="0">
                              <a:pos x="290" y="370"/>
                            </a:cxn>
                            <a:cxn ang="0">
                              <a:pos x="258" y="410"/>
                            </a:cxn>
                            <a:cxn ang="0">
                              <a:pos x="226" y="410"/>
                            </a:cxn>
                          </a:cxnLst>
                          <a:rect l="0" t="0" r="r" b="b"/>
                          <a:pathLst>
                            <a:path w="709" h="452">
                              <a:moveTo>
                                <a:pt x="226" y="410"/>
                              </a:moveTo>
                              <a:lnTo>
                                <a:pt x="194" y="410"/>
                              </a:lnTo>
                              <a:lnTo>
                                <a:pt x="161" y="452"/>
                              </a:lnTo>
                              <a:lnTo>
                                <a:pt x="130" y="452"/>
                              </a:lnTo>
                              <a:lnTo>
                                <a:pt x="97" y="452"/>
                              </a:lnTo>
                              <a:lnTo>
                                <a:pt x="65" y="452"/>
                              </a:lnTo>
                              <a:lnTo>
                                <a:pt x="65" y="410"/>
                              </a:lnTo>
                              <a:lnTo>
                                <a:pt x="65" y="370"/>
                              </a:lnTo>
                              <a:lnTo>
                                <a:pt x="33" y="370"/>
                              </a:lnTo>
                              <a:lnTo>
                                <a:pt x="33" y="328"/>
                              </a:lnTo>
                              <a:lnTo>
                                <a:pt x="0" y="286"/>
                              </a:lnTo>
                              <a:lnTo>
                                <a:pt x="130" y="205"/>
                              </a:lnTo>
                              <a:lnTo>
                                <a:pt x="290" y="124"/>
                              </a:lnTo>
                              <a:lnTo>
                                <a:pt x="387" y="83"/>
                              </a:lnTo>
                              <a:lnTo>
                                <a:pt x="419" y="42"/>
                              </a:lnTo>
                              <a:lnTo>
                                <a:pt x="451" y="42"/>
                              </a:lnTo>
                              <a:lnTo>
                                <a:pt x="483" y="42"/>
                              </a:lnTo>
                              <a:lnTo>
                                <a:pt x="515" y="42"/>
                              </a:lnTo>
                              <a:lnTo>
                                <a:pt x="548" y="0"/>
                              </a:lnTo>
                              <a:lnTo>
                                <a:pt x="580" y="83"/>
                              </a:lnTo>
                              <a:lnTo>
                                <a:pt x="644" y="124"/>
                              </a:lnTo>
                              <a:lnTo>
                                <a:pt x="676" y="166"/>
                              </a:lnTo>
                              <a:lnTo>
                                <a:pt x="709" y="247"/>
                              </a:lnTo>
                              <a:lnTo>
                                <a:pt x="611" y="247"/>
                              </a:lnTo>
                              <a:lnTo>
                                <a:pt x="580" y="286"/>
                              </a:lnTo>
                              <a:lnTo>
                                <a:pt x="548" y="286"/>
                              </a:lnTo>
                              <a:lnTo>
                                <a:pt x="515" y="328"/>
                              </a:lnTo>
                              <a:lnTo>
                                <a:pt x="483" y="328"/>
                              </a:lnTo>
                              <a:lnTo>
                                <a:pt x="451" y="370"/>
                              </a:lnTo>
                              <a:lnTo>
                                <a:pt x="419" y="370"/>
                              </a:lnTo>
                              <a:lnTo>
                                <a:pt x="387" y="410"/>
                              </a:lnTo>
                              <a:lnTo>
                                <a:pt x="354" y="410"/>
                              </a:lnTo>
                              <a:lnTo>
                                <a:pt x="323" y="410"/>
                              </a:lnTo>
                              <a:lnTo>
                                <a:pt x="290" y="370"/>
                              </a:lnTo>
                              <a:lnTo>
                                <a:pt x="258" y="410"/>
                              </a:lnTo>
                              <a:lnTo>
                                <a:pt x="226" y="41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8" name="Freeform 401"/>
                        <p:cNvSpPr>
                          <a:spLocks/>
                        </p:cNvSpPr>
                        <p:nvPr/>
                      </p:nvSpPr>
                      <p:spPr bwMode="auto">
                        <a:xfrm>
                          <a:off x="4884" y="2126"/>
                          <a:ext cx="217" cy="158"/>
                        </a:xfrm>
                        <a:custGeom>
                          <a:avLst/>
                          <a:gdLst/>
                          <a:ahLst/>
                          <a:cxnLst>
                            <a:cxn ang="0">
                              <a:pos x="611" y="287"/>
                            </a:cxn>
                            <a:cxn ang="0">
                              <a:pos x="579" y="247"/>
                            </a:cxn>
                            <a:cxn ang="0">
                              <a:pos x="547" y="206"/>
                            </a:cxn>
                            <a:cxn ang="0">
                              <a:pos x="515" y="206"/>
                            </a:cxn>
                            <a:cxn ang="0">
                              <a:pos x="483" y="206"/>
                            </a:cxn>
                            <a:cxn ang="0">
                              <a:pos x="450" y="206"/>
                            </a:cxn>
                            <a:cxn ang="0">
                              <a:pos x="386" y="165"/>
                            </a:cxn>
                            <a:cxn ang="0">
                              <a:pos x="386" y="123"/>
                            </a:cxn>
                            <a:cxn ang="0">
                              <a:pos x="354" y="84"/>
                            </a:cxn>
                            <a:cxn ang="0">
                              <a:pos x="322" y="0"/>
                            </a:cxn>
                            <a:cxn ang="0">
                              <a:pos x="290" y="0"/>
                            </a:cxn>
                            <a:cxn ang="0">
                              <a:pos x="257" y="0"/>
                            </a:cxn>
                            <a:cxn ang="0">
                              <a:pos x="257" y="42"/>
                            </a:cxn>
                            <a:cxn ang="0">
                              <a:pos x="226" y="42"/>
                            </a:cxn>
                            <a:cxn ang="0">
                              <a:pos x="193" y="42"/>
                            </a:cxn>
                            <a:cxn ang="0">
                              <a:pos x="162" y="42"/>
                            </a:cxn>
                            <a:cxn ang="0">
                              <a:pos x="129" y="123"/>
                            </a:cxn>
                            <a:cxn ang="0">
                              <a:pos x="65" y="206"/>
                            </a:cxn>
                            <a:cxn ang="0">
                              <a:pos x="32" y="287"/>
                            </a:cxn>
                            <a:cxn ang="0">
                              <a:pos x="0" y="328"/>
                            </a:cxn>
                            <a:cxn ang="0">
                              <a:pos x="0" y="370"/>
                            </a:cxn>
                            <a:cxn ang="0">
                              <a:pos x="0" y="411"/>
                            </a:cxn>
                            <a:cxn ang="0">
                              <a:pos x="0" y="492"/>
                            </a:cxn>
                            <a:cxn ang="0">
                              <a:pos x="32" y="573"/>
                            </a:cxn>
                            <a:cxn ang="0">
                              <a:pos x="32" y="615"/>
                            </a:cxn>
                            <a:cxn ang="0">
                              <a:pos x="226" y="534"/>
                            </a:cxn>
                            <a:cxn ang="0">
                              <a:pos x="386" y="411"/>
                            </a:cxn>
                            <a:cxn ang="0">
                              <a:pos x="419" y="328"/>
                            </a:cxn>
                            <a:cxn ang="0">
                              <a:pos x="483" y="370"/>
                            </a:cxn>
                            <a:cxn ang="0">
                              <a:pos x="611" y="287"/>
                            </a:cxn>
                          </a:cxnLst>
                          <a:rect l="0" t="0" r="r" b="b"/>
                          <a:pathLst>
                            <a:path w="611" h="615">
                              <a:moveTo>
                                <a:pt x="611" y="287"/>
                              </a:moveTo>
                              <a:lnTo>
                                <a:pt x="579" y="247"/>
                              </a:lnTo>
                              <a:lnTo>
                                <a:pt x="547" y="206"/>
                              </a:lnTo>
                              <a:lnTo>
                                <a:pt x="515" y="206"/>
                              </a:lnTo>
                              <a:lnTo>
                                <a:pt x="483" y="206"/>
                              </a:lnTo>
                              <a:lnTo>
                                <a:pt x="450" y="206"/>
                              </a:lnTo>
                              <a:lnTo>
                                <a:pt x="386" y="165"/>
                              </a:lnTo>
                              <a:lnTo>
                                <a:pt x="386" y="123"/>
                              </a:lnTo>
                              <a:lnTo>
                                <a:pt x="354" y="84"/>
                              </a:lnTo>
                              <a:lnTo>
                                <a:pt x="322" y="0"/>
                              </a:lnTo>
                              <a:lnTo>
                                <a:pt x="290" y="0"/>
                              </a:lnTo>
                              <a:lnTo>
                                <a:pt x="257" y="0"/>
                              </a:lnTo>
                              <a:lnTo>
                                <a:pt x="257" y="42"/>
                              </a:lnTo>
                              <a:lnTo>
                                <a:pt x="226" y="42"/>
                              </a:lnTo>
                              <a:lnTo>
                                <a:pt x="193" y="42"/>
                              </a:lnTo>
                              <a:lnTo>
                                <a:pt x="162" y="42"/>
                              </a:lnTo>
                              <a:lnTo>
                                <a:pt x="129" y="123"/>
                              </a:lnTo>
                              <a:lnTo>
                                <a:pt x="65" y="206"/>
                              </a:lnTo>
                              <a:lnTo>
                                <a:pt x="32" y="287"/>
                              </a:lnTo>
                              <a:lnTo>
                                <a:pt x="0" y="328"/>
                              </a:lnTo>
                              <a:lnTo>
                                <a:pt x="0" y="370"/>
                              </a:lnTo>
                              <a:lnTo>
                                <a:pt x="0" y="411"/>
                              </a:lnTo>
                              <a:lnTo>
                                <a:pt x="0" y="492"/>
                              </a:lnTo>
                              <a:lnTo>
                                <a:pt x="32" y="573"/>
                              </a:lnTo>
                              <a:lnTo>
                                <a:pt x="32" y="615"/>
                              </a:lnTo>
                              <a:lnTo>
                                <a:pt x="226" y="534"/>
                              </a:lnTo>
                              <a:lnTo>
                                <a:pt x="386" y="411"/>
                              </a:lnTo>
                              <a:lnTo>
                                <a:pt x="419" y="328"/>
                              </a:lnTo>
                              <a:lnTo>
                                <a:pt x="483" y="370"/>
                              </a:lnTo>
                              <a:lnTo>
                                <a:pt x="611"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9" name="Freeform 402"/>
                        <p:cNvSpPr>
                          <a:spLocks/>
                        </p:cNvSpPr>
                        <p:nvPr/>
                      </p:nvSpPr>
                      <p:spPr bwMode="auto">
                        <a:xfrm>
                          <a:off x="5113" y="1969"/>
                          <a:ext cx="216" cy="305"/>
                        </a:xfrm>
                        <a:custGeom>
                          <a:avLst/>
                          <a:gdLst/>
                          <a:ahLst/>
                          <a:cxnLst>
                            <a:cxn ang="0">
                              <a:pos x="257" y="1105"/>
                            </a:cxn>
                            <a:cxn ang="0">
                              <a:pos x="225" y="983"/>
                            </a:cxn>
                            <a:cxn ang="0">
                              <a:pos x="257" y="900"/>
                            </a:cxn>
                            <a:cxn ang="0">
                              <a:pos x="290" y="859"/>
                            </a:cxn>
                            <a:cxn ang="0">
                              <a:pos x="290" y="778"/>
                            </a:cxn>
                            <a:cxn ang="0">
                              <a:pos x="321" y="697"/>
                            </a:cxn>
                            <a:cxn ang="0">
                              <a:pos x="386" y="655"/>
                            </a:cxn>
                            <a:cxn ang="0">
                              <a:pos x="386" y="613"/>
                            </a:cxn>
                            <a:cxn ang="0">
                              <a:pos x="321" y="573"/>
                            </a:cxn>
                            <a:cxn ang="0">
                              <a:pos x="225" y="491"/>
                            </a:cxn>
                            <a:cxn ang="0">
                              <a:pos x="128" y="369"/>
                            </a:cxn>
                            <a:cxn ang="0">
                              <a:pos x="33" y="286"/>
                            </a:cxn>
                            <a:cxn ang="0">
                              <a:pos x="33" y="205"/>
                            </a:cxn>
                            <a:cxn ang="0">
                              <a:pos x="290" y="122"/>
                            </a:cxn>
                            <a:cxn ang="0">
                              <a:pos x="321" y="81"/>
                            </a:cxn>
                            <a:cxn ang="0">
                              <a:pos x="386" y="81"/>
                            </a:cxn>
                            <a:cxn ang="0">
                              <a:pos x="451" y="81"/>
                            </a:cxn>
                            <a:cxn ang="0">
                              <a:pos x="515" y="81"/>
                            </a:cxn>
                            <a:cxn ang="0">
                              <a:pos x="547" y="41"/>
                            </a:cxn>
                            <a:cxn ang="0">
                              <a:pos x="547" y="122"/>
                            </a:cxn>
                            <a:cxn ang="0">
                              <a:pos x="579" y="205"/>
                            </a:cxn>
                            <a:cxn ang="0">
                              <a:pos x="579" y="327"/>
                            </a:cxn>
                            <a:cxn ang="0">
                              <a:pos x="547" y="450"/>
                            </a:cxn>
                            <a:cxn ang="0">
                              <a:pos x="547" y="532"/>
                            </a:cxn>
                            <a:cxn ang="0">
                              <a:pos x="579" y="613"/>
                            </a:cxn>
                            <a:cxn ang="0">
                              <a:pos x="579" y="778"/>
                            </a:cxn>
                            <a:cxn ang="0">
                              <a:pos x="611" y="859"/>
                            </a:cxn>
                            <a:cxn ang="0">
                              <a:pos x="611" y="941"/>
                            </a:cxn>
                            <a:cxn ang="0">
                              <a:pos x="611" y="1024"/>
                            </a:cxn>
                            <a:cxn ang="0">
                              <a:pos x="547" y="1024"/>
                            </a:cxn>
                            <a:cxn ang="0">
                              <a:pos x="482" y="1024"/>
                            </a:cxn>
                            <a:cxn ang="0">
                              <a:pos x="418" y="983"/>
                            </a:cxn>
                            <a:cxn ang="0">
                              <a:pos x="386" y="1024"/>
                            </a:cxn>
                            <a:cxn ang="0">
                              <a:pos x="354" y="1064"/>
                            </a:cxn>
                            <a:cxn ang="0">
                              <a:pos x="321" y="1105"/>
                            </a:cxn>
                            <a:cxn ang="0">
                              <a:pos x="321" y="1186"/>
                            </a:cxn>
                          </a:cxnLst>
                          <a:rect l="0" t="0" r="r" b="b"/>
                          <a:pathLst>
                            <a:path w="611" h="1186">
                              <a:moveTo>
                                <a:pt x="290" y="1147"/>
                              </a:moveTo>
                              <a:lnTo>
                                <a:pt x="257" y="1105"/>
                              </a:lnTo>
                              <a:lnTo>
                                <a:pt x="225" y="1024"/>
                              </a:lnTo>
                              <a:lnTo>
                                <a:pt x="225" y="983"/>
                              </a:lnTo>
                              <a:lnTo>
                                <a:pt x="225" y="941"/>
                              </a:lnTo>
                              <a:lnTo>
                                <a:pt x="257" y="900"/>
                              </a:lnTo>
                              <a:lnTo>
                                <a:pt x="257" y="859"/>
                              </a:lnTo>
                              <a:lnTo>
                                <a:pt x="290" y="859"/>
                              </a:lnTo>
                              <a:lnTo>
                                <a:pt x="290" y="819"/>
                              </a:lnTo>
                              <a:lnTo>
                                <a:pt x="290" y="778"/>
                              </a:lnTo>
                              <a:lnTo>
                                <a:pt x="321" y="736"/>
                              </a:lnTo>
                              <a:lnTo>
                                <a:pt x="321" y="697"/>
                              </a:lnTo>
                              <a:lnTo>
                                <a:pt x="386" y="697"/>
                              </a:lnTo>
                              <a:lnTo>
                                <a:pt x="386" y="655"/>
                              </a:lnTo>
                              <a:lnTo>
                                <a:pt x="418" y="613"/>
                              </a:lnTo>
                              <a:lnTo>
                                <a:pt x="386" y="613"/>
                              </a:lnTo>
                              <a:lnTo>
                                <a:pt x="386" y="573"/>
                              </a:lnTo>
                              <a:lnTo>
                                <a:pt x="321" y="573"/>
                              </a:lnTo>
                              <a:lnTo>
                                <a:pt x="257" y="491"/>
                              </a:lnTo>
                              <a:lnTo>
                                <a:pt x="225" y="491"/>
                              </a:lnTo>
                              <a:lnTo>
                                <a:pt x="161" y="450"/>
                              </a:lnTo>
                              <a:lnTo>
                                <a:pt x="128" y="369"/>
                              </a:lnTo>
                              <a:lnTo>
                                <a:pt x="96" y="327"/>
                              </a:lnTo>
                              <a:lnTo>
                                <a:pt x="33" y="286"/>
                              </a:lnTo>
                              <a:lnTo>
                                <a:pt x="0" y="205"/>
                              </a:lnTo>
                              <a:lnTo>
                                <a:pt x="33" y="205"/>
                              </a:lnTo>
                              <a:lnTo>
                                <a:pt x="128" y="205"/>
                              </a:lnTo>
                              <a:lnTo>
                                <a:pt x="290" y="122"/>
                              </a:lnTo>
                              <a:lnTo>
                                <a:pt x="290" y="81"/>
                              </a:lnTo>
                              <a:lnTo>
                                <a:pt x="321" y="81"/>
                              </a:lnTo>
                              <a:lnTo>
                                <a:pt x="354" y="81"/>
                              </a:lnTo>
                              <a:lnTo>
                                <a:pt x="386" y="81"/>
                              </a:lnTo>
                              <a:lnTo>
                                <a:pt x="418" y="81"/>
                              </a:lnTo>
                              <a:lnTo>
                                <a:pt x="451" y="81"/>
                              </a:lnTo>
                              <a:lnTo>
                                <a:pt x="482" y="81"/>
                              </a:lnTo>
                              <a:lnTo>
                                <a:pt x="515" y="81"/>
                              </a:lnTo>
                              <a:lnTo>
                                <a:pt x="547" y="0"/>
                              </a:lnTo>
                              <a:lnTo>
                                <a:pt x="547" y="41"/>
                              </a:lnTo>
                              <a:lnTo>
                                <a:pt x="547" y="81"/>
                              </a:lnTo>
                              <a:lnTo>
                                <a:pt x="547" y="122"/>
                              </a:lnTo>
                              <a:lnTo>
                                <a:pt x="547" y="163"/>
                              </a:lnTo>
                              <a:lnTo>
                                <a:pt x="579" y="205"/>
                              </a:lnTo>
                              <a:lnTo>
                                <a:pt x="579" y="286"/>
                              </a:lnTo>
                              <a:lnTo>
                                <a:pt x="579" y="327"/>
                              </a:lnTo>
                              <a:lnTo>
                                <a:pt x="579" y="408"/>
                              </a:lnTo>
                              <a:lnTo>
                                <a:pt x="547" y="450"/>
                              </a:lnTo>
                              <a:lnTo>
                                <a:pt x="579" y="491"/>
                              </a:lnTo>
                              <a:lnTo>
                                <a:pt x="547" y="532"/>
                              </a:lnTo>
                              <a:lnTo>
                                <a:pt x="579" y="573"/>
                              </a:lnTo>
                              <a:lnTo>
                                <a:pt x="579" y="613"/>
                              </a:lnTo>
                              <a:lnTo>
                                <a:pt x="579" y="697"/>
                              </a:lnTo>
                              <a:lnTo>
                                <a:pt x="579" y="778"/>
                              </a:lnTo>
                              <a:lnTo>
                                <a:pt x="579" y="819"/>
                              </a:lnTo>
                              <a:lnTo>
                                <a:pt x="611" y="859"/>
                              </a:lnTo>
                              <a:lnTo>
                                <a:pt x="611" y="900"/>
                              </a:lnTo>
                              <a:lnTo>
                                <a:pt x="611" y="941"/>
                              </a:lnTo>
                              <a:lnTo>
                                <a:pt x="611" y="983"/>
                              </a:lnTo>
                              <a:lnTo>
                                <a:pt x="611" y="1024"/>
                              </a:lnTo>
                              <a:lnTo>
                                <a:pt x="579" y="1024"/>
                              </a:lnTo>
                              <a:lnTo>
                                <a:pt x="547" y="1024"/>
                              </a:lnTo>
                              <a:lnTo>
                                <a:pt x="515" y="1024"/>
                              </a:lnTo>
                              <a:lnTo>
                                <a:pt x="482" y="1024"/>
                              </a:lnTo>
                              <a:lnTo>
                                <a:pt x="451" y="1024"/>
                              </a:lnTo>
                              <a:lnTo>
                                <a:pt x="418" y="983"/>
                              </a:lnTo>
                              <a:lnTo>
                                <a:pt x="386" y="983"/>
                              </a:lnTo>
                              <a:lnTo>
                                <a:pt x="386" y="1024"/>
                              </a:lnTo>
                              <a:lnTo>
                                <a:pt x="354" y="1024"/>
                              </a:lnTo>
                              <a:lnTo>
                                <a:pt x="354" y="1064"/>
                              </a:lnTo>
                              <a:lnTo>
                                <a:pt x="354" y="1105"/>
                              </a:lnTo>
                              <a:lnTo>
                                <a:pt x="321" y="1105"/>
                              </a:lnTo>
                              <a:lnTo>
                                <a:pt x="321" y="1147"/>
                              </a:lnTo>
                              <a:lnTo>
                                <a:pt x="321" y="1186"/>
                              </a:lnTo>
                              <a:lnTo>
                                <a:pt x="290" y="114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40" name="Freeform 403"/>
                        <p:cNvSpPr>
                          <a:spLocks/>
                        </p:cNvSpPr>
                        <p:nvPr/>
                      </p:nvSpPr>
                      <p:spPr bwMode="auto">
                        <a:xfrm>
                          <a:off x="4759" y="2442"/>
                          <a:ext cx="149" cy="147"/>
                        </a:xfrm>
                        <a:custGeom>
                          <a:avLst/>
                          <a:gdLst/>
                          <a:ahLst/>
                          <a:cxnLst>
                            <a:cxn ang="0">
                              <a:pos x="354" y="573"/>
                            </a:cxn>
                            <a:cxn ang="0">
                              <a:pos x="322" y="573"/>
                            </a:cxn>
                            <a:cxn ang="0">
                              <a:pos x="322" y="532"/>
                            </a:cxn>
                            <a:cxn ang="0">
                              <a:pos x="322" y="492"/>
                            </a:cxn>
                            <a:cxn ang="0">
                              <a:pos x="289" y="492"/>
                            </a:cxn>
                            <a:cxn ang="0">
                              <a:pos x="258" y="492"/>
                            </a:cxn>
                            <a:cxn ang="0">
                              <a:pos x="226" y="492"/>
                            </a:cxn>
                            <a:cxn ang="0">
                              <a:pos x="193" y="492"/>
                            </a:cxn>
                            <a:cxn ang="0">
                              <a:pos x="193" y="450"/>
                            </a:cxn>
                            <a:cxn ang="0">
                              <a:pos x="161" y="450"/>
                            </a:cxn>
                            <a:cxn ang="0">
                              <a:pos x="129" y="450"/>
                            </a:cxn>
                            <a:cxn ang="0">
                              <a:pos x="97" y="450"/>
                            </a:cxn>
                            <a:cxn ang="0">
                              <a:pos x="65" y="409"/>
                            </a:cxn>
                            <a:cxn ang="0">
                              <a:pos x="65" y="369"/>
                            </a:cxn>
                            <a:cxn ang="0">
                              <a:pos x="32" y="328"/>
                            </a:cxn>
                            <a:cxn ang="0">
                              <a:pos x="32" y="287"/>
                            </a:cxn>
                            <a:cxn ang="0">
                              <a:pos x="32" y="205"/>
                            </a:cxn>
                            <a:cxn ang="0">
                              <a:pos x="0" y="81"/>
                            </a:cxn>
                            <a:cxn ang="0">
                              <a:pos x="32" y="42"/>
                            </a:cxn>
                            <a:cxn ang="0">
                              <a:pos x="65" y="0"/>
                            </a:cxn>
                            <a:cxn ang="0">
                              <a:pos x="161" y="81"/>
                            </a:cxn>
                            <a:cxn ang="0">
                              <a:pos x="226" y="164"/>
                            </a:cxn>
                            <a:cxn ang="0">
                              <a:pos x="289" y="287"/>
                            </a:cxn>
                            <a:cxn ang="0">
                              <a:pos x="354" y="369"/>
                            </a:cxn>
                            <a:cxn ang="0">
                              <a:pos x="386" y="409"/>
                            </a:cxn>
                            <a:cxn ang="0">
                              <a:pos x="419" y="409"/>
                            </a:cxn>
                            <a:cxn ang="0">
                              <a:pos x="386" y="492"/>
                            </a:cxn>
                            <a:cxn ang="0">
                              <a:pos x="386" y="532"/>
                            </a:cxn>
                            <a:cxn ang="0">
                              <a:pos x="354" y="532"/>
                            </a:cxn>
                            <a:cxn ang="0">
                              <a:pos x="354" y="573"/>
                            </a:cxn>
                          </a:cxnLst>
                          <a:rect l="0" t="0" r="r" b="b"/>
                          <a:pathLst>
                            <a:path w="419" h="573">
                              <a:moveTo>
                                <a:pt x="354" y="573"/>
                              </a:moveTo>
                              <a:lnTo>
                                <a:pt x="322" y="573"/>
                              </a:lnTo>
                              <a:lnTo>
                                <a:pt x="322" y="532"/>
                              </a:lnTo>
                              <a:lnTo>
                                <a:pt x="322" y="492"/>
                              </a:lnTo>
                              <a:lnTo>
                                <a:pt x="289" y="492"/>
                              </a:lnTo>
                              <a:lnTo>
                                <a:pt x="258" y="492"/>
                              </a:lnTo>
                              <a:lnTo>
                                <a:pt x="226" y="492"/>
                              </a:lnTo>
                              <a:lnTo>
                                <a:pt x="193" y="492"/>
                              </a:lnTo>
                              <a:lnTo>
                                <a:pt x="193" y="450"/>
                              </a:lnTo>
                              <a:lnTo>
                                <a:pt x="161" y="450"/>
                              </a:lnTo>
                              <a:lnTo>
                                <a:pt x="129" y="450"/>
                              </a:lnTo>
                              <a:lnTo>
                                <a:pt x="97" y="450"/>
                              </a:lnTo>
                              <a:lnTo>
                                <a:pt x="65" y="409"/>
                              </a:lnTo>
                              <a:lnTo>
                                <a:pt x="65" y="369"/>
                              </a:lnTo>
                              <a:lnTo>
                                <a:pt x="32" y="328"/>
                              </a:lnTo>
                              <a:lnTo>
                                <a:pt x="32" y="287"/>
                              </a:lnTo>
                              <a:lnTo>
                                <a:pt x="32" y="205"/>
                              </a:lnTo>
                              <a:lnTo>
                                <a:pt x="0" y="81"/>
                              </a:lnTo>
                              <a:lnTo>
                                <a:pt x="32" y="42"/>
                              </a:lnTo>
                              <a:lnTo>
                                <a:pt x="65" y="0"/>
                              </a:lnTo>
                              <a:lnTo>
                                <a:pt x="161" y="81"/>
                              </a:lnTo>
                              <a:lnTo>
                                <a:pt x="226" y="164"/>
                              </a:lnTo>
                              <a:lnTo>
                                <a:pt x="289" y="287"/>
                              </a:lnTo>
                              <a:lnTo>
                                <a:pt x="354" y="369"/>
                              </a:lnTo>
                              <a:lnTo>
                                <a:pt x="386" y="409"/>
                              </a:lnTo>
                              <a:lnTo>
                                <a:pt x="419" y="409"/>
                              </a:lnTo>
                              <a:lnTo>
                                <a:pt x="386" y="492"/>
                              </a:lnTo>
                              <a:lnTo>
                                <a:pt x="386" y="532"/>
                              </a:lnTo>
                              <a:lnTo>
                                <a:pt x="354" y="532"/>
                              </a:lnTo>
                              <a:lnTo>
                                <a:pt x="354" y="573"/>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41" name="Freeform 404"/>
                        <p:cNvSpPr>
                          <a:spLocks/>
                        </p:cNvSpPr>
                        <p:nvPr/>
                      </p:nvSpPr>
                      <p:spPr bwMode="auto">
                        <a:xfrm>
                          <a:off x="5091" y="2253"/>
                          <a:ext cx="137" cy="242"/>
                        </a:xfrm>
                        <a:custGeom>
                          <a:avLst/>
                          <a:gdLst/>
                          <a:ahLst/>
                          <a:cxnLst>
                            <a:cxn ang="0">
                              <a:pos x="65" y="614"/>
                            </a:cxn>
                            <a:cxn ang="0">
                              <a:pos x="98" y="575"/>
                            </a:cxn>
                            <a:cxn ang="0">
                              <a:pos x="128" y="533"/>
                            </a:cxn>
                            <a:cxn ang="0">
                              <a:pos x="161" y="491"/>
                            </a:cxn>
                            <a:cxn ang="0">
                              <a:pos x="161" y="451"/>
                            </a:cxn>
                            <a:cxn ang="0">
                              <a:pos x="161" y="410"/>
                            </a:cxn>
                            <a:cxn ang="0">
                              <a:pos x="193" y="410"/>
                            </a:cxn>
                            <a:cxn ang="0">
                              <a:pos x="193" y="370"/>
                            </a:cxn>
                            <a:cxn ang="0">
                              <a:pos x="193" y="328"/>
                            </a:cxn>
                            <a:cxn ang="0">
                              <a:pos x="193" y="286"/>
                            </a:cxn>
                            <a:cxn ang="0">
                              <a:pos x="193" y="247"/>
                            </a:cxn>
                            <a:cxn ang="0">
                              <a:pos x="193" y="205"/>
                            </a:cxn>
                            <a:cxn ang="0">
                              <a:pos x="226" y="205"/>
                            </a:cxn>
                            <a:cxn ang="0">
                              <a:pos x="226" y="164"/>
                            </a:cxn>
                            <a:cxn ang="0">
                              <a:pos x="226" y="123"/>
                            </a:cxn>
                            <a:cxn ang="0">
                              <a:pos x="226" y="83"/>
                            </a:cxn>
                            <a:cxn ang="0">
                              <a:pos x="226" y="0"/>
                            </a:cxn>
                            <a:cxn ang="0">
                              <a:pos x="259" y="0"/>
                            </a:cxn>
                            <a:cxn ang="0">
                              <a:pos x="259" y="42"/>
                            </a:cxn>
                            <a:cxn ang="0">
                              <a:pos x="289" y="42"/>
                            </a:cxn>
                            <a:cxn ang="0">
                              <a:pos x="289" y="0"/>
                            </a:cxn>
                            <a:cxn ang="0">
                              <a:pos x="322" y="42"/>
                            </a:cxn>
                            <a:cxn ang="0">
                              <a:pos x="355" y="42"/>
                            </a:cxn>
                            <a:cxn ang="0">
                              <a:pos x="387" y="83"/>
                            </a:cxn>
                            <a:cxn ang="0">
                              <a:pos x="322" y="83"/>
                            </a:cxn>
                            <a:cxn ang="0">
                              <a:pos x="289" y="123"/>
                            </a:cxn>
                            <a:cxn ang="0">
                              <a:pos x="289" y="164"/>
                            </a:cxn>
                            <a:cxn ang="0">
                              <a:pos x="289" y="205"/>
                            </a:cxn>
                            <a:cxn ang="0">
                              <a:pos x="289" y="247"/>
                            </a:cxn>
                            <a:cxn ang="0">
                              <a:pos x="289" y="286"/>
                            </a:cxn>
                            <a:cxn ang="0">
                              <a:pos x="289" y="328"/>
                            </a:cxn>
                            <a:cxn ang="0">
                              <a:pos x="289" y="410"/>
                            </a:cxn>
                            <a:cxn ang="0">
                              <a:pos x="289" y="451"/>
                            </a:cxn>
                            <a:cxn ang="0">
                              <a:pos x="259" y="491"/>
                            </a:cxn>
                            <a:cxn ang="0">
                              <a:pos x="259" y="533"/>
                            </a:cxn>
                            <a:cxn ang="0">
                              <a:pos x="226" y="614"/>
                            </a:cxn>
                            <a:cxn ang="0">
                              <a:pos x="226" y="697"/>
                            </a:cxn>
                            <a:cxn ang="0">
                              <a:pos x="226" y="737"/>
                            </a:cxn>
                            <a:cxn ang="0">
                              <a:pos x="226" y="779"/>
                            </a:cxn>
                            <a:cxn ang="0">
                              <a:pos x="259" y="819"/>
                            </a:cxn>
                            <a:cxn ang="0">
                              <a:pos x="289" y="819"/>
                            </a:cxn>
                            <a:cxn ang="0">
                              <a:pos x="289" y="861"/>
                            </a:cxn>
                            <a:cxn ang="0">
                              <a:pos x="322" y="861"/>
                            </a:cxn>
                            <a:cxn ang="0">
                              <a:pos x="355" y="861"/>
                            </a:cxn>
                            <a:cxn ang="0">
                              <a:pos x="322" y="902"/>
                            </a:cxn>
                            <a:cxn ang="0">
                              <a:pos x="289" y="902"/>
                            </a:cxn>
                            <a:cxn ang="0">
                              <a:pos x="259" y="902"/>
                            </a:cxn>
                            <a:cxn ang="0">
                              <a:pos x="226" y="942"/>
                            </a:cxn>
                            <a:cxn ang="0">
                              <a:pos x="193" y="942"/>
                            </a:cxn>
                            <a:cxn ang="0">
                              <a:pos x="161" y="942"/>
                            </a:cxn>
                            <a:cxn ang="0">
                              <a:pos x="128" y="942"/>
                            </a:cxn>
                            <a:cxn ang="0">
                              <a:pos x="128" y="902"/>
                            </a:cxn>
                            <a:cxn ang="0">
                              <a:pos x="98" y="861"/>
                            </a:cxn>
                            <a:cxn ang="0">
                              <a:pos x="65" y="861"/>
                            </a:cxn>
                            <a:cxn ang="0">
                              <a:pos x="32" y="861"/>
                            </a:cxn>
                            <a:cxn ang="0">
                              <a:pos x="0" y="902"/>
                            </a:cxn>
                            <a:cxn ang="0">
                              <a:pos x="0" y="861"/>
                            </a:cxn>
                            <a:cxn ang="0">
                              <a:pos x="32" y="779"/>
                            </a:cxn>
                            <a:cxn ang="0">
                              <a:pos x="32" y="737"/>
                            </a:cxn>
                            <a:cxn ang="0">
                              <a:pos x="32" y="697"/>
                            </a:cxn>
                            <a:cxn ang="0">
                              <a:pos x="65" y="656"/>
                            </a:cxn>
                            <a:cxn ang="0">
                              <a:pos x="65" y="614"/>
                            </a:cxn>
                          </a:cxnLst>
                          <a:rect l="0" t="0" r="r" b="b"/>
                          <a:pathLst>
                            <a:path w="387" h="942">
                              <a:moveTo>
                                <a:pt x="65" y="614"/>
                              </a:moveTo>
                              <a:lnTo>
                                <a:pt x="98" y="575"/>
                              </a:lnTo>
                              <a:lnTo>
                                <a:pt x="128" y="533"/>
                              </a:lnTo>
                              <a:lnTo>
                                <a:pt x="161" y="491"/>
                              </a:lnTo>
                              <a:lnTo>
                                <a:pt x="161" y="451"/>
                              </a:lnTo>
                              <a:lnTo>
                                <a:pt x="161" y="410"/>
                              </a:lnTo>
                              <a:lnTo>
                                <a:pt x="193" y="410"/>
                              </a:lnTo>
                              <a:lnTo>
                                <a:pt x="193" y="370"/>
                              </a:lnTo>
                              <a:lnTo>
                                <a:pt x="193" y="328"/>
                              </a:lnTo>
                              <a:lnTo>
                                <a:pt x="193" y="286"/>
                              </a:lnTo>
                              <a:lnTo>
                                <a:pt x="193" y="247"/>
                              </a:lnTo>
                              <a:lnTo>
                                <a:pt x="193" y="205"/>
                              </a:lnTo>
                              <a:lnTo>
                                <a:pt x="226" y="205"/>
                              </a:lnTo>
                              <a:lnTo>
                                <a:pt x="226" y="164"/>
                              </a:lnTo>
                              <a:lnTo>
                                <a:pt x="226" y="123"/>
                              </a:lnTo>
                              <a:lnTo>
                                <a:pt x="226" y="83"/>
                              </a:lnTo>
                              <a:lnTo>
                                <a:pt x="226" y="0"/>
                              </a:lnTo>
                              <a:lnTo>
                                <a:pt x="259" y="0"/>
                              </a:lnTo>
                              <a:lnTo>
                                <a:pt x="259" y="42"/>
                              </a:lnTo>
                              <a:lnTo>
                                <a:pt x="289" y="42"/>
                              </a:lnTo>
                              <a:lnTo>
                                <a:pt x="289" y="0"/>
                              </a:lnTo>
                              <a:lnTo>
                                <a:pt x="322" y="42"/>
                              </a:lnTo>
                              <a:lnTo>
                                <a:pt x="355" y="42"/>
                              </a:lnTo>
                              <a:lnTo>
                                <a:pt x="387" y="83"/>
                              </a:lnTo>
                              <a:lnTo>
                                <a:pt x="322" y="83"/>
                              </a:lnTo>
                              <a:lnTo>
                                <a:pt x="289" y="123"/>
                              </a:lnTo>
                              <a:lnTo>
                                <a:pt x="289" y="164"/>
                              </a:lnTo>
                              <a:lnTo>
                                <a:pt x="289" y="205"/>
                              </a:lnTo>
                              <a:lnTo>
                                <a:pt x="289" y="247"/>
                              </a:lnTo>
                              <a:lnTo>
                                <a:pt x="289" y="286"/>
                              </a:lnTo>
                              <a:lnTo>
                                <a:pt x="289" y="328"/>
                              </a:lnTo>
                              <a:lnTo>
                                <a:pt x="289" y="410"/>
                              </a:lnTo>
                              <a:lnTo>
                                <a:pt x="289" y="451"/>
                              </a:lnTo>
                              <a:lnTo>
                                <a:pt x="259" y="491"/>
                              </a:lnTo>
                              <a:lnTo>
                                <a:pt x="259" y="533"/>
                              </a:lnTo>
                              <a:lnTo>
                                <a:pt x="226" y="614"/>
                              </a:lnTo>
                              <a:lnTo>
                                <a:pt x="226" y="697"/>
                              </a:lnTo>
                              <a:lnTo>
                                <a:pt x="226" y="737"/>
                              </a:lnTo>
                              <a:lnTo>
                                <a:pt x="226" y="779"/>
                              </a:lnTo>
                              <a:lnTo>
                                <a:pt x="259" y="819"/>
                              </a:lnTo>
                              <a:lnTo>
                                <a:pt x="289" y="819"/>
                              </a:lnTo>
                              <a:lnTo>
                                <a:pt x="289" y="861"/>
                              </a:lnTo>
                              <a:lnTo>
                                <a:pt x="322" y="861"/>
                              </a:lnTo>
                              <a:lnTo>
                                <a:pt x="355" y="861"/>
                              </a:lnTo>
                              <a:lnTo>
                                <a:pt x="322" y="902"/>
                              </a:lnTo>
                              <a:lnTo>
                                <a:pt x="289" y="902"/>
                              </a:lnTo>
                              <a:lnTo>
                                <a:pt x="259" y="902"/>
                              </a:lnTo>
                              <a:lnTo>
                                <a:pt x="226" y="942"/>
                              </a:lnTo>
                              <a:lnTo>
                                <a:pt x="193" y="942"/>
                              </a:lnTo>
                              <a:lnTo>
                                <a:pt x="161" y="942"/>
                              </a:lnTo>
                              <a:lnTo>
                                <a:pt x="128" y="942"/>
                              </a:lnTo>
                              <a:lnTo>
                                <a:pt x="128" y="902"/>
                              </a:lnTo>
                              <a:lnTo>
                                <a:pt x="98" y="861"/>
                              </a:lnTo>
                              <a:lnTo>
                                <a:pt x="65" y="861"/>
                              </a:lnTo>
                              <a:lnTo>
                                <a:pt x="32" y="861"/>
                              </a:lnTo>
                              <a:lnTo>
                                <a:pt x="0" y="902"/>
                              </a:lnTo>
                              <a:lnTo>
                                <a:pt x="0" y="861"/>
                              </a:lnTo>
                              <a:lnTo>
                                <a:pt x="32" y="779"/>
                              </a:lnTo>
                              <a:lnTo>
                                <a:pt x="32" y="737"/>
                              </a:lnTo>
                              <a:lnTo>
                                <a:pt x="32" y="697"/>
                              </a:lnTo>
                              <a:lnTo>
                                <a:pt x="65" y="656"/>
                              </a:lnTo>
                              <a:lnTo>
                                <a:pt x="65" y="61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42" name="Freeform 405"/>
                        <p:cNvSpPr>
                          <a:spLocks/>
                        </p:cNvSpPr>
                        <p:nvPr/>
                      </p:nvSpPr>
                      <p:spPr bwMode="auto">
                        <a:xfrm>
                          <a:off x="4782" y="2273"/>
                          <a:ext cx="251" cy="126"/>
                        </a:xfrm>
                        <a:custGeom>
                          <a:avLst/>
                          <a:gdLst/>
                          <a:ahLst/>
                          <a:cxnLst>
                            <a:cxn ang="0">
                              <a:pos x="709" y="82"/>
                            </a:cxn>
                            <a:cxn ang="0">
                              <a:pos x="676" y="166"/>
                            </a:cxn>
                            <a:cxn ang="0">
                              <a:pos x="676" y="205"/>
                            </a:cxn>
                            <a:cxn ang="0">
                              <a:pos x="643" y="247"/>
                            </a:cxn>
                            <a:cxn ang="0">
                              <a:pos x="643" y="328"/>
                            </a:cxn>
                            <a:cxn ang="0">
                              <a:pos x="611" y="370"/>
                            </a:cxn>
                            <a:cxn ang="0">
                              <a:pos x="579" y="410"/>
                            </a:cxn>
                            <a:cxn ang="0">
                              <a:pos x="547" y="370"/>
                            </a:cxn>
                            <a:cxn ang="0">
                              <a:pos x="515" y="370"/>
                            </a:cxn>
                            <a:cxn ang="0">
                              <a:pos x="482" y="370"/>
                            </a:cxn>
                            <a:cxn ang="0">
                              <a:pos x="451" y="370"/>
                            </a:cxn>
                            <a:cxn ang="0">
                              <a:pos x="386" y="370"/>
                            </a:cxn>
                            <a:cxn ang="0">
                              <a:pos x="386" y="410"/>
                            </a:cxn>
                            <a:cxn ang="0">
                              <a:pos x="354" y="410"/>
                            </a:cxn>
                            <a:cxn ang="0">
                              <a:pos x="321" y="410"/>
                            </a:cxn>
                            <a:cxn ang="0">
                              <a:pos x="321" y="452"/>
                            </a:cxn>
                            <a:cxn ang="0">
                              <a:pos x="289" y="452"/>
                            </a:cxn>
                            <a:cxn ang="0">
                              <a:pos x="258" y="452"/>
                            </a:cxn>
                            <a:cxn ang="0">
                              <a:pos x="225" y="452"/>
                            </a:cxn>
                            <a:cxn ang="0">
                              <a:pos x="225" y="493"/>
                            </a:cxn>
                            <a:cxn ang="0">
                              <a:pos x="193" y="493"/>
                            </a:cxn>
                            <a:cxn ang="0">
                              <a:pos x="161" y="452"/>
                            </a:cxn>
                            <a:cxn ang="0">
                              <a:pos x="129" y="452"/>
                            </a:cxn>
                            <a:cxn ang="0">
                              <a:pos x="129" y="493"/>
                            </a:cxn>
                            <a:cxn ang="0">
                              <a:pos x="97" y="493"/>
                            </a:cxn>
                            <a:cxn ang="0">
                              <a:pos x="64" y="493"/>
                            </a:cxn>
                            <a:cxn ang="0">
                              <a:pos x="64" y="452"/>
                            </a:cxn>
                            <a:cxn ang="0">
                              <a:pos x="64" y="370"/>
                            </a:cxn>
                            <a:cxn ang="0">
                              <a:pos x="64" y="328"/>
                            </a:cxn>
                            <a:cxn ang="0">
                              <a:pos x="97" y="328"/>
                            </a:cxn>
                            <a:cxn ang="0">
                              <a:pos x="97" y="288"/>
                            </a:cxn>
                            <a:cxn ang="0">
                              <a:pos x="64" y="247"/>
                            </a:cxn>
                            <a:cxn ang="0">
                              <a:pos x="64" y="205"/>
                            </a:cxn>
                            <a:cxn ang="0">
                              <a:pos x="64" y="166"/>
                            </a:cxn>
                            <a:cxn ang="0">
                              <a:pos x="32" y="124"/>
                            </a:cxn>
                            <a:cxn ang="0">
                              <a:pos x="32" y="82"/>
                            </a:cxn>
                            <a:cxn ang="0">
                              <a:pos x="0" y="0"/>
                            </a:cxn>
                            <a:cxn ang="0">
                              <a:pos x="32" y="0"/>
                            </a:cxn>
                            <a:cxn ang="0">
                              <a:pos x="64" y="0"/>
                            </a:cxn>
                            <a:cxn ang="0">
                              <a:pos x="97" y="42"/>
                            </a:cxn>
                            <a:cxn ang="0">
                              <a:pos x="129" y="42"/>
                            </a:cxn>
                            <a:cxn ang="0">
                              <a:pos x="193" y="0"/>
                            </a:cxn>
                            <a:cxn ang="0">
                              <a:pos x="225" y="0"/>
                            </a:cxn>
                            <a:cxn ang="0">
                              <a:pos x="258" y="0"/>
                            </a:cxn>
                            <a:cxn ang="0">
                              <a:pos x="258" y="42"/>
                            </a:cxn>
                            <a:cxn ang="0">
                              <a:pos x="289" y="42"/>
                            </a:cxn>
                            <a:cxn ang="0">
                              <a:pos x="321" y="42"/>
                            </a:cxn>
                            <a:cxn ang="0">
                              <a:pos x="354" y="42"/>
                            </a:cxn>
                            <a:cxn ang="0">
                              <a:pos x="386" y="42"/>
                            </a:cxn>
                            <a:cxn ang="0">
                              <a:pos x="419" y="42"/>
                            </a:cxn>
                            <a:cxn ang="0">
                              <a:pos x="451" y="42"/>
                            </a:cxn>
                            <a:cxn ang="0">
                              <a:pos x="482" y="42"/>
                            </a:cxn>
                            <a:cxn ang="0">
                              <a:pos x="579" y="42"/>
                            </a:cxn>
                            <a:cxn ang="0">
                              <a:pos x="611" y="42"/>
                            </a:cxn>
                            <a:cxn ang="0">
                              <a:pos x="676" y="82"/>
                            </a:cxn>
                            <a:cxn ang="0">
                              <a:pos x="709" y="82"/>
                            </a:cxn>
                          </a:cxnLst>
                          <a:rect l="0" t="0" r="r" b="b"/>
                          <a:pathLst>
                            <a:path w="709" h="493">
                              <a:moveTo>
                                <a:pt x="709" y="82"/>
                              </a:moveTo>
                              <a:lnTo>
                                <a:pt x="676" y="166"/>
                              </a:lnTo>
                              <a:lnTo>
                                <a:pt x="676" y="205"/>
                              </a:lnTo>
                              <a:lnTo>
                                <a:pt x="643" y="247"/>
                              </a:lnTo>
                              <a:lnTo>
                                <a:pt x="643" y="328"/>
                              </a:lnTo>
                              <a:lnTo>
                                <a:pt x="611" y="370"/>
                              </a:lnTo>
                              <a:lnTo>
                                <a:pt x="579" y="410"/>
                              </a:lnTo>
                              <a:lnTo>
                                <a:pt x="547" y="370"/>
                              </a:lnTo>
                              <a:lnTo>
                                <a:pt x="515" y="370"/>
                              </a:lnTo>
                              <a:lnTo>
                                <a:pt x="482" y="370"/>
                              </a:lnTo>
                              <a:lnTo>
                                <a:pt x="451" y="370"/>
                              </a:lnTo>
                              <a:lnTo>
                                <a:pt x="386" y="370"/>
                              </a:lnTo>
                              <a:lnTo>
                                <a:pt x="386" y="410"/>
                              </a:lnTo>
                              <a:lnTo>
                                <a:pt x="354" y="410"/>
                              </a:lnTo>
                              <a:lnTo>
                                <a:pt x="321" y="410"/>
                              </a:lnTo>
                              <a:lnTo>
                                <a:pt x="321" y="452"/>
                              </a:lnTo>
                              <a:lnTo>
                                <a:pt x="289" y="452"/>
                              </a:lnTo>
                              <a:lnTo>
                                <a:pt x="258" y="452"/>
                              </a:lnTo>
                              <a:lnTo>
                                <a:pt x="225" y="452"/>
                              </a:lnTo>
                              <a:lnTo>
                                <a:pt x="225" y="493"/>
                              </a:lnTo>
                              <a:lnTo>
                                <a:pt x="193" y="493"/>
                              </a:lnTo>
                              <a:lnTo>
                                <a:pt x="161" y="452"/>
                              </a:lnTo>
                              <a:lnTo>
                                <a:pt x="129" y="452"/>
                              </a:lnTo>
                              <a:lnTo>
                                <a:pt x="129" y="493"/>
                              </a:lnTo>
                              <a:lnTo>
                                <a:pt x="97" y="493"/>
                              </a:lnTo>
                              <a:lnTo>
                                <a:pt x="64" y="493"/>
                              </a:lnTo>
                              <a:lnTo>
                                <a:pt x="64" y="452"/>
                              </a:lnTo>
                              <a:lnTo>
                                <a:pt x="64" y="370"/>
                              </a:lnTo>
                              <a:lnTo>
                                <a:pt x="64" y="328"/>
                              </a:lnTo>
                              <a:lnTo>
                                <a:pt x="97" y="328"/>
                              </a:lnTo>
                              <a:lnTo>
                                <a:pt x="97" y="288"/>
                              </a:lnTo>
                              <a:lnTo>
                                <a:pt x="64" y="247"/>
                              </a:lnTo>
                              <a:lnTo>
                                <a:pt x="64" y="205"/>
                              </a:lnTo>
                              <a:lnTo>
                                <a:pt x="64" y="166"/>
                              </a:lnTo>
                              <a:lnTo>
                                <a:pt x="32" y="124"/>
                              </a:lnTo>
                              <a:lnTo>
                                <a:pt x="32" y="82"/>
                              </a:lnTo>
                              <a:lnTo>
                                <a:pt x="0" y="0"/>
                              </a:lnTo>
                              <a:lnTo>
                                <a:pt x="32" y="0"/>
                              </a:lnTo>
                              <a:lnTo>
                                <a:pt x="64" y="0"/>
                              </a:lnTo>
                              <a:lnTo>
                                <a:pt x="97" y="42"/>
                              </a:lnTo>
                              <a:lnTo>
                                <a:pt x="129" y="42"/>
                              </a:lnTo>
                              <a:lnTo>
                                <a:pt x="193" y="0"/>
                              </a:lnTo>
                              <a:lnTo>
                                <a:pt x="225" y="0"/>
                              </a:lnTo>
                              <a:lnTo>
                                <a:pt x="258" y="0"/>
                              </a:lnTo>
                              <a:lnTo>
                                <a:pt x="258" y="42"/>
                              </a:lnTo>
                              <a:lnTo>
                                <a:pt x="289" y="42"/>
                              </a:lnTo>
                              <a:lnTo>
                                <a:pt x="321" y="42"/>
                              </a:lnTo>
                              <a:lnTo>
                                <a:pt x="354" y="42"/>
                              </a:lnTo>
                              <a:lnTo>
                                <a:pt x="386" y="42"/>
                              </a:lnTo>
                              <a:lnTo>
                                <a:pt x="419" y="42"/>
                              </a:lnTo>
                              <a:lnTo>
                                <a:pt x="451" y="42"/>
                              </a:lnTo>
                              <a:lnTo>
                                <a:pt x="482" y="42"/>
                              </a:lnTo>
                              <a:lnTo>
                                <a:pt x="579" y="42"/>
                              </a:lnTo>
                              <a:lnTo>
                                <a:pt x="611" y="42"/>
                              </a:lnTo>
                              <a:lnTo>
                                <a:pt x="676" y="82"/>
                              </a:lnTo>
                              <a:lnTo>
                                <a:pt x="709"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3" name="Freeform 406"/>
                        <p:cNvSpPr>
                          <a:spLocks/>
                        </p:cNvSpPr>
                        <p:nvPr/>
                      </p:nvSpPr>
                      <p:spPr bwMode="auto">
                        <a:xfrm>
                          <a:off x="4885" y="2473"/>
                          <a:ext cx="331" cy="158"/>
                        </a:xfrm>
                        <a:custGeom>
                          <a:avLst/>
                          <a:gdLst/>
                          <a:ahLst/>
                          <a:cxnLst>
                            <a:cxn ang="0">
                              <a:pos x="707" y="573"/>
                            </a:cxn>
                            <a:cxn ang="0">
                              <a:pos x="677" y="532"/>
                            </a:cxn>
                            <a:cxn ang="0">
                              <a:pos x="611" y="492"/>
                            </a:cxn>
                            <a:cxn ang="0">
                              <a:pos x="547" y="492"/>
                            </a:cxn>
                            <a:cxn ang="0">
                              <a:pos x="515" y="450"/>
                            </a:cxn>
                            <a:cxn ang="0">
                              <a:pos x="483" y="492"/>
                            </a:cxn>
                            <a:cxn ang="0">
                              <a:pos x="450" y="450"/>
                            </a:cxn>
                            <a:cxn ang="0">
                              <a:pos x="387" y="492"/>
                            </a:cxn>
                            <a:cxn ang="0">
                              <a:pos x="322" y="492"/>
                            </a:cxn>
                            <a:cxn ang="0">
                              <a:pos x="257" y="450"/>
                            </a:cxn>
                            <a:cxn ang="0">
                              <a:pos x="193" y="450"/>
                            </a:cxn>
                            <a:cxn ang="0">
                              <a:pos x="129" y="492"/>
                            </a:cxn>
                            <a:cxn ang="0">
                              <a:pos x="97" y="532"/>
                            </a:cxn>
                            <a:cxn ang="0">
                              <a:pos x="65" y="492"/>
                            </a:cxn>
                            <a:cxn ang="0">
                              <a:pos x="0" y="492"/>
                            </a:cxn>
                            <a:cxn ang="0">
                              <a:pos x="0" y="408"/>
                            </a:cxn>
                            <a:cxn ang="0">
                              <a:pos x="33" y="369"/>
                            </a:cxn>
                            <a:cxn ang="0">
                              <a:pos x="97" y="246"/>
                            </a:cxn>
                            <a:cxn ang="0">
                              <a:pos x="162" y="81"/>
                            </a:cxn>
                            <a:cxn ang="0">
                              <a:pos x="226" y="81"/>
                            </a:cxn>
                            <a:cxn ang="0">
                              <a:pos x="290" y="122"/>
                            </a:cxn>
                            <a:cxn ang="0">
                              <a:pos x="354" y="122"/>
                            </a:cxn>
                            <a:cxn ang="0">
                              <a:pos x="419" y="122"/>
                            </a:cxn>
                            <a:cxn ang="0">
                              <a:pos x="483" y="122"/>
                            </a:cxn>
                            <a:cxn ang="0">
                              <a:pos x="515" y="81"/>
                            </a:cxn>
                            <a:cxn ang="0">
                              <a:pos x="579" y="41"/>
                            </a:cxn>
                            <a:cxn ang="0">
                              <a:pos x="644" y="0"/>
                            </a:cxn>
                            <a:cxn ang="0">
                              <a:pos x="707" y="41"/>
                            </a:cxn>
                            <a:cxn ang="0">
                              <a:pos x="740" y="81"/>
                            </a:cxn>
                            <a:cxn ang="0">
                              <a:pos x="805" y="81"/>
                            </a:cxn>
                            <a:cxn ang="0">
                              <a:pos x="868" y="41"/>
                            </a:cxn>
                            <a:cxn ang="0">
                              <a:pos x="934" y="0"/>
                            </a:cxn>
                            <a:cxn ang="0">
                              <a:pos x="934" y="81"/>
                            </a:cxn>
                            <a:cxn ang="0">
                              <a:pos x="901" y="204"/>
                            </a:cxn>
                            <a:cxn ang="0">
                              <a:pos x="868" y="286"/>
                            </a:cxn>
                            <a:cxn ang="0">
                              <a:pos x="868" y="450"/>
                            </a:cxn>
                            <a:cxn ang="0">
                              <a:pos x="836" y="532"/>
                            </a:cxn>
                            <a:cxn ang="0">
                              <a:pos x="805" y="573"/>
                            </a:cxn>
                            <a:cxn ang="0">
                              <a:pos x="772" y="613"/>
                            </a:cxn>
                          </a:cxnLst>
                          <a:rect l="0" t="0" r="r" b="b"/>
                          <a:pathLst>
                            <a:path w="934" h="613">
                              <a:moveTo>
                                <a:pt x="740" y="613"/>
                              </a:moveTo>
                              <a:lnTo>
                                <a:pt x="707" y="573"/>
                              </a:lnTo>
                              <a:lnTo>
                                <a:pt x="707" y="532"/>
                              </a:lnTo>
                              <a:lnTo>
                                <a:pt x="677" y="532"/>
                              </a:lnTo>
                              <a:lnTo>
                                <a:pt x="644" y="492"/>
                              </a:lnTo>
                              <a:lnTo>
                                <a:pt x="611" y="492"/>
                              </a:lnTo>
                              <a:lnTo>
                                <a:pt x="579" y="492"/>
                              </a:lnTo>
                              <a:lnTo>
                                <a:pt x="547" y="492"/>
                              </a:lnTo>
                              <a:lnTo>
                                <a:pt x="515" y="492"/>
                              </a:lnTo>
                              <a:lnTo>
                                <a:pt x="515" y="450"/>
                              </a:lnTo>
                              <a:lnTo>
                                <a:pt x="483" y="450"/>
                              </a:lnTo>
                              <a:lnTo>
                                <a:pt x="483" y="492"/>
                              </a:lnTo>
                              <a:lnTo>
                                <a:pt x="450" y="492"/>
                              </a:lnTo>
                              <a:lnTo>
                                <a:pt x="450" y="450"/>
                              </a:lnTo>
                              <a:lnTo>
                                <a:pt x="419" y="450"/>
                              </a:lnTo>
                              <a:lnTo>
                                <a:pt x="387" y="492"/>
                              </a:lnTo>
                              <a:lnTo>
                                <a:pt x="354" y="492"/>
                              </a:lnTo>
                              <a:lnTo>
                                <a:pt x="322" y="492"/>
                              </a:lnTo>
                              <a:lnTo>
                                <a:pt x="290" y="450"/>
                              </a:lnTo>
                              <a:lnTo>
                                <a:pt x="257" y="450"/>
                              </a:lnTo>
                              <a:lnTo>
                                <a:pt x="226" y="450"/>
                              </a:lnTo>
                              <a:lnTo>
                                <a:pt x="193" y="450"/>
                              </a:lnTo>
                              <a:lnTo>
                                <a:pt x="193" y="492"/>
                              </a:lnTo>
                              <a:lnTo>
                                <a:pt x="129" y="492"/>
                              </a:lnTo>
                              <a:lnTo>
                                <a:pt x="97" y="492"/>
                              </a:lnTo>
                              <a:lnTo>
                                <a:pt x="97" y="532"/>
                              </a:lnTo>
                              <a:lnTo>
                                <a:pt x="65" y="532"/>
                              </a:lnTo>
                              <a:lnTo>
                                <a:pt x="65" y="492"/>
                              </a:lnTo>
                              <a:lnTo>
                                <a:pt x="33" y="492"/>
                              </a:lnTo>
                              <a:lnTo>
                                <a:pt x="0" y="492"/>
                              </a:lnTo>
                              <a:lnTo>
                                <a:pt x="0" y="450"/>
                              </a:lnTo>
                              <a:lnTo>
                                <a:pt x="0" y="408"/>
                              </a:lnTo>
                              <a:lnTo>
                                <a:pt x="33" y="408"/>
                              </a:lnTo>
                              <a:lnTo>
                                <a:pt x="33" y="369"/>
                              </a:lnTo>
                              <a:lnTo>
                                <a:pt x="65" y="286"/>
                              </a:lnTo>
                              <a:lnTo>
                                <a:pt x="97" y="246"/>
                              </a:lnTo>
                              <a:lnTo>
                                <a:pt x="97" y="164"/>
                              </a:lnTo>
                              <a:lnTo>
                                <a:pt x="162" y="81"/>
                              </a:lnTo>
                              <a:lnTo>
                                <a:pt x="193" y="81"/>
                              </a:lnTo>
                              <a:lnTo>
                                <a:pt x="226" y="81"/>
                              </a:lnTo>
                              <a:lnTo>
                                <a:pt x="257" y="122"/>
                              </a:lnTo>
                              <a:lnTo>
                                <a:pt x="290" y="122"/>
                              </a:lnTo>
                              <a:lnTo>
                                <a:pt x="322" y="122"/>
                              </a:lnTo>
                              <a:lnTo>
                                <a:pt x="354" y="122"/>
                              </a:lnTo>
                              <a:lnTo>
                                <a:pt x="387" y="122"/>
                              </a:lnTo>
                              <a:lnTo>
                                <a:pt x="419" y="122"/>
                              </a:lnTo>
                              <a:lnTo>
                                <a:pt x="450" y="122"/>
                              </a:lnTo>
                              <a:lnTo>
                                <a:pt x="483" y="122"/>
                              </a:lnTo>
                              <a:lnTo>
                                <a:pt x="515" y="122"/>
                              </a:lnTo>
                              <a:lnTo>
                                <a:pt x="515" y="81"/>
                              </a:lnTo>
                              <a:lnTo>
                                <a:pt x="547" y="81"/>
                              </a:lnTo>
                              <a:lnTo>
                                <a:pt x="579" y="41"/>
                              </a:lnTo>
                              <a:lnTo>
                                <a:pt x="611" y="0"/>
                              </a:lnTo>
                              <a:lnTo>
                                <a:pt x="644" y="0"/>
                              </a:lnTo>
                              <a:lnTo>
                                <a:pt x="677" y="0"/>
                              </a:lnTo>
                              <a:lnTo>
                                <a:pt x="707" y="41"/>
                              </a:lnTo>
                              <a:lnTo>
                                <a:pt x="707" y="81"/>
                              </a:lnTo>
                              <a:lnTo>
                                <a:pt x="740" y="81"/>
                              </a:lnTo>
                              <a:lnTo>
                                <a:pt x="772" y="81"/>
                              </a:lnTo>
                              <a:lnTo>
                                <a:pt x="805" y="81"/>
                              </a:lnTo>
                              <a:lnTo>
                                <a:pt x="836" y="41"/>
                              </a:lnTo>
                              <a:lnTo>
                                <a:pt x="868" y="41"/>
                              </a:lnTo>
                              <a:lnTo>
                                <a:pt x="901" y="41"/>
                              </a:lnTo>
                              <a:lnTo>
                                <a:pt x="934" y="0"/>
                              </a:lnTo>
                              <a:lnTo>
                                <a:pt x="934" y="41"/>
                              </a:lnTo>
                              <a:lnTo>
                                <a:pt x="934" y="81"/>
                              </a:lnTo>
                              <a:lnTo>
                                <a:pt x="901" y="122"/>
                              </a:lnTo>
                              <a:lnTo>
                                <a:pt x="901" y="204"/>
                              </a:lnTo>
                              <a:lnTo>
                                <a:pt x="901" y="246"/>
                              </a:lnTo>
                              <a:lnTo>
                                <a:pt x="868" y="286"/>
                              </a:lnTo>
                              <a:lnTo>
                                <a:pt x="868" y="369"/>
                              </a:lnTo>
                              <a:lnTo>
                                <a:pt x="868" y="450"/>
                              </a:lnTo>
                              <a:lnTo>
                                <a:pt x="868" y="492"/>
                              </a:lnTo>
                              <a:lnTo>
                                <a:pt x="836" y="532"/>
                              </a:lnTo>
                              <a:lnTo>
                                <a:pt x="805" y="532"/>
                              </a:lnTo>
                              <a:lnTo>
                                <a:pt x="805" y="573"/>
                              </a:lnTo>
                              <a:lnTo>
                                <a:pt x="772" y="573"/>
                              </a:lnTo>
                              <a:lnTo>
                                <a:pt x="772" y="613"/>
                              </a:lnTo>
                              <a:lnTo>
                                <a:pt x="740" y="61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4" name="Freeform 407"/>
                        <p:cNvSpPr>
                          <a:spLocks/>
                        </p:cNvSpPr>
                        <p:nvPr/>
                      </p:nvSpPr>
                      <p:spPr bwMode="auto">
                        <a:xfrm>
                          <a:off x="4658" y="2463"/>
                          <a:ext cx="136" cy="126"/>
                        </a:xfrm>
                        <a:custGeom>
                          <a:avLst/>
                          <a:gdLst/>
                          <a:ahLst/>
                          <a:cxnLst>
                            <a:cxn ang="0">
                              <a:pos x="386" y="369"/>
                            </a:cxn>
                            <a:cxn ang="0">
                              <a:pos x="354" y="369"/>
                            </a:cxn>
                            <a:cxn ang="0">
                              <a:pos x="321" y="369"/>
                            </a:cxn>
                            <a:cxn ang="0">
                              <a:pos x="289" y="369"/>
                            </a:cxn>
                            <a:cxn ang="0">
                              <a:pos x="258" y="411"/>
                            </a:cxn>
                            <a:cxn ang="0">
                              <a:pos x="225" y="451"/>
                            </a:cxn>
                            <a:cxn ang="0">
                              <a:pos x="193" y="451"/>
                            </a:cxn>
                            <a:cxn ang="0">
                              <a:pos x="160" y="493"/>
                            </a:cxn>
                            <a:cxn ang="0">
                              <a:pos x="128" y="493"/>
                            </a:cxn>
                            <a:cxn ang="0">
                              <a:pos x="97" y="493"/>
                            </a:cxn>
                            <a:cxn ang="0">
                              <a:pos x="97" y="451"/>
                            </a:cxn>
                            <a:cxn ang="0">
                              <a:pos x="64" y="451"/>
                            </a:cxn>
                            <a:cxn ang="0">
                              <a:pos x="64" y="411"/>
                            </a:cxn>
                            <a:cxn ang="0">
                              <a:pos x="32" y="411"/>
                            </a:cxn>
                            <a:cxn ang="0">
                              <a:pos x="32" y="369"/>
                            </a:cxn>
                            <a:cxn ang="0">
                              <a:pos x="32" y="288"/>
                            </a:cxn>
                            <a:cxn ang="0">
                              <a:pos x="0" y="247"/>
                            </a:cxn>
                            <a:cxn ang="0">
                              <a:pos x="32" y="247"/>
                            </a:cxn>
                            <a:cxn ang="0">
                              <a:pos x="32" y="206"/>
                            </a:cxn>
                            <a:cxn ang="0">
                              <a:pos x="64" y="206"/>
                            </a:cxn>
                            <a:cxn ang="0">
                              <a:pos x="97" y="206"/>
                            </a:cxn>
                            <a:cxn ang="0">
                              <a:pos x="128" y="165"/>
                            </a:cxn>
                            <a:cxn ang="0">
                              <a:pos x="160" y="124"/>
                            </a:cxn>
                            <a:cxn ang="0">
                              <a:pos x="128" y="124"/>
                            </a:cxn>
                            <a:cxn ang="0">
                              <a:pos x="160" y="124"/>
                            </a:cxn>
                            <a:cxn ang="0">
                              <a:pos x="193" y="83"/>
                            </a:cxn>
                            <a:cxn ang="0">
                              <a:pos x="225" y="42"/>
                            </a:cxn>
                            <a:cxn ang="0">
                              <a:pos x="289" y="0"/>
                            </a:cxn>
                            <a:cxn ang="0">
                              <a:pos x="321" y="124"/>
                            </a:cxn>
                            <a:cxn ang="0">
                              <a:pos x="321" y="206"/>
                            </a:cxn>
                            <a:cxn ang="0">
                              <a:pos x="321" y="247"/>
                            </a:cxn>
                            <a:cxn ang="0">
                              <a:pos x="354" y="288"/>
                            </a:cxn>
                            <a:cxn ang="0">
                              <a:pos x="354" y="328"/>
                            </a:cxn>
                            <a:cxn ang="0">
                              <a:pos x="386" y="369"/>
                            </a:cxn>
                          </a:cxnLst>
                          <a:rect l="0" t="0" r="r" b="b"/>
                          <a:pathLst>
                            <a:path w="386" h="493">
                              <a:moveTo>
                                <a:pt x="386" y="369"/>
                              </a:moveTo>
                              <a:lnTo>
                                <a:pt x="354" y="369"/>
                              </a:lnTo>
                              <a:lnTo>
                                <a:pt x="321" y="369"/>
                              </a:lnTo>
                              <a:lnTo>
                                <a:pt x="289" y="369"/>
                              </a:lnTo>
                              <a:lnTo>
                                <a:pt x="258" y="411"/>
                              </a:lnTo>
                              <a:lnTo>
                                <a:pt x="225" y="451"/>
                              </a:lnTo>
                              <a:lnTo>
                                <a:pt x="193" y="451"/>
                              </a:lnTo>
                              <a:lnTo>
                                <a:pt x="160" y="493"/>
                              </a:lnTo>
                              <a:lnTo>
                                <a:pt x="128" y="493"/>
                              </a:lnTo>
                              <a:lnTo>
                                <a:pt x="97" y="493"/>
                              </a:lnTo>
                              <a:lnTo>
                                <a:pt x="97" y="451"/>
                              </a:lnTo>
                              <a:lnTo>
                                <a:pt x="64" y="451"/>
                              </a:lnTo>
                              <a:lnTo>
                                <a:pt x="64" y="411"/>
                              </a:lnTo>
                              <a:lnTo>
                                <a:pt x="32" y="411"/>
                              </a:lnTo>
                              <a:lnTo>
                                <a:pt x="32" y="369"/>
                              </a:lnTo>
                              <a:lnTo>
                                <a:pt x="32" y="288"/>
                              </a:lnTo>
                              <a:lnTo>
                                <a:pt x="0" y="247"/>
                              </a:lnTo>
                              <a:lnTo>
                                <a:pt x="32" y="247"/>
                              </a:lnTo>
                              <a:lnTo>
                                <a:pt x="32" y="206"/>
                              </a:lnTo>
                              <a:lnTo>
                                <a:pt x="64" y="206"/>
                              </a:lnTo>
                              <a:lnTo>
                                <a:pt x="97" y="206"/>
                              </a:lnTo>
                              <a:lnTo>
                                <a:pt x="128" y="165"/>
                              </a:lnTo>
                              <a:lnTo>
                                <a:pt x="160" y="124"/>
                              </a:lnTo>
                              <a:lnTo>
                                <a:pt x="128" y="124"/>
                              </a:lnTo>
                              <a:lnTo>
                                <a:pt x="160" y="124"/>
                              </a:lnTo>
                              <a:lnTo>
                                <a:pt x="193" y="83"/>
                              </a:lnTo>
                              <a:lnTo>
                                <a:pt x="225" y="42"/>
                              </a:lnTo>
                              <a:lnTo>
                                <a:pt x="289" y="0"/>
                              </a:lnTo>
                              <a:lnTo>
                                <a:pt x="321" y="124"/>
                              </a:lnTo>
                              <a:lnTo>
                                <a:pt x="321" y="206"/>
                              </a:lnTo>
                              <a:lnTo>
                                <a:pt x="321" y="247"/>
                              </a:lnTo>
                              <a:lnTo>
                                <a:pt x="354" y="288"/>
                              </a:lnTo>
                              <a:lnTo>
                                <a:pt x="354" y="328"/>
                              </a:lnTo>
                              <a:lnTo>
                                <a:pt x="386" y="36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5" name="Freeform 408"/>
                        <p:cNvSpPr>
                          <a:spLocks/>
                        </p:cNvSpPr>
                        <p:nvPr/>
                      </p:nvSpPr>
                      <p:spPr bwMode="auto">
                        <a:xfrm>
                          <a:off x="4531" y="2475"/>
                          <a:ext cx="182" cy="126"/>
                        </a:xfrm>
                        <a:custGeom>
                          <a:avLst/>
                          <a:gdLst/>
                          <a:ahLst/>
                          <a:cxnLst>
                            <a:cxn ang="0">
                              <a:pos x="451" y="451"/>
                            </a:cxn>
                            <a:cxn ang="0">
                              <a:pos x="418" y="451"/>
                            </a:cxn>
                            <a:cxn ang="0">
                              <a:pos x="386" y="451"/>
                            </a:cxn>
                            <a:cxn ang="0">
                              <a:pos x="354" y="451"/>
                            </a:cxn>
                            <a:cxn ang="0">
                              <a:pos x="322" y="451"/>
                            </a:cxn>
                            <a:cxn ang="0">
                              <a:pos x="290" y="493"/>
                            </a:cxn>
                            <a:cxn ang="0">
                              <a:pos x="257" y="493"/>
                            </a:cxn>
                            <a:cxn ang="0">
                              <a:pos x="257" y="451"/>
                            </a:cxn>
                            <a:cxn ang="0">
                              <a:pos x="224" y="451"/>
                            </a:cxn>
                            <a:cxn ang="0">
                              <a:pos x="193" y="410"/>
                            </a:cxn>
                            <a:cxn ang="0">
                              <a:pos x="161" y="410"/>
                            </a:cxn>
                            <a:cxn ang="0">
                              <a:pos x="128" y="451"/>
                            </a:cxn>
                            <a:cxn ang="0">
                              <a:pos x="96" y="451"/>
                            </a:cxn>
                            <a:cxn ang="0">
                              <a:pos x="64" y="451"/>
                            </a:cxn>
                            <a:cxn ang="0">
                              <a:pos x="33" y="451"/>
                            </a:cxn>
                            <a:cxn ang="0">
                              <a:pos x="0" y="451"/>
                            </a:cxn>
                            <a:cxn ang="0">
                              <a:pos x="0" y="410"/>
                            </a:cxn>
                            <a:cxn ang="0">
                              <a:pos x="0" y="369"/>
                            </a:cxn>
                            <a:cxn ang="0">
                              <a:pos x="33" y="328"/>
                            </a:cxn>
                            <a:cxn ang="0">
                              <a:pos x="33" y="287"/>
                            </a:cxn>
                            <a:cxn ang="0">
                              <a:pos x="33" y="247"/>
                            </a:cxn>
                            <a:cxn ang="0">
                              <a:pos x="33" y="205"/>
                            </a:cxn>
                            <a:cxn ang="0">
                              <a:pos x="64" y="205"/>
                            </a:cxn>
                            <a:cxn ang="0">
                              <a:pos x="64" y="165"/>
                            </a:cxn>
                            <a:cxn ang="0">
                              <a:pos x="64" y="124"/>
                            </a:cxn>
                            <a:cxn ang="0">
                              <a:pos x="64" y="82"/>
                            </a:cxn>
                            <a:cxn ang="0">
                              <a:pos x="96" y="0"/>
                            </a:cxn>
                            <a:cxn ang="0">
                              <a:pos x="128" y="0"/>
                            </a:cxn>
                            <a:cxn ang="0">
                              <a:pos x="193" y="42"/>
                            </a:cxn>
                            <a:cxn ang="0">
                              <a:pos x="224" y="42"/>
                            </a:cxn>
                            <a:cxn ang="0">
                              <a:pos x="290" y="42"/>
                            </a:cxn>
                            <a:cxn ang="0">
                              <a:pos x="322" y="42"/>
                            </a:cxn>
                            <a:cxn ang="0">
                              <a:pos x="418" y="42"/>
                            </a:cxn>
                            <a:cxn ang="0">
                              <a:pos x="482" y="82"/>
                            </a:cxn>
                            <a:cxn ang="0">
                              <a:pos x="514" y="82"/>
                            </a:cxn>
                            <a:cxn ang="0">
                              <a:pos x="482" y="124"/>
                            </a:cxn>
                            <a:cxn ang="0">
                              <a:pos x="451" y="165"/>
                            </a:cxn>
                            <a:cxn ang="0">
                              <a:pos x="418" y="165"/>
                            </a:cxn>
                            <a:cxn ang="0">
                              <a:pos x="386" y="165"/>
                            </a:cxn>
                            <a:cxn ang="0">
                              <a:pos x="386" y="205"/>
                            </a:cxn>
                            <a:cxn ang="0">
                              <a:pos x="354" y="205"/>
                            </a:cxn>
                            <a:cxn ang="0">
                              <a:pos x="386" y="247"/>
                            </a:cxn>
                            <a:cxn ang="0">
                              <a:pos x="386" y="328"/>
                            </a:cxn>
                            <a:cxn ang="0">
                              <a:pos x="386" y="369"/>
                            </a:cxn>
                            <a:cxn ang="0">
                              <a:pos x="418" y="369"/>
                            </a:cxn>
                            <a:cxn ang="0">
                              <a:pos x="418" y="410"/>
                            </a:cxn>
                            <a:cxn ang="0">
                              <a:pos x="451" y="410"/>
                            </a:cxn>
                            <a:cxn ang="0">
                              <a:pos x="451" y="451"/>
                            </a:cxn>
                          </a:cxnLst>
                          <a:rect l="0" t="0" r="r" b="b"/>
                          <a:pathLst>
                            <a:path w="514" h="493">
                              <a:moveTo>
                                <a:pt x="451" y="451"/>
                              </a:moveTo>
                              <a:lnTo>
                                <a:pt x="418" y="451"/>
                              </a:lnTo>
                              <a:lnTo>
                                <a:pt x="386" y="451"/>
                              </a:lnTo>
                              <a:lnTo>
                                <a:pt x="354" y="451"/>
                              </a:lnTo>
                              <a:lnTo>
                                <a:pt x="322" y="451"/>
                              </a:lnTo>
                              <a:lnTo>
                                <a:pt x="290" y="493"/>
                              </a:lnTo>
                              <a:lnTo>
                                <a:pt x="257" y="493"/>
                              </a:lnTo>
                              <a:lnTo>
                                <a:pt x="257" y="451"/>
                              </a:lnTo>
                              <a:lnTo>
                                <a:pt x="224" y="451"/>
                              </a:lnTo>
                              <a:lnTo>
                                <a:pt x="193" y="410"/>
                              </a:lnTo>
                              <a:lnTo>
                                <a:pt x="161" y="410"/>
                              </a:lnTo>
                              <a:lnTo>
                                <a:pt x="128" y="451"/>
                              </a:lnTo>
                              <a:lnTo>
                                <a:pt x="96" y="451"/>
                              </a:lnTo>
                              <a:lnTo>
                                <a:pt x="64" y="451"/>
                              </a:lnTo>
                              <a:lnTo>
                                <a:pt x="33" y="451"/>
                              </a:lnTo>
                              <a:lnTo>
                                <a:pt x="0" y="451"/>
                              </a:lnTo>
                              <a:lnTo>
                                <a:pt x="0" y="410"/>
                              </a:lnTo>
                              <a:lnTo>
                                <a:pt x="0" y="369"/>
                              </a:lnTo>
                              <a:lnTo>
                                <a:pt x="33" y="328"/>
                              </a:lnTo>
                              <a:lnTo>
                                <a:pt x="33" y="287"/>
                              </a:lnTo>
                              <a:lnTo>
                                <a:pt x="33" y="247"/>
                              </a:lnTo>
                              <a:lnTo>
                                <a:pt x="33" y="205"/>
                              </a:lnTo>
                              <a:lnTo>
                                <a:pt x="64" y="205"/>
                              </a:lnTo>
                              <a:lnTo>
                                <a:pt x="64" y="165"/>
                              </a:lnTo>
                              <a:lnTo>
                                <a:pt x="64" y="124"/>
                              </a:lnTo>
                              <a:lnTo>
                                <a:pt x="64" y="82"/>
                              </a:lnTo>
                              <a:lnTo>
                                <a:pt x="96" y="0"/>
                              </a:lnTo>
                              <a:lnTo>
                                <a:pt x="128" y="0"/>
                              </a:lnTo>
                              <a:lnTo>
                                <a:pt x="193" y="42"/>
                              </a:lnTo>
                              <a:lnTo>
                                <a:pt x="224" y="42"/>
                              </a:lnTo>
                              <a:lnTo>
                                <a:pt x="290" y="42"/>
                              </a:lnTo>
                              <a:lnTo>
                                <a:pt x="322" y="42"/>
                              </a:lnTo>
                              <a:lnTo>
                                <a:pt x="418" y="42"/>
                              </a:lnTo>
                              <a:lnTo>
                                <a:pt x="482" y="82"/>
                              </a:lnTo>
                              <a:lnTo>
                                <a:pt x="514" y="82"/>
                              </a:lnTo>
                              <a:lnTo>
                                <a:pt x="482" y="124"/>
                              </a:lnTo>
                              <a:lnTo>
                                <a:pt x="451" y="165"/>
                              </a:lnTo>
                              <a:lnTo>
                                <a:pt x="418" y="165"/>
                              </a:lnTo>
                              <a:lnTo>
                                <a:pt x="386" y="165"/>
                              </a:lnTo>
                              <a:lnTo>
                                <a:pt x="386" y="205"/>
                              </a:lnTo>
                              <a:lnTo>
                                <a:pt x="354" y="205"/>
                              </a:lnTo>
                              <a:lnTo>
                                <a:pt x="386" y="247"/>
                              </a:lnTo>
                              <a:lnTo>
                                <a:pt x="386" y="328"/>
                              </a:lnTo>
                              <a:lnTo>
                                <a:pt x="386" y="369"/>
                              </a:lnTo>
                              <a:lnTo>
                                <a:pt x="418" y="369"/>
                              </a:lnTo>
                              <a:lnTo>
                                <a:pt x="418" y="410"/>
                              </a:lnTo>
                              <a:lnTo>
                                <a:pt x="451" y="410"/>
                              </a:lnTo>
                              <a:lnTo>
                                <a:pt x="451" y="451"/>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nvGrpSpPr>
                <p:cNvPr id="582" name="Group 409"/>
                <p:cNvGrpSpPr>
                  <a:grpSpLocks/>
                </p:cNvGrpSpPr>
                <p:nvPr/>
              </p:nvGrpSpPr>
              <p:grpSpPr bwMode="auto">
                <a:xfrm>
                  <a:off x="3312" y="958"/>
                  <a:ext cx="2153" cy="1154"/>
                  <a:chOff x="3312" y="950"/>
                  <a:chExt cx="2153" cy="1154"/>
                </a:xfrm>
                <a:grpFill/>
              </p:grpSpPr>
              <p:grpSp>
                <p:nvGrpSpPr>
                  <p:cNvPr id="583" name="Group 410"/>
                  <p:cNvGrpSpPr>
                    <a:grpSpLocks/>
                  </p:cNvGrpSpPr>
                  <p:nvPr/>
                </p:nvGrpSpPr>
                <p:grpSpPr bwMode="auto">
                  <a:xfrm>
                    <a:off x="4885" y="1423"/>
                    <a:ext cx="580" cy="681"/>
                    <a:chOff x="4885" y="1423"/>
                    <a:chExt cx="580" cy="681"/>
                  </a:xfrm>
                  <a:grpFill/>
                </p:grpSpPr>
                <p:sp>
                  <p:nvSpPr>
                    <p:cNvPr id="610" name="Freeform 411"/>
                    <p:cNvSpPr>
                      <a:spLocks/>
                    </p:cNvSpPr>
                    <p:nvPr/>
                  </p:nvSpPr>
                  <p:spPr bwMode="auto">
                    <a:xfrm>
                      <a:off x="5216" y="1865"/>
                      <a:ext cx="249" cy="157"/>
                    </a:xfrm>
                    <a:custGeom>
                      <a:avLst/>
                      <a:gdLst/>
                      <a:ahLst/>
                      <a:cxnLst>
                        <a:cxn ang="0">
                          <a:pos x="257" y="409"/>
                        </a:cxn>
                        <a:cxn ang="0">
                          <a:pos x="224" y="491"/>
                        </a:cxn>
                        <a:cxn ang="0">
                          <a:pos x="191" y="491"/>
                        </a:cxn>
                        <a:cxn ang="0">
                          <a:pos x="159" y="491"/>
                        </a:cxn>
                        <a:cxn ang="0">
                          <a:pos x="128" y="491"/>
                        </a:cxn>
                        <a:cxn ang="0">
                          <a:pos x="96" y="491"/>
                        </a:cxn>
                        <a:cxn ang="0">
                          <a:pos x="63" y="491"/>
                        </a:cxn>
                        <a:cxn ang="0">
                          <a:pos x="30" y="491"/>
                        </a:cxn>
                        <a:cxn ang="0">
                          <a:pos x="0" y="491"/>
                        </a:cxn>
                        <a:cxn ang="0">
                          <a:pos x="0" y="533"/>
                        </a:cxn>
                        <a:cxn ang="0">
                          <a:pos x="0" y="328"/>
                        </a:cxn>
                        <a:cxn ang="0">
                          <a:pos x="30" y="205"/>
                        </a:cxn>
                        <a:cxn ang="0">
                          <a:pos x="96" y="0"/>
                        </a:cxn>
                        <a:cxn ang="0">
                          <a:pos x="385" y="205"/>
                        </a:cxn>
                        <a:cxn ang="0">
                          <a:pos x="577" y="286"/>
                        </a:cxn>
                        <a:cxn ang="0">
                          <a:pos x="577" y="328"/>
                        </a:cxn>
                        <a:cxn ang="0">
                          <a:pos x="577" y="367"/>
                        </a:cxn>
                        <a:cxn ang="0">
                          <a:pos x="577" y="409"/>
                        </a:cxn>
                        <a:cxn ang="0">
                          <a:pos x="577" y="451"/>
                        </a:cxn>
                        <a:cxn ang="0">
                          <a:pos x="577" y="491"/>
                        </a:cxn>
                        <a:cxn ang="0">
                          <a:pos x="577" y="533"/>
                        </a:cxn>
                        <a:cxn ang="0">
                          <a:pos x="610" y="533"/>
                        </a:cxn>
                        <a:cxn ang="0">
                          <a:pos x="642" y="533"/>
                        </a:cxn>
                        <a:cxn ang="0">
                          <a:pos x="675" y="572"/>
                        </a:cxn>
                        <a:cxn ang="0">
                          <a:pos x="675" y="614"/>
                        </a:cxn>
                        <a:cxn ang="0">
                          <a:pos x="706" y="614"/>
                        </a:cxn>
                        <a:cxn ang="0">
                          <a:pos x="675" y="614"/>
                        </a:cxn>
                        <a:cxn ang="0">
                          <a:pos x="642" y="614"/>
                        </a:cxn>
                        <a:cxn ang="0">
                          <a:pos x="642" y="572"/>
                        </a:cxn>
                        <a:cxn ang="0">
                          <a:pos x="610" y="572"/>
                        </a:cxn>
                        <a:cxn ang="0">
                          <a:pos x="577" y="533"/>
                        </a:cxn>
                        <a:cxn ang="0">
                          <a:pos x="577" y="491"/>
                        </a:cxn>
                        <a:cxn ang="0">
                          <a:pos x="546" y="451"/>
                        </a:cxn>
                        <a:cxn ang="0">
                          <a:pos x="481" y="409"/>
                        </a:cxn>
                        <a:cxn ang="0">
                          <a:pos x="418" y="367"/>
                        </a:cxn>
                        <a:cxn ang="0">
                          <a:pos x="385" y="367"/>
                        </a:cxn>
                        <a:cxn ang="0">
                          <a:pos x="320" y="409"/>
                        </a:cxn>
                        <a:cxn ang="0">
                          <a:pos x="288" y="409"/>
                        </a:cxn>
                        <a:cxn ang="0">
                          <a:pos x="257" y="409"/>
                        </a:cxn>
                      </a:cxnLst>
                      <a:rect l="0" t="0" r="r" b="b"/>
                      <a:pathLst>
                        <a:path w="706" h="614">
                          <a:moveTo>
                            <a:pt x="257" y="409"/>
                          </a:moveTo>
                          <a:lnTo>
                            <a:pt x="224" y="491"/>
                          </a:lnTo>
                          <a:lnTo>
                            <a:pt x="191" y="491"/>
                          </a:lnTo>
                          <a:lnTo>
                            <a:pt x="159" y="491"/>
                          </a:lnTo>
                          <a:lnTo>
                            <a:pt x="128" y="491"/>
                          </a:lnTo>
                          <a:lnTo>
                            <a:pt x="96" y="491"/>
                          </a:lnTo>
                          <a:lnTo>
                            <a:pt x="63" y="491"/>
                          </a:lnTo>
                          <a:lnTo>
                            <a:pt x="30" y="491"/>
                          </a:lnTo>
                          <a:lnTo>
                            <a:pt x="0" y="491"/>
                          </a:lnTo>
                          <a:lnTo>
                            <a:pt x="0" y="533"/>
                          </a:lnTo>
                          <a:lnTo>
                            <a:pt x="0" y="328"/>
                          </a:lnTo>
                          <a:lnTo>
                            <a:pt x="30" y="205"/>
                          </a:lnTo>
                          <a:lnTo>
                            <a:pt x="96" y="0"/>
                          </a:lnTo>
                          <a:lnTo>
                            <a:pt x="385" y="205"/>
                          </a:lnTo>
                          <a:lnTo>
                            <a:pt x="577" y="286"/>
                          </a:lnTo>
                          <a:lnTo>
                            <a:pt x="577" y="328"/>
                          </a:lnTo>
                          <a:lnTo>
                            <a:pt x="577" y="367"/>
                          </a:lnTo>
                          <a:lnTo>
                            <a:pt x="577" y="409"/>
                          </a:lnTo>
                          <a:lnTo>
                            <a:pt x="577" y="451"/>
                          </a:lnTo>
                          <a:lnTo>
                            <a:pt x="577" y="491"/>
                          </a:lnTo>
                          <a:lnTo>
                            <a:pt x="577" y="533"/>
                          </a:lnTo>
                          <a:lnTo>
                            <a:pt x="610" y="533"/>
                          </a:lnTo>
                          <a:lnTo>
                            <a:pt x="642" y="533"/>
                          </a:lnTo>
                          <a:lnTo>
                            <a:pt x="675" y="572"/>
                          </a:lnTo>
                          <a:lnTo>
                            <a:pt x="675" y="614"/>
                          </a:lnTo>
                          <a:lnTo>
                            <a:pt x="706" y="614"/>
                          </a:lnTo>
                          <a:lnTo>
                            <a:pt x="675" y="614"/>
                          </a:lnTo>
                          <a:lnTo>
                            <a:pt x="642" y="614"/>
                          </a:lnTo>
                          <a:lnTo>
                            <a:pt x="642" y="572"/>
                          </a:lnTo>
                          <a:lnTo>
                            <a:pt x="610" y="572"/>
                          </a:lnTo>
                          <a:lnTo>
                            <a:pt x="577" y="533"/>
                          </a:lnTo>
                          <a:lnTo>
                            <a:pt x="577" y="491"/>
                          </a:lnTo>
                          <a:lnTo>
                            <a:pt x="546" y="451"/>
                          </a:lnTo>
                          <a:lnTo>
                            <a:pt x="481" y="409"/>
                          </a:lnTo>
                          <a:lnTo>
                            <a:pt x="418" y="367"/>
                          </a:lnTo>
                          <a:lnTo>
                            <a:pt x="385" y="367"/>
                          </a:lnTo>
                          <a:lnTo>
                            <a:pt x="320" y="409"/>
                          </a:lnTo>
                          <a:lnTo>
                            <a:pt x="288" y="409"/>
                          </a:lnTo>
                          <a:lnTo>
                            <a:pt x="257" y="40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611" name="Group 412"/>
                    <p:cNvGrpSpPr>
                      <a:grpSpLocks/>
                    </p:cNvGrpSpPr>
                    <p:nvPr/>
                  </p:nvGrpSpPr>
                  <p:grpSpPr bwMode="auto">
                    <a:xfrm>
                      <a:off x="4885" y="1423"/>
                      <a:ext cx="535" cy="681"/>
                      <a:chOff x="4349" y="1413"/>
                      <a:chExt cx="503" cy="884"/>
                    </a:xfrm>
                    <a:grpFill/>
                  </p:grpSpPr>
                  <p:sp>
                    <p:nvSpPr>
                      <p:cNvPr id="612" name="Freeform 413"/>
                      <p:cNvSpPr>
                        <a:spLocks/>
                      </p:cNvSpPr>
                      <p:nvPr/>
                    </p:nvSpPr>
                    <p:spPr bwMode="auto">
                      <a:xfrm>
                        <a:off x="4446" y="1782"/>
                        <a:ext cx="278" cy="204"/>
                      </a:xfrm>
                      <a:custGeom>
                        <a:avLst/>
                        <a:gdLst/>
                        <a:ahLst/>
                        <a:cxnLst>
                          <a:cxn ang="0">
                            <a:pos x="740" y="614"/>
                          </a:cxn>
                          <a:cxn ang="0">
                            <a:pos x="707" y="573"/>
                          </a:cxn>
                          <a:cxn ang="0">
                            <a:pos x="674" y="573"/>
                          </a:cxn>
                          <a:cxn ang="0">
                            <a:pos x="643" y="573"/>
                          </a:cxn>
                          <a:cxn ang="0">
                            <a:pos x="611" y="573"/>
                          </a:cxn>
                          <a:cxn ang="0">
                            <a:pos x="578" y="614"/>
                          </a:cxn>
                          <a:cxn ang="0">
                            <a:pos x="321" y="614"/>
                          </a:cxn>
                          <a:cxn ang="0">
                            <a:pos x="193" y="614"/>
                          </a:cxn>
                          <a:cxn ang="0">
                            <a:pos x="160" y="573"/>
                          </a:cxn>
                          <a:cxn ang="0">
                            <a:pos x="129" y="573"/>
                          </a:cxn>
                          <a:cxn ang="0">
                            <a:pos x="96" y="573"/>
                          </a:cxn>
                          <a:cxn ang="0">
                            <a:pos x="32" y="532"/>
                          </a:cxn>
                          <a:cxn ang="0">
                            <a:pos x="0" y="532"/>
                          </a:cxn>
                          <a:cxn ang="0">
                            <a:pos x="0" y="573"/>
                          </a:cxn>
                          <a:cxn ang="0">
                            <a:pos x="0" y="532"/>
                          </a:cxn>
                          <a:cxn ang="0">
                            <a:pos x="32" y="492"/>
                          </a:cxn>
                          <a:cxn ang="0">
                            <a:pos x="63" y="450"/>
                          </a:cxn>
                          <a:cxn ang="0">
                            <a:pos x="63" y="369"/>
                          </a:cxn>
                          <a:cxn ang="0">
                            <a:pos x="96" y="327"/>
                          </a:cxn>
                          <a:cxn ang="0">
                            <a:pos x="129" y="246"/>
                          </a:cxn>
                          <a:cxn ang="0">
                            <a:pos x="193" y="122"/>
                          </a:cxn>
                          <a:cxn ang="0">
                            <a:pos x="224" y="122"/>
                          </a:cxn>
                          <a:cxn ang="0">
                            <a:pos x="257" y="122"/>
                          </a:cxn>
                          <a:cxn ang="0">
                            <a:pos x="289" y="122"/>
                          </a:cxn>
                          <a:cxn ang="0">
                            <a:pos x="321" y="122"/>
                          </a:cxn>
                          <a:cxn ang="0">
                            <a:pos x="353" y="122"/>
                          </a:cxn>
                          <a:cxn ang="0">
                            <a:pos x="386" y="122"/>
                          </a:cxn>
                          <a:cxn ang="0">
                            <a:pos x="417" y="83"/>
                          </a:cxn>
                          <a:cxn ang="0">
                            <a:pos x="450" y="83"/>
                          </a:cxn>
                          <a:cxn ang="0">
                            <a:pos x="482" y="122"/>
                          </a:cxn>
                          <a:cxn ang="0">
                            <a:pos x="514" y="122"/>
                          </a:cxn>
                          <a:cxn ang="0">
                            <a:pos x="546" y="122"/>
                          </a:cxn>
                          <a:cxn ang="0">
                            <a:pos x="578" y="122"/>
                          </a:cxn>
                          <a:cxn ang="0">
                            <a:pos x="611" y="122"/>
                          </a:cxn>
                          <a:cxn ang="0">
                            <a:pos x="643" y="122"/>
                          </a:cxn>
                          <a:cxn ang="0">
                            <a:pos x="674" y="122"/>
                          </a:cxn>
                          <a:cxn ang="0">
                            <a:pos x="707" y="83"/>
                          </a:cxn>
                          <a:cxn ang="0">
                            <a:pos x="707" y="41"/>
                          </a:cxn>
                          <a:cxn ang="0">
                            <a:pos x="740" y="41"/>
                          </a:cxn>
                          <a:cxn ang="0">
                            <a:pos x="740" y="0"/>
                          </a:cxn>
                          <a:cxn ang="0">
                            <a:pos x="740" y="41"/>
                          </a:cxn>
                          <a:cxn ang="0">
                            <a:pos x="740" y="83"/>
                          </a:cxn>
                          <a:cxn ang="0">
                            <a:pos x="707" y="83"/>
                          </a:cxn>
                          <a:cxn ang="0">
                            <a:pos x="707" y="122"/>
                          </a:cxn>
                          <a:cxn ang="0">
                            <a:pos x="674" y="164"/>
                          </a:cxn>
                          <a:cxn ang="0">
                            <a:pos x="707" y="164"/>
                          </a:cxn>
                          <a:cxn ang="0">
                            <a:pos x="707" y="205"/>
                          </a:cxn>
                          <a:cxn ang="0">
                            <a:pos x="707" y="246"/>
                          </a:cxn>
                          <a:cxn ang="0">
                            <a:pos x="740" y="246"/>
                          </a:cxn>
                          <a:cxn ang="0">
                            <a:pos x="772" y="246"/>
                          </a:cxn>
                          <a:cxn ang="0">
                            <a:pos x="804" y="287"/>
                          </a:cxn>
                          <a:cxn ang="0">
                            <a:pos x="835" y="287"/>
                          </a:cxn>
                          <a:cxn ang="0">
                            <a:pos x="835" y="327"/>
                          </a:cxn>
                          <a:cxn ang="0">
                            <a:pos x="835" y="369"/>
                          </a:cxn>
                          <a:cxn ang="0">
                            <a:pos x="835" y="411"/>
                          </a:cxn>
                          <a:cxn ang="0">
                            <a:pos x="804" y="450"/>
                          </a:cxn>
                          <a:cxn ang="0">
                            <a:pos x="772" y="450"/>
                          </a:cxn>
                          <a:cxn ang="0">
                            <a:pos x="740" y="492"/>
                          </a:cxn>
                          <a:cxn ang="0">
                            <a:pos x="740" y="532"/>
                          </a:cxn>
                          <a:cxn ang="0">
                            <a:pos x="740" y="573"/>
                          </a:cxn>
                          <a:cxn ang="0">
                            <a:pos x="740" y="614"/>
                          </a:cxn>
                        </a:cxnLst>
                        <a:rect l="0" t="0" r="r" b="b"/>
                        <a:pathLst>
                          <a:path w="835" h="614">
                            <a:moveTo>
                              <a:pt x="740" y="614"/>
                            </a:moveTo>
                            <a:lnTo>
                              <a:pt x="707" y="573"/>
                            </a:lnTo>
                            <a:lnTo>
                              <a:pt x="674" y="573"/>
                            </a:lnTo>
                            <a:lnTo>
                              <a:pt x="643" y="573"/>
                            </a:lnTo>
                            <a:lnTo>
                              <a:pt x="611" y="573"/>
                            </a:lnTo>
                            <a:lnTo>
                              <a:pt x="578" y="614"/>
                            </a:lnTo>
                            <a:lnTo>
                              <a:pt x="321" y="614"/>
                            </a:lnTo>
                            <a:lnTo>
                              <a:pt x="193" y="614"/>
                            </a:lnTo>
                            <a:lnTo>
                              <a:pt x="160" y="573"/>
                            </a:lnTo>
                            <a:lnTo>
                              <a:pt x="129" y="573"/>
                            </a:lnTo>
                            <a:lnTo>
                              <a:pt x="96" y="573"/>
                            </a:lnTo>
                            <a:lnTo>
                              <a:pt x="32" y="532"/>
                            </a:lnTo>
                            <a:lnTo>
                              <a:pt x="0" y="532"/>
                            </a:lnTo>
                            <a:lnTo>
                              <a:pt x="0" y="573"/>
                            </a:lnTo>
                            <a:lnTo>
                              <a:pt x="0" y="532"/>
                            </a:lnTo>
                            <a:lnTo>
                              <a:pt x="32" y="492"/>
                            </a:lnTo>
                            <a:lnTo>
                              <a:pt x="63" y="450"/>
                            </a:lnTo>
                            <a:lnTo>
                              <a:pt x="63" y="369"/>
                            </a:lnTo>
                            <a:lnTo>
                              <a:pt x="96" y="327"/>
                            </a:lnTo>
                            <a:lnTo>
                              <a:pt x="129" y="246"/>
                            </a:lnTo>
                            <a:lnTo>
                              <a:pt x="193" y="122"/>
                            </a:lnTo>
                            <a:lnTo>
                              <a:pt x="224" y="122"/>
                            </a:lnTo>
                            <a:lnTo>
                              <a:pt x="257" y="122"/>
                            </a:lnTo>
                            <a:lnTo>
                              <a:pt x="289" y="122"/>
                            </a:lnTo>
                            <a:lnTo>
                              <a:pt x="321" y="122"/>
                            </a:lnTo>
                            <a:lnTo>
                              <a:pt x="353" y="122"/>
                            </a:lnTo>
                            <a:lnTo>
                              <a:pt x="386" y="122"/>
                            </a:lnTo>
                            <a:lnTo>
                              <a:pt x="417" y="83"/>
                            </a:lnTo>
                            <a:lnTo>
                              <a:pt x="450" y="83"/>
                            </a:lnTo>
                            <a:lnTo>
                              <a:pt x="482" y="122"/>
                            </a:lnTo>
                            <a:lnTo>
                              <a:pt x="514" y="122"/>
                            </a:lnTo>
                            <a:lnTo>
                              <a:pt x="546" y="122"/>
                            </a:lnTo>
                            <a:lnTo>
                              <a:pt x="578" y="122"/>
                            </a:lnTo>
                            <a:lnTo>
                              <a:pt x="611" y="122"/>
                            </a:lnTo>
                            <a:lnTo>
                              <a:pt x="643" y="122"/>
                            </a:lnTo>
                            <a:lnTo>
                              <a:pt x="674" y="122"/>
                            </a:lnTo>
                            <a:lnTo>
                              <a:pt x="707" y="83"/>
                            </a:lnTo>
                            <a:lnTo>
                              <a:pt x="707" y="41"/>
                            </a:lnTo>
                            <a:lnTo>
                              <a:pt x="740" y="41"/>
                            </a:lnTo>
                            <a:lnTo>
                              <a:pt x="740" y="0"/>
                            </a:lnTo>
                            <a:lnTo>
                              <a:pt x="740" y="41"/>
                            </a:lnTo>
                            <a:lnTo>
                              <a:pt x="740" y="83"/>
                            </a:lnTo>
                            <a:lnTo>
                              <a:pt x="707" y="83"/>
                            </a:lnTo>
                            <a:lnTo>
                              <a:pt x="707" y="122"/>
                            </a:lnTo>
                            <a:lnTo>
                              <a:pt x="674" y="164"/>
                            </a:lnTo>
                            <a:lnTo>
                              <a:pt x="707" y="164"/>
                            </a:lnTo>
                            <a:lnTo>
                              <a:pt x="707" y="205"/>
                            </a:lnTo>
                            <a:lnTo>
                              <a:pt x="707" y="246"/>
                            </a:lnTo>
                            <a:lnTo>
                              <a:pt x="740" y="246"/>
                            </a:lnTo>
                            <a:lnTo>
                              <a:pt x="772" y="246"/>
                            </a:lnTo>
                            <a:lnTo>
                              <a:pt x="804" y="287"/>
                            </a:lnTo>
                            <a:lnTo>
                              <a:pt x="835" y="287"/>
                            </a:lnTo>
                            <a:lnTo>
                              <a:pt x="835" y="327"/>
                            </a:lnTo>
                            <a:lnTo>
                              <a:pt x="835" y="369"/>
                            </a:lnTo>
                            <a:lnTo>
                              <a:pt x="835" y="411"/>
                            </a:lnTo>
                            <a:lnTo>
                              <a:pt x="804" y="450"/>
                            </a:lnTo>
                            <a:lnTo>
                              <a:pt x="772" y="450"/>
                            </a:lnTo>
                            <a:lnTo>
                              <a:pt x="740" y="492"/>
                            </a:lnTo>
                            <a:lnTo>
                              <a:pt x="740" y="532"/>
                            </a:lnTo>
                            <a:lnTo>
                              <a:pt x="740" y="573"/>
                            </a:lnTo>
                            <a:lnTo>
                              <a:pt x="740" y="61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13" name="Freeform 414"/>
                      <p:cNvSpPr>
                        <a:spLocks/>
                      </p:cNvSpPr>
                      <p:nvPr/>
                    </p:nvSpPr>
                    <p:spPr bwMode="auto">
                      <a:xfrm>
                        <a:off x="4670" y="1780"/>
                        <a:ext cx="182" cy="301"/>
                      </a:xfrm>
                      <a:custGeom>
                        <a:avLst/>
                        <a:gdLst/>
                        <a:ahLst/>
                        <a:cxnLst>
                          <a:cxn ang="0">
                            <a:pos x="354" y="820"/>
                          </a:cxn>
                          <a:cxn ang="0">
                            <a:pos x="65" y="573"/>
                          </a:cxn>
                          <a:cxn ang="0">
                            <a:pos x="65" y="492"/>
                          </a:cxn>
                          <a:cxn ang="0">
                            <a:pos x="130" y="451"/>
                          </a:cxn>
                          <a:cxn ang="0">
                            <a:pos x="161" y="370"/>
                          </a:cxn>
                          <a:cxn ang="0">
                            <a:pos x="161" y="287"/>
                          </a:cxn>
                          <a:cxn ang="0">
                            <a:pos x="97" y="246"/>
                          </a:cxn>
                          <a:cxn ang="0">
                            <a:pos x="33" y="246"/>
                          </a:cxn>
                          <a:cxn ang="0">
                            <a:pos x="33" y="165"/>
                          </a:cxn>
                          <a:cxn ang="0">
                            <a:pos x="33" y="123"/>
                          </a:cxn>
                          <a:cxn ang="0">
                            <a:pos x="65" y="82"/>
                          </a:cxn>
                          <a:cxn ang="0">
                            <a:pos x="65" y="0"/>
                          </a:cxn>
                          <a:cxn ang="0">
                            <a:pos x="130" y="0"/>
                          </a:cxn>
                          <a:cxn ang="0">
                            <a:pos x="194" y="0"/>
                          </a:cxn>
                          <a:cxn ang="0">
                            <a:pos x="226" y="82"/>
                          </a:cxn>
                          <a:cxn ang="0">
                            <a:pos x="258" y="42"/>
                          </a:cxn>
                          <a:cxn ang="0">
                            <a:pos x="290" y="82"/>
                          </a:cxn>
                          <a:cxn ang="0">
                            <a:pos x="323" y="123"/>
                          </a:cxn>
                          <a:cxn ang="0">
                            <a:pos x="354" y="165"/>
                          </a:cxn>
                          <a:cxn ang="0">
                            <a:pos x="387" y="204"/>
                          </a:cxn>
                          <a:cxn ang="0">
                            <a:pos x="354" y="246"/>
                          </a:cxn>
                          <a:cxn ang="0">
                            <a:pos x="354" y="287"/>
                          </a:cxn>
                          <a:cxn ang="0">
                            <a:pos x="323" y="328"/>
                          </a:cxn>
                          <a:cxn ang="0">
                            <a:pos x="290" y="370"/>
                          </a:cxn>
                          <a:cxn ang="0">
                            <a:pos x="258" y="410"/>
                          </a:cxn>
                          <a:cxn ang="0">
                            <a:pos x="290" y="370"/>
                          </a:cxn>
                          <a:cxn ang="0">
                            <a:pos x="354" y="370"/>
                          </a:cxn>
                          <a:cxn ang="0">
                            <a:pos x="354" y="287"/>
                          </a:cxn>
                          <a:cxn ang="0">
                            <a:pos x="387" y="246"/>
                          </a:cxn>
                          <a:cxn ang="0">
                            <a:pos x="387" y="328"/>
                          </a:cxn>
                          <a:cxn ang="0">
                            <a:pos x="418" y="370"/>
                          </a:cxn>
                          <a:cxn ang="0">
                            <a:pos x="451" y="451"/>
                          </a:cxn>
                          <a:cxn ang="0">
                            <a:pos x="451" y="573"/>
                          </a:cxn>
                          <a:cxn ang="0">
                            <a:pos x="451" y="656"/>
                          </a:cxn>
                          <a:cxn ang="0">
                            <a:pos x="451" y="738"/>
                          </a:cxn>
                          <a:cxn ang="0">
                            <a:pos x="484" y="778"/>
                          </a:cxn>
                          <a:cxn ang="0">
                            <a:pos x="547" y="778"/>
                          </a:cxn>
                          <a:cxn ang="0">
                            <a:pos x="547" y="859"/>
                          </a:cxn>
                        </a:cxnLst>
                        <a:rect l="0" t="0" r="r" b="b"/>
                        <a:pathLst>
                          <a:path w="547" h="901">
                            <a:moveTo>
                              <a:pt x="547" y="901"/>
                            </a:moveTo>
                            <a:lnTo>
                              <a:pt x="354" y="820"/>
                            </a:lnTo>
                            <a:lnTo>
                              <a:pt x="65" y="615"/>
                            </a:lnTo>
                            <a:lnTo>
                              <a:pt x="65" y="573"/>
                            </a:lnTo>
                            <a:lnTo>
                              <a:pt x="65" y="532"/>
                            </a:lnTo>
                            <a:lnTo>
                              <a:pt x="65" y="492"/>
                            </a:lnTo>
                            <a:lnTo>
                              <a:pt x="97" y="451"/>
                            </a:lnTo>
                            <a:lnTo>
                              <a:pt x="130" y="451"/>
                            </a:lnTo>
                            <a:lnTo>
                              <a:pt x="161" y="410"/>
                            </a:lnTo>
                            <a:lnTo>
                              <a:pt x="161" y="370"/>
                            </a:lnTo>
                            <a:lnTo>
                              <a:pt x="161" y="328"/>
                            </a:lnTo>
                            <a:lnTo>
                              <a:pt x="161" y="287"/>
                            </a:lnTo>
                            <a:lnTo>
                              <a:pt x="130" y="287"/>
                            </a:lnTo>
                            <a:lnTo>
                              <a:pt x="97" y="246"/>
                            </a:lnTo>
                            <a:lnTo>
                              <a:pt x="65" y="246"/>
                            </a:lnTo>
                            <a:lnTo>
                              <a:pt x="33" y="246"/>
                            </a:lnTo>
                            <a:lnTo>
                              <a:pt x="33" y="204"/>
                            </a:lnTo>
                            <a:lnTo>
                              <a:pt x="33" y="165"/>
                            </a:lnTo>
                            <a:lnTo>
                              <a:pt x="0" y="165"/>
                            </a:lnTo>
                            <a:lnTo>
                              <a:pt x="33" y="123"/>
                            </a:lnTo>
                            <a:lnTo>
                              <a:pt x="33" y="82"/>
                            </a:lnTo>
                            <a:lnTo>
                              <a:pt x="65" y="82"/>
                            </a:lnTo>
                            <a:lnTo>
                              <a:pt x="65" y="42"/>
                            </a:lnTo>
                            <a:lnTo>
                              <a:pt x="65" y="0"/>
                            </a:lnTo>
                            <a:lnTo>
                              <a:pt x="97" y="0"/>
                            </a:lnTo>
                            <a:lnTo>
                              <a:pt x="130" y="0"/>
                            </a:lnTo>
                            <a:lnTo>
                              <a:pt x="161" y="0"/>
                            </a:lnTo>
                            <a:lnTo>
                              <a:pt x="194" y="0"/>
                            </a:lnTo>
                            <a:lnTo>
                              <a:pt x="226" y="42"/>
                            </a:lnTo>
                            <a:lnTo>
                              <a:pt x="226" y="82"/>
                            </a:lnTo>
                            <a:lnTo>
                              <a:pt x="258" y="82"/>
                            </a:lnTo>
                            <a:lnTo>
                              <a:pt x="258" y="42"/>
                            </a:lnTo>
                            <a:lnTo>
                              <a:pt x="258" y="82"/>
                            </a:lnTo>
                            <a:lnTo>
                              <a:pt x="290" y="82"/>
                            </a:lnTo>
                            <a:lnTo>
                              <a:pt x="290" y="123"/>
                            </a:lnTo>
                            <a:lnTo>
                              <a:pt x="323" y="123"/>
                            </a:lnTo>
                            <a:lnTo>
                              <a:pt x="323" y="165"/>
                            </a:lnTo>
                            <a:lnTo>
                              <a:pt x="354" y="165"/>
                            </a:lnTo>
                            <a:lnTo>
                              <a:pt x="354" y="204"/>
                            </a:lnTo>
                            <a:lnTo>
                              <a:pt x="387" y="204"/>
                            </a:lnTo>
                            <a:lnTo>
                              <a:pt x="387" y="246"/>
                            </a:lnTo>
                            <a:lnTo>
                              <a:pt x="354" y="246"/>
                            </a:lnTo>
                            <a:lnTo>
                              <a:pt x="323" y="287"/>
                            </a:lnTo>
                            <a:lnTo>
                              <a:pt x="354" y="287"/>
                            </a:lnTo>
                            <a:lnTo>
                              <a:pt x="354" y="328"/>
                            </a:lnTo>
                            <a:lnTo>
                              <a:pt x="323" y="328"/>
                            </a:lnTo>
                            <a:lnTo>
                              <a:pt x="323" y="370"/>
                            </a:lnTo>
                            <a:lnTo>
                              <a:pt x="290" y="370"/>
                            </a:lnTo>
                            <a:lnTo>
                              <a:pt x="258" y="370"/>
                            </a:lnTo>
                            <a:lnTo>
                              <a:pt x="258" y="410"/>
                            </a:lnTo>
                            <a:lnTo>
                              <a:pt x="290" y="410"/>
                            </a:lnTo>
                            <a:lnTo>
                              <a:pt x="290" y="370"/>
                            </a:lnTo>
                            <a:lnTo>
                              <a:pt x="323" y="370"/>
                            </a:lnTo>
                            <a:lnTo>
                              <a:pt x="354" y="370"/>
                            </a:lnTo>
                            <a:lnTo>
                              <a:pt x="354" y="328"/>
                            </a:lnTo>
                            <a:lnTo>
                              <a:pt x="354" y="287"/>
                            </a:lnTo>
                            <a:lnTo>
                              <a:pt x="354" y="246"/>
                            </a:lnTo>
                            <a:lnTo>
                              <a:pt x="387" y="246"/>
                            </a:lnTo>
                            <a:lnTo>
                              <a:pt x="387" y="287"/>
                            </a:lnTo>
                            <a:lnTo>
                              <a:pt x="387" y="328"/>
                            </a:lnTo>
                            <a:lnTo>
                              <a:pt x="418" y="328"/>
                            </a:lnTo>
                            <a:lnTo>
                              <a:pt x="418" y="370"/>
                            </a:lnTo>
                            <a:lnTo>
                              <a:pt x="451" y="410"/>
                            </a:lnTo>
                            <a:lnTo>
                              <a:pt x="451" y="451"/>
                            </a:lnTo>
                            <a:lnTo>
                              <a:pt x="451" y="532"/>
                            </a:lnTo>
                            <a:lnTo>
                              <a:pt x="451" y="573"/>
                            </a:lnTo>
                            <a:lnTo>
                              <a:pt x="451" y="615"/>
                            </a:lnTo>
                            <a:lnTo>
                              <a:pt x="451" y="656"/>
                            </a:lnTo>
                            <a:lnTo>
                              <a:pt x="451" y="697"/>
                            </a:lnTo>
                            <a:lnTo>
                              <a:pt x="451" y="738"/>
                            </a:lnTo>
                            <a:lnTo>
                              <a:pt x="484" y="738"/>
                            </a:lnTo>
                            <a:lnTo>
                              <a:pt x="484" y="778"/>
                            </a:lnTo>
                            <a:lnTo>
                              <a:pt x="515" y="778"/>
                            </a:lnTo>
                            <a:lnTo>
                              <a:pt x="547" y="778"/>
                            </a:lnTo>
                            <a:lnTo>
                              <a:pt x="547" y="820"/>
                            </a:lnTo>
                            <a:lnTo>
                              <a:pt x="547" y="859"/>
                            </a:lnTo>
                            <a:lnTo>
                              <a:pt x="547" y="901"/>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14" name="Freeform 415"/>
                      <p:cNvSpPr>
                        <a:spLocks/>
                      </p:cNvSpPr>
                      <p:nvPr/>
                    </p:nvSpPr>
                    <p:spPr bwMode="auto">
                      <a:xfrm>
                        <a:off x="4349" y="1956"/>
                        <a:ext cx="343" cy="341"/>
                      </a:xfrm>
                      <a:custGeom>
                        <a:avLst/>
                        <a:gdLst/>
                        <a:ahLst/>
                        <a:cxnLst>
                          <a:cxn ang="0">
                            <a:pos x="643" y="697"/>
                          </a:cxn>
                          <a:cxn ang="0">
                            <a:pos x="610" y="739"/>
                          </a:cxn>
                          <a:cxn ang="0">
                            <a:pos x="579" y="739"/>
                          </a:cxn>
                          <a:cxn ang="0">
                            <a:pos x="547" y="739"/>
                          </a:cxn>
                          <a:cxn ang="0">
                            <a:pos x="514" y="739"/>
                          </a:cxn>
                          <a:cxn ang="0">
                            <a:pos x="482" y="778"/>
                          </a:cxn>
                          <a:cxn ang="0">
                            <a:pos x="386" y="820"/>
                          </a:cxn>
                          <a:cxn ang="0">
                            <a:pos x="225" y="902"/>
                          </a:cxn>
                          <a:cxn ang="0">
                            <a:pos x="96" y="983"/>
                          </a:cxn>
                          <a:cxn ang="0">
                            <a:pos x="64" y="1025"/>
                          </a:cxn>
                          <a:cxn ang="0">
                            <a:pos x="31" y="1025"/>
                          </a:cxn>
                          <a:cxn ang="0">
                            <a:pos x="0" y="1025"/>
                          </a:cxn>
                          <a:cxn ang="0">
                            <a:pos x="31" y="983"/>
                          </a:cxn>
                          <a:cxn ang="0">
                            <a:pos x="31" y="944"/>
                          </a:cxn>
                          <a:cxn ang="0">
                            <a:pos x="64" y="902"/>
                          </a:cxn>
                          <a:cxn ang="0">
                            <a:pos x="96" y="862"/>
                          </a:cxn>
                          <a:cxn ang="0">
                            <a:pos x="96" y="820"/>
                          </a:cxn>
                          <a:cxn ang="0">
                            <a:pos x="129" y="739"/>
                          </a:cxn>
                          <a:cxn ang="0">
                            <a:pos x="96" y="697"/>
                          </a:cxn>
                          <a:cxn ang="0">
                            <a:pos x="96" y="656"/>
                          </a:cxn>
                          <a:cxn ang="0">
                            <a:pos x="96" y="616"/>
                          </a:cxn>
                          <a:cxn ang="0">
                            <a:pos x="64" y="575"/>
                          </a:cxn>
                          <a:cxn ang="0">
                            <a:pos x="64" y="534"/>
                          </a:cxn>
                          <a:cxn ang="0">
                            <a:pos x="0" y="492"/>
                          </a:cxn>
                          <a:cxn ang="0">
                            <a:pos x="0" y="452"/>
                          </a:cxn>
                          <a:cxn ang="0">
                            <a:pos x="31" y="411"/>
                          </a:cxn>
                          <a:cxn ang="0">
                            <a:pos x="64" y="370"/>
                          </a:cxn>
                          <a:cxn ang="0">
                            <a:pos x="96" y="288"/>
                          </a:cxn>
                          <a:cxn ang="0">
                            <a:pos x="129" y="247"/>
                          </a:cxn>
                          <a:cxn ang="0">
                            <a:pos x="129" y="206"/>
                          </a:cxn>
                          <a:cxn ang="0">
                            <a:pos x="162" y="206"/>
                          </a:cxn>
                          <a:cxn ang="0">
                            <a:pos x="192" y="124"/>
                          </a:cxn>
                          <a:cxn ang="0">
                            <a:pos x="225" y="124"/>
                          </a:cxn>
                          <a:cxn ang="0">
                            <a:pos x="257" y="84"/>
                          </a:cxn>
                          <a:cxn ang="0">
                            <a:pos x="257" y="42"/>
                          </a:cxn>
                          <a:cxn ang="0">
                            <a:pos x="290" y="42"/>
                          </a:cxn>
                          <a:cxn ang="0">
                            <a:pos x="290" y="0"/>
                          </a:cxn>
                          <a:cxn ang="0">
                            <a:pos x="321" y="0"/>
                          </a:cxn>
                          <a:cxn ang="0">
                            <a:pos x="386" y="42"/>
                          </a:cxn>
                          <a:cxn ang="0">
                            <a:pos x="419" y="42"/>
                          </a:cxn>
                          <a:cxn ang="0">
                            <a:pos x="449" y="42"/>
                          </a:cxn>
                          <a:cxn ang="0">
                            <a:pos x="482" y="84"/>
                          </a:cxn>
                          <a:cxn ang="0">
                            <a:pos x="610" y="84"/>
                          </a:cxn>
                          <a:cxn ang="0">
                            <a:pos x="868" y="84"/>
                          </a:cxn>
                          <a:cxn ang="0">
                            <a:pos x="900" y="42"/>
                          </a:cxn>
                          <a:cxn ang="0">
                            <a:pos x="933" y="42"/>
                          </a:cxn>
                          <a:cxn ang="0">
                            <a:pos x="964" y="42"/>
                          </a:cxn>
                          <a:cxn ang="0">
                            <a:pos x="997" y="42"/>
                          </a:cxn>
                          <a:cxn ang="0">
                            <a:pos x="1029" y="84"/>
                          </a:cxn>
                          <a:cxn ang="0">
                            <a:pos x="964" y="288"/>
                          </a:cxn>
                          <a:cxn ang="0">
                            <a:pos x="933" y="411"/>
                          </a:cxn>
                          <a:cxn ang="0">
                            <a:pos x="933" y="616"/>
                          </a:cxn>
                          <a:cxn ang="0">
                            <a:pos x="771" y="697"/>
                          </a:cxn>
                          <a:cxn ang="0">
                            <a:pos x="676" y="697"/>
                          </a:cxn>
                          <a:cxn ang="0">
                            <a:pos x="643" y="697"/>
                          </a:cxn>
                        </a:cxnLst>
                        <a:rect l="0" t="0" r="r" b="b"/>
                        <a:pathLst>
                          <a:path w="1029" h="1025">
                            <a:moveTo>
                              <a:pt x="643" y="697"/>
                            </a:moveTo>
                            <a:lnTo>
                              <a:pt x="610" y="739"/>
                            </a:lnTo>
                            <a:lnTo>
                              <a:pt x="579" y="739"/>
                            </a:lnTo>
                            <a:lnTo>
                              <a:pt x="547" y="739"/>
                            </a:lnTo>
                            <a:lnTo>
                              <a:pt x="514" y="739"/>
                            </a:lnTo>
                            <a:lnTo>
                              <a:pt x="482" y="778"/>
                            </a:lnTo>
                            <a:lnTo>
                              <a:pt x="386" y="820"/>
                            </a:lnTo>
                            <a:lnTo>
                              <a:pt x="225" y="902"/>
                            </a:lnTo>
                            <a:lnTo>
                              <a:pt x="96" y="983"/>
                            </a:lnTo>
                            <a:lnTo>
                              <a:pt x="64" y="1025"/>
                            </a:lnTo>
                            <a:lnTo>
                              <a:pt x="31" y="1025"/>
                            </a:lnTo>
                            <a:lnTo>
                              <a:pt x="0" y="1025"/>
                            </a:lnTo>
                            <a:lnTo>
                              <a:pt x="31" y="983"/>
                            </a:lnTo>
                            <a:lnTo>
                              <a:pt x="31" y="944"/>
                            </a:lnTo>
                            <a:lnTo>
                              <a:pt x="64" y="902"/>
                            </a:lnTo>
                            <a:lnTo>
                              <a:pt x="96" y="862"/>
                            </a:lnTo>
                            <a:lnTo>
                              <a:pt x="96" y="820"/>
                            </a:lnTo>
                            <a:lnTo>
                              <a:pt x="129" y="739"/>
                            </a:lnTo>
                            <a:lnTo>
                              <a:pt x="96" y="697"/>
                            </a:lnTo>
                            <a:lnTo>
                              <a:pt x="96" y="656"/>
                            </a:lnTo>
                            <a:lnTo>
                              <a:pt x="96" y="616"/>
                            </a:lnTo>
                            <a:lnTo>
                              <a:pt x="64" y="575"/>
                            </a:lnTo>
                            <a:lnTo>
                              <a:pt x="64" y="534"/>
                            </a:lnTo>
                            <a:lnTo>
                              <a:pt x="0" y="492"/>
                            </a:lnTo>
                            <a:lnTo>
                              <a:pt x="0" y="452"/>
                            </a:lnTo>
                            <a:lnTo>
                              <a:pt x="31" y="411"/>
                            </a:lnTo>
                            <a:lnTo>
                              <a:pt x="64" y="370"/>
                            </a:lnTo>
                            <a:lnTo>
                              <a:pt x="96" y="288"/>
                            </a:lnTo>
                            <a:lnTo>
                              <a:pt x="129" y="247"/>
                            </a:lnTo>
                            <a:lnTo>
                              <a:pt x="129" y="206"/>
                            </a:lnTo>
                            <a:lnTo>
                              <a:pt x="162" y="206"/>
                            </a:lnTo>
                            <a:lnTo>
                              <a:pt x="192" y="124"/>
                            </a:lnTo>
                            <a:lnTo>
                              <a:pt x="225" y="124"/>
                            </a:lnTo>
                            <a:lnTo>
                              <a:pt x="257" y="84"/>
                            </a:lnTo>
                            <a:lnTo>
                              <a:pt x="257" y="42"/>
                            </a:lnTo>
                            <a:lnTo>
                              <a:pt x="290" y="42"/>
                            </a:lnTo>
                            <a:lnTo>
                              <a:pt x="290" y="0"/>
                            </a:lnTo>
                            <a:lnTo>
                              <a:pt x="321" y="0"/>
                            </a:lnTo>
                            <a:lnTo>
                              <a:pt x="386" y="42"/>
                            </a:lnTo>
                            <a:lnTo>
                              <a:pt x="419" y="42"/>
                            </a:lnTo>
                            <a:lnTo>
                              <a:pt x="449" y="42"/>
                            </a:lnTo>
                            <a:lnTo>
                              <a:pt x="482" y="84"/>
                            </a:lnTo>
                            <a:lnTo>
                              <a:pt x="610" y="84"/>
                            </a:lnTo>
                            <a:lnTo>
                              <a:pt x="868" y="84"/>
                            </a:lnTo>
                            <a:lnTo>
                              <a:pt x="900" y="42"/>
                            </a:lnTo>
                            <a:lnTo>
                              <a:pt x="933" y="42"/>
                            </a:lnTo>
                            <a:lnTo>
                              <a:pt x="964" y="42"/>
                            </a:lnTo>
                            <a:lnTo>
                              <a:pt x="997" y="42"/>
                            </a:lnTo>
                            <a:lnTo>
                              <a:pt x="1029" y="84"/>
                            </a:lnTo>
                            <a:lnTo>
                              <a:pt x="964" y="288"/>
                            </a:lnTo>
                            <a:lnTo>
                              <a:pt x="933" y="411"/>
                            </a:lnTo>
                            <a:lnTo>
                              <a:pt x="933" y="616"/>
                            </a:lnTo>
                            <a:lnTo>
                              <a:pt x="771" y="697"/>
                            </a:lnTo>
                            <a:lnTo>
                              <a:pt x="676" y="697"/>
                            </a:lnTo>
                            <a:lnTo>
                              <a:pt x="643" y="69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15" name="Freeform 416"/>
                      <p:cNvSpPr>
                        <a:spLocks/>
                      </p:cNvSpPr>
                      <p:nvPr/>
                    </p:nvSpPr>
                    <p:spPr bwMode="auto">
                      <a:xfrm>
                        <a:off x="4595" y="1631"/>
                        <a:ext cx="213" cy="219"/>
                      </a:xfrm>
                      <a:custGeom>
                        <a:avLst/>
                        <a:gdLst/>
                        <a:ahLst/>
                        <a:cxnLst>
                          <a:cxn ang="0">
                            <a:pos x="290" y="451"/>
                          </a:cxn>
                          <a:cxn ang="0">
                            <a:pos x="290" y="492"/>
                          </a:cxn>
                          <a:cxn ang="0">
                            <a:pos x="257" y="492"/>
                          </a:cxn>
                          <a:cxn ang="0">
                            <a:pos x="257" y="534"/>
                          </a:cxn>
                          <a:cxn ang="0">
                            <a:pos x="225" y="574"/>
                          </a:cxn>
                          <a:cxn ang="0">
                            <a:pos x="194" y="574"/>
                          </a:cxn>
                          <a:cxn ang="0">
                            <a:pos x="161" y="574"/>
                          </a:cxn>
                          <a:cxn ang="0">
                            <a:pos x="128" y="574"/>
                          </a:cxn>
                          <a:cxn ang="0">
                            <a:pos x="97" y="574"/>
                          </a:cxn>
                          <a:cxn ang="0">
                            <a:pos x="65" y="574"/>
                          </a:cxn>
                          <a:cxn ang="0">
                            <a:pos x="32" y="574"/>
                          </a:cxn>
                          <a:cxn ang="0">
                            <a:pos x="0" y="534"/>
                          </a:cxn>
                          <a:cxn ang="0">
                            <a:pos x="32" y="492"/>
                          </a:cxn>
                          <a:cxn ang="0">
                            <a:pos x="97" y="370"/>
                          </a:cxn>
                          <a:cxn ang="0">
                            <a:pos x="225" y="165"/>
                          </a:cxn>
                          <a:cxn ang="0">
                            <a:pos x="290" y="83"/>
                          </a:cxn>
                          <a:cxn ang="0">
                            <a:pos x="418" y="42"/>
                          </a:cxn>
                          <a:cxn ang="0">
                            <a:pos x="515" y="0"/>
                          </a:cxn>
                          <a:cxn ang="0">
                            <a:pos x="515" y="42"/>
                          </a:cxn>
                          <a:cxn ang="0">
                            <a:pos x="515" y="83"/>
                          </a:cxn>
                          <a:cxn ang="0">
                            <a:pos x="547" y="123"/>
                          </a:cxn>
                          <a:cxn ang="0">
                            <a:pos x="547" y="165"/>
                          </a:cxn>
                          <a:cxn ang="0">
                            <a:pos x="547" y="206"/>
                          </a:cxn>
                          <a:cxn ang="0">
                            <a:pos x="547" y="247"/>
                          </a:cxn>
                          <a:cxn ang="0">
                            <a:pos x="547" y="287"/>
                          </a:cxn>
                          <a:cxn ang="0">
                            <a:pos x="547" y="328"/>
                          </a:cxn>
                          <a:cxn ang="0">
                            <a:pos x="547" y="370"/>
                          </a:cxn>
                          <a:cxn ang="0">
                            <a:pos x="579" y="370"/>
                          </a:cxn>
                          <a:cxn ang="0">
                            <a:pos x="579" y="411"/>
                          </a:cxn>
                          <a:cxn ang="0">
                            <a:pos x="612" y="411"/>
                          </a:cxn>
                          <a:cxn ang="0">
                            <a:pos x="643" y="411"/>
                          </a:cxn>
                          <a:cxn ang="0">
                            <a:pos x="643" y="451"/>
                          </a:cxn>
                          <a:cxn ang="0">
                            <a:pos x="612" y="451"/>
                          </a:cxn>
                          <a:cxn ang="0">
                            <a:pos x="612" y="492"/>
                          </a:cxn>
                          <a:cxn ang="0">
                            <a:pos x="612" y="534"/>
                          </a:cxn>
                          <a:cxn ang="0">
                            <a:pos x="579" y="574"/>
                          </a:cxn>
                          <a:cxn ang="0">
                            <a:pos x="579" y="615"/>
                          </a:cxn>
                          <a:cxn ang="0">
                            <a:pos x="579" y="656"/>
                          </a:cxn>
                          <a:cxn ang="0">
                            <a:pos x="579" y="615"/>
                          </a:cxn>
                          <a:cxn ang="0">
                            <a:pos x="547" y="615"/>
                          </a:cxn>
                          <a:cxn ang="0">
                            <a:pos x="547" y="574"/>
                          </a:cxn>
                          <a:cxn ang="0">
                            <a:pos x="515" y="574"/>
                          </a:cxn>
                          <a:cxn ang="0">
                            <a:pos x="515" y="534"/>
                          </a:cxn>
                          <a:cxn ang="0">
                            <a:pos x="483" y="534"/>
                          </a:cxn>
                          <a:cxn ang="0">
                            <a:pos x="483" y="492"/>
                          </a:cxn>
                          <a:cxn ang="0">
                            <a:pos x="483" y="534"/>
                          </a:cxn>
                          <a:cxn ang="0">
                            <a:pos x="451" y="534"/>
                          </a:cxn>
                          <a:cxn ang="0">
                            <a:pos x="451" y="492"/>
                          </a:cxn>
                          <a:cxn ang="0">
                            <a:pos x="418" y="451"/>
                          </a:cxn>
                          <a:cxn ang="0">
                            <a:pos x="386" y="451"/>
                          </a:cxn>
                          <a:cxn ang="0">
                            <a:pos x="355" y="451"/>
                          </a:cxn>
                          <a:cxn ang="0">
                            <a:pos x="322" y="451"/>
                          </a:cxn>
                          <a:cxn ang="0">
                            <a:pos x="290" y="451"/>
                          </a:cxn>
                        </a:cxnLst>
                        <a:rect l="0" t="0" r="r" b="b"/>
                        <a:pathLst>
                          <a:path w="643" h="656">
                            <a:moveTo>
                              <a:pt x="290" y="451"/>
                            </a:moveTo>
                            <a:lnTo>
                              <a:pt x="290" y="492"/>
                            </a:lnTo>
                            <a:lnTo>
                              <a:pt x="257" y="492"/>
                            </a:lnTo>
                            <a:lnTo>
                              <a:pt x="257" y="534"/>
                            </a:lnTo>
                            <a:lnTo>
                              <a:pt x="225" y="574"/>
                            </a:lnTo>
                            <a:lnTo>
                              <a:pt x="194" y="574"/>
                            </a:lnTo>
                            <a:lnTo>
                              <a:pt x="161" y="574"/>
                            </a:lnTo>
                            <a:lnTo>
                              <a:pt x="128" y="574"/>
                            </a:lnTo>
                            <a:lnTo>
                              <a:pt x="97" y="574"/>
                            </a:lnTo>
                            <a:lnTo>
                              <a:pt x="65" y="574"/>
                            </a:lnTo>
                            <a:lnTo>
                              <a:pt x="32" y="574"/>
                            </a:lnTo>
                            <a:lnTo>
                              <a:pt x="0" y="534"/>
                            </a:lnTo>
                            <a:lnTo>
                              <a:pt x="32" y="492"/>
                            </a:lnTo>
                            <a:lnTo>
                              <a:pt x="97" y="370"/>
                            </a:lnTo>
                            <a:lnTo>
                              <a:pt x="225" y="165"/>
                            </a:lnTo>
                            <a:lnTo>
                              <a:pt x="290" y="83"/>
                            </a:lnTo>
                            <a:lnTo>
                              <a:pt x="418" y="42"/>
                            </a:lnTo>
                            <a:lnTo>
                              <a:pt x="515" y="0"/>
                            </a:lnTo>
                            <a:lnTo>
                              <a:pt x="515" y="42"/>
                            </a:lnTo>
                            <a:lnTo>
                              <a:pt x="515" y="83"/>
                            </a:lnTo>
                            <a:lnTo>
                              <a:pt x="547" y="123"/>
                            </a:lnTo>
                            <a:lnTo>
                              <a:pt x="547" y="165"/>
                            </a:lnTo>
                            <a:lnTo>
                              <a:pt x="547" y="206"/>
                            </a:lnTo>
                            <a:lnTo>
                              <a:pt x="547" y="247"/>
                            </a:lnTo>
                            <a:lnTo>
                              <a:pt x="547" y="287"/>
                            </a:lnTo>
                            <a:lnTo>
                              <a:pt x="547" y="328"/>
                            </a:lnTo>
                            <a:lnTo>
                              <a:pt x="547" y="370"/>
                            </a:lnTo>
                            <a:lnTo>
                              <a:pt x="579" y="370"/>
                            </a:lnTo>
                            <a:lnTo>
                              <a:pt x="579" y="411"/>
                            </a:lnTo>
                            <a:lnTo>
                              <a:pt x="612" y="411"/>
                            </a:lnTo>
                            <a:lnTo>
                              <a:pt x="643" y="411"/>
                            </a:lnTo>
                            <a:lnTo>
                              <a:pt x="643" y="451"/>
                            </a:lnTo>
                            <a:lnTo>
                              <a:pt x="612" y="451"/>
                            </a:lnTo>
                            <a:lnTo>
                              <a:pt x="612" y="492"/>
                            </a:lnTo>
                            <a:lnTo>
                              <a:pt x="612" y="534"/>
                            </a:lnTo>
                            <a:lnTo>
                              <a:pt x="579" y="574"/>
                            </a:lnTo>
                            <a:lnTo>
                              <a:pt x="579" y="615"/>
                            </a:lnTo>
                            <a:lnTo>
                              <a:pt x="579" y="656"/>
                            </a:lnTo>
                            <a:lnTo>
                              <a:pt x="579" y="615"/>
                            </a:lnTo>
                            <a:lnTo>
                              <a:pt x="547" y="615"/>
                            </a:lnTo>
                            <a:lnTo>
                              <a:pt x="547" y="574"/>
                            </a:lnTo>
                            <a:lnTo>
                              <a:pt x="515" y="574"/>
                            </a:lnTo>
                            <a:lnTo>
                              <a:pt x="515" y="534"/>
                            </a:lnTo>
                            <a:lnTo>
                              <a:pt x="483" y="534"/>
                            </a:lnTo>
                            <a:lnTo>
                              <a:pt x="483" y="492"/>
                            </a:lnTo>
                            <a:lnTo>
                              <a:pt x="483" y="534"/>
                            </a:lnTo>
                            <a:lnTo>
                              <a:pt x="451" y="534"/>
                            </a:lnTo>
                            <a:lnTo>
                              <a:pt x="451" y="492"/>
                            </a:lnTo>
                            <a:lnTo>
                              <a:pt x="418" y="451"/>
                            </a:lnTo>
                            <a:lnTo>
                              <a:pt x="386" y="451"/>
                            </a:lnTo>
                            <a:lnTo>
                              <a:pt x="355" y="451"/>
                            </a:lnTo>
                            <a:lnTo>
                              <a:pt x="322" y="451"/>
                            </a:lnTo>
                            <a:lnTo>
                              <a:pt x="290" y="45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6" name="Freeform 417"/>
                      <p:cNvSpPr>
                        <a:spLocks/>
                      </p:cNvSpPr>
                      <p:nvPr/>
                    </p:nvSpPr>
                    <p:spPr bwMode="auto">
                      <a:xfrm>
                        <a:off x="4371" y="1413"/>
                        <a:ext cx="399" cy="410"/>
                      </a:xfrm>
                      <a:custGeom>
                        <a:avLst/>
                        <a:gdLst/>
                        <a:ahLst/>
                        <a:cxnLst>
                          <a:cxn ang="0">
                            <a:pos x="385" y="1228"/>
                          </a:cxn>
                          <a:cxn ang="0">
                            <a:pos x="355" y="1189"/>
                          </a:cxn>
                          <a:cxn ang="0">
                            <a:pos x="322" y="1147"/>
                          </a:cxn>
                          <a:cxn ang="0">
                            <a:pos x="257" y="1147"/>
                          </a:cxn>
                          <a:cxn ang="0">
                            <a:pos x="193" y="1147"/>
                          </a:cxn>
                          <a:cxn ang="0">
                            <a:pos x="128" y="1147"/>
                          </a:cxn>
                          <a:cxn ang="0">
                            <a:pos x="65" y="1147"/>
                          </a:cxn>
                          <a:cxn ang="0">
                            <a:pos x="32" y="1147"/>
                          </a:cxn>
                          <a:cxn ang="0">
                            <a:pos x="0" y="1106"/>
                          </a:cxn>
                          <a:cxn ang="0">
                            <a:pos x="32" y="1025"/>
                          </a:cxn>
                          <a:cxn ang="0">
                            <a:pos x="97" y="1025"/>
                          </a:cxn>
                          <a:cxn ang="0">
                            <a:pos x="161" y="1025"/>
                          </a:cxn>
                          <a:cxn ang="0">
                            <a:pos x="193" y="983"/>
                          </a:cxn>
                          <a:cxn ang="0">
                            <a:pos x="193" y="861"/>
                          </a:cxn>
                          <a:cxn ang="0">
                            <a:pos x="193" y="778"/>
                          </a:cxn>
                          <a:cxn ang="0">
                            <a:pos x="161" y="697"/>
                          </a:cxn>
                          <a:cxn ang="0">
                            <a:pos x="161" y="615"/>
                          </a:cxn>
                          <a:cxn ang="0">
                            <a:pos x="193" y="573"/>
                          </a:cxn>
                          <a:cxn ang="0">
                            <a:pos x="193" y="492"/>
                          </a:cxn>
                          <a:cxn ang="0">
                            <a:pos x="226" y="450"/>
                          </a:cxn>
                          <a:cxn ang="0">
                            <a:pos x="289" y="369"/>
                          </a:cxn>
                          <a:cxn ang="0">
                            <a:pos x="289" y="287"/>
                          </a:cxn>
                          <a:cxn ang="0">
                            <a:pos x="257" y="205"/>
                          </a:cxn>
                          <a:cxn ang="0">
                            <a:pos x="226" y="164"/>
                          </a:cxn>
                          <a:cxn ang="0">
                            <a:pos x="257" y="123"/>
                          </a:cxn>
                          <a:cxn ang="0">
                            <a:pos x="322" y="83"/>
                          </a:cxn>
                          <a:cxn ang="0">
                            <a:pos x="355" y="42"/>
                          </a:cxn>
                          <a:cxn ang="0">
                            <a:pos x="418" y="42"/>
                          </a:cxn>
                          <a:cxn ang="0">
                            <a:pos x="483" y="0"/>
                          </a:cxn>
                          <a:cxn ang="0">
                            <a:pos x="546" y="0"/>
                          </a:cxn>
                          <a:cxn ang="0">
                            <a:pos x="612" y="42"/>
                          </a:cxn>
                          <a:cxn ang="0">
                            <a:pos x="675" y="42"/>
                          </a:cxn>
                          <a:cxn ang="0">
                            <a:pos x="707" y="83"/>
                          </a:cxn>
                          <a:cxn ang="0">
                            <a:pos x="773" y="123"/>
                          </a:cxn>
                          <a:cxn ang="0">
                            <a:pos x="836" y="123"/>
                          </a:cxn>
                          <a:cxn ang="0">
                            <a:pos x="901" y="123"/>
                          </a:cxn>
                          <a:cxn ang="0">
                            <a:pos x="933" y="164"/>
                          </a:cxn>
                          <a:cxn ang="0">
                            <a:pos x="997" y="164"/>
                          </a:cxn>
                          <a:cxn ang="0">
                            <a:pos x="1030" y="205"/>
                          </a:cxn>
                          <a:cxn ang="0">
                            <a:pos x="1061" y="287"/>
                          </a:cxn>
                          <a:cxn ang="0">
                            <a:pos x="1094" y="328"/>
                          </a:cxn>
                          <a:cxn ang="0">
                            <a:pos x="1126" y="287"/>
                          </a:cxn>
                          <a:cxn ang="0">
                            <a:pos x="1126" y="369"/>
                          </a:cxn>
                          <a:cxn ang="0">
                            <a:pos x="1126" y="450"/>
                          </a:cxn>
                          <a:cxn ang="0">
                            <a:pos x="1158" y="492"/>
                          </a:cxn>
                          <a:cxn ang="0">
                            <a:pos x="1190" y="573"/>
                          </a:cxn>
                          <a:cxn ang="0">
                            <a:pos x="1190" y="655"/>
                          </a:cxn>
                          <a:cxn ang="0">
                            <a:pos x="965" y="739"/>
                          </a:cxn>
                          <a:cxn ang="0">
                            <a:pos x="773" y="1025"/>
                          </a:cxn>
                          <a:cxn ang="0">
                            <a:pos x="675" y="1189"/>
                          </a:cxn>
                          <a:cxn ang="0">
                            <a:pos x="612" y="1228"/>
                          </a:cxn>
                          <a:cxn ang="0">
                            <a:pos x="546" y="1228"/>
                          </a:cxn>
                          <a:cxn ang="0">
                            <a:pos x="483" y="1228"/>
                          </a:cxn>
                          <a:cxn ang="0">
                            <a:pos x="418" y="1228"/>
                          </a:cxn>
                        </a:cxnLst>
                        <a:rect l="0" t="0" r="r" b="b"/>
                        <a:pathLst>
                          <a:path w="1190" h="1228">
                            <a:moveTo>
                              <a:pt x="418" y="1228"/>
                            </a:moveTo>
                            <a:lnTo>
                              <a:pt x="385" y="1228"/>
                            </a:lnTo>
                            <a:lnTo>
                              <a:pt x="385" y="1189"/>
                            </a:lnTo>
                            <a:lnTo>
                              <a:pt x="355" y="1189"/>
                            </a:lnTo>
                            <a:lnTo>
                              <a:pt x="355" y="1147"/>
                            </a:lnTo>
                            <a:lnTo>
                              <a:pt x="322" y="1147"/>
                            </a:lnTo>
                            <a:lnTo>
                              <a:pt x="289" y="1147"/>
                            </a:lnTo>
                            <a:lnTo>
                              <a:pt x="257" y="1147"/>
                            </a:lnTo>
                            <a:lnTo>
                              <a:pt x="226" y="1147"/>
                            </a:lnTo>
                            <a:lnTo>
                              <a:pt x="193" y="1147"/>
                            </a:lnTo>
                            <a:lnTo>
                              <a:pt x="161" y="1147"/>
                            </a:lnTo>
                            <a:lnTo>
                              <a:pt x="128" y="1147"/>
                            </a:lnTo>
                            <a:lnTo>
                              <a:pt x="97" y="1147"/>
                            </a:lnTo>
                            <a:lnTo>
                              <a:pt x="65" y="1147"/>
                            </a:lnTo>
                            <a:lnTo>
                              <a:pt x="32" y="1189"/>
                            </a:lnTo>
                            <a:lnTo>
                              <a:pt x="32" y="1147"/>
                            </a:lnTo>
                            <a:lnTo>
                              <a:pt x="32" y="1106"/>
                            </a:lnTo>
                            <a:lnTo>
                              <a:pt x="0" y="1106"/>
                            </a:lnTo>
                            <a:lnTo>
                              <a:pt x="0" y="1065"/>
                            </a:lnTo>
                            <a:lnTo>
                              <a:pt x="32" y="1025"/>
                            </a:lnTo>
                            <a:lnTo>
                              <a:pt x="65" y="1025"/>
                            </a:lnTo>
                            <a:lnTo>
                              <a:pt x="97" y="1025"/>
                            </a:lnTo>
                            <a:lnTo>
                              <a:pt x="128" y="1025"/>
                            </a:lnTo>
                            <a:lnTo>
                              <a:pt x="161" y="1025"/>
                            </a:lnTo>
                            <a:lnTo>
                              <a:pt x="161" y="983"/>
                            </a:lnTo>
                            <a:lnTo>
                              <a:pt x="193" y="983"/>
                            </a:lnTo>
                            <a:lnTo>
                              <a:pt x="193" y="942"/>
                            </a:lnTo>
                            <a:lnTo>
                              <a:pt x="193" y="861"/>
                            </a:lnTo>
                            <a:lnTo>
                              <a:pt x="193" y="820"/>
                            </a:lnTo>
                            <a:lnTo>
                              <a:pt x="193" y="778"/>
                            </a:lnTo>
                            <a:lnTo>
                              <a:pt x="193" y="739"/>
                            </a:lnTo>
                            <a:lnTo>
                              <a:pt x="161" y="697"/>
                            </a:lnTo>
                            <a:lnTo>
                              <a:pt x="161" y="655"/>
                            </a:lnTo>
                            <a:lnTo>
                              <a:pt x="161" y="615"/>
                            </a:lnTo>
                            <a:lnTo>
                              <a:pt x="193" y="615"/>
                            </a:lnTo>
                            <a:lnTo>
                              <a:pt x="193" y="573"/>
                            </a:lnTo>
                            <a:lnTo>
                              <a:pt x="193" y="533"/>
                            </a:lnTo>
                            <a:lnTo>
                              <a:pt x="193" y="492"/>
                            </a:lnTo>
                            <a:lnTo>
                              <a:pt x="226" y="492"/>
                            </a:lnTo>
                            <a:lnTo>
                              <a:pt x="226" y="450"/>
                            </a:lnTo>
                            <a:lnTo>
                              <a:pt x="257" y="411"/>
                            </a:lnTo>
                            <a:lnTo>
                              <a:pt x="289" y="369"/>
                            </a:lnTo>
                            <a:lnTo>
                              <a:pt x="289" y="328"/>
                            </a:lnTo>
                            <a:lnTo>
                              <a:pt x="289" y="287"/>
                            </a:lnTo>
                            <a:lnTo>
                              <a:pt x="257" y="245"/>
                            </a:lnTo>
                            <a:lnTo>
                              <a:pt x="257" y="205"/>
                            </a:lnTo>
                            <a:lnTo>
                              <a:pt x="226" y="205"/>
                            </a:lnTo>
                            <a:lnTo>
                              <a:pt x="226" y="164"/>
                            </a:lnTo>
                            <a:lnTo>
                              <a:pt x="226" y="123"/>
                            </a:lnTo>
                            <a:lnTo>
                              <a:pt x="257" y="123"/>
                            </a:lnTo>
                            <a:lnTo>
                              <a:pt x="289" y="83"/>
                            </a:lnTo>
                            <a:lnTo>
                              <a:pt x="322" y="83"/>
                            </a:lnTo>
                            <a:lnTo>
                              <a:pt x="322" y="42"/>
                            </a:lnTo>
                            <a:lnTo>
                              <a:pt x="355" y="42"/>
                            </a:lnTo>
                            <a:lnTo>
                              <a:pt x="385" y="42"/>
                            </a:lnTo>
                            <a:lnTo>
                              <a:pt x="418" y="42"/>
                            </a:lnTo>
                            <a:lnTo>
                              <a:pt x="450" y="42"/>
                            </a:lnTo>
                            <a:lnTo>
                              <a:pt x="483" y="0"/>
                            </a:lnTo>
                            <a:lnTo>
                              <a:pt x="515" y="0"/>
                            </a:lnTo>
                            <a:lnTo>
                              <a:pt x="546" y="0"/>
                            </a:lnTo>
                            <a:lnTo>
                              <a:pt x="579" y="0"/>
                            </a:lnTo>
                            <a:lnTo>
                              <a:pt x="612" y="42"/>
                            </a:lnTo>
                            <a:lnTo>
                              <a:pt x="644" y="42"/>
                            </a:lnTo>
                            <a:lnTo>
                              <a:pt x="675" y="42"/>
                            </a:lnTo>
                            <a:lnTo>
                              <a:pt x="675" y="83"/>
                            </a:lnTo>
                            <a:lnTo>
                              <a:pt x="707" y="83"/>
                            </a:lnTo>
                            <a:lnTo>
                              <a:pt x="740" y="83"/>
                            </a:lnTo>
                            <a:lnTo>
                              <a:pt x="773" y="123"/>
                            </a:lnTo>
                            <a:lnTo>
                              <a:pt x="804" y="123"/>
                            </a:lnTo>
                            <a:lnTo>
                              <a:pt x="836" y="123"/>
                            </a:lnTo>
                            <a:lnTo>
                              <a:pt x="869" y="123"/>
                            </a:lnTo>
                            <a:lnTo>
                              <a:pt x="901" y="123"/>
                            </a:lnTo>
                            <a:lnTo>
                              <a:pt x="933" y="123"/>
                            </a:lnTo>
                            <a:lnTo>
                              <a:pt x="933" y="164"/>
                            </a:lnTo>
                            <a:lnTo>
                              <a:pt x="965" y="164"/>
                            </a:lnTo>
                            <a:lnTo>
                              <a:pt x="997" y="164"/>
                            </a:lnTo>
                            <a:lnTo>
                              <a:pt x="1030" y="164"/>
                            </a:lnTo>
                            <a:lnTo>
                              <a:pt x="1030" y="205"/>
                            </a:lnTo>
                            <a:lnTo>
                              <a:pt x="1030" y="245"/>
                            </a:lnTo>
                            <a:lnTo>
                              <a:pt x="1061" y="287"/>
                            </a:lnTo>
                            <a:lnTo>
                              <a:pt x="1061" y="328"/>
                            </a:lnTo>
                            <a:lnTo>
                              <a:pt x="1094" y="328"/>
                            </a:lnTo>
                            <a:lnTo>
                              <a:pt x="1094" y="287"/>
                            </a:lnTo>
                            <a:lnTo>
                              <a:pt x="1126" y="287"/>
                            </a:lnTo>
                            <a:lnTo>
                              <a:pt x="1126" y="328"/>
                            </a:lnTo>
                            <a:lnTo>
                              <a:pt x="1126" y="369"/>
                            </a:lnTo>
                            <a:lnTo>
                              <a:pt x="1126" y="411"/>
                            </a:lnTo>
                            <a:lnTo>
                              <a:pt x="1126" y="450"/>
                            </a:lnTo>
                            <a:lnTo>
                              <a:pt x="1126" y="492"/>
                            </a:lnTo>
                            <a:lnTo>
                              <a:pt x="1158" y="492"/>
                            </a:lnTo>
                            <a:lnTo>
                              <a:pt x="1190" y="533"/>
                            </a:lnTo>
                            <a:lnTo>
                              <a:pt x="1190" y="573"/>
                            </a:lnTo>
                            <a:lnTo>
                              <a:pt x="1190" y="615"/>
                            </a:lnTo>
                            <a:lnTo>
                              <a:pt x="1190" y="655"/>
                            </a:lnTo>
                            <a:lnTo>
                              <a:pt x="1094" y="697"/>
                            </a:lnTo>
                            <a:lnTo>
                              <a:pt x="965" y="739"/>
                            </a:lnTo>
                            <a:lnTo>
                              <a:pt x="901" y="820"/>
                            </a:lnTo>
                            <a:lnTo>
                              <a:pt x="773" y="1025"/>
                            </a:lnTo>
                            <a:lnTo>
                              <a:pt x="707" y="1147"/>
                            </a:lnTo>
                            <a:lnTo>
                              <a:pt x="675" y="1189"/>
                            </a:lnTo>
                            <a:lnTo>
                              <a:pt x="644" y="1189"/>
                            </a:lnTo>
                            <a:lnTo>
                              <a:pt x="612" y="1228"/>
                            </a:lnTo>
                            <a:lnTo>
                              <a:pt x="579" y="1228"/>
                            </a:lnTo>
                            <a:lnTo>
                              <a:pt x="546" y="1228"/>
                            </a:lnTo>
                            <a:lnTo>
                              <a:pt x="515" y="1228"/>
                            </a:lnTo>
                            <a:lnTo>
                              <a:pt x="483" y="1228"/>
                            </a:lnTo>
                            <a:lnTo>
                              <a:pt x="450" y="1228"/>
                            </a:lnTo>
                            <a:lnTo>
                              <a:pt x="418" y="1228"/>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nvGrpSpPr>
                  <p:cNvPr id="584" name="Group 418"/>
                  <p:cNvGrpSpPr>
                    <a:grpSpLocks/>
                  </p:cNvGrpSpPr>
                  <p:nvPr/>
                </p:nvGrpSpPr>
                <p:grpSpPr bwMode="auto">
                  <a:xfrm>
                    <a:off x="3312" y="950"/>
                    <a:ext cx="1982" cy="998"/>
                    <a:chOff x="3312" y="950"/>
                    <a:chExt cx="1982" cy="998"/>
                  </a:xfrm>
                  <a:grpFill/>
                </p:grpSpPr>
                <p:sp>
                  <p:nvSpPr>
                    <p:cNvPr id="585" name="Freeform 419"/>
                    <p:cNvSpPr>
                      <a:spLocks/>
                    </p:cNvSpPr>
                    <p:nvPr/>
                  </p:nvSpPr>
                  <p:spPr bwMode="auto">
                    <a:xfrm>
                      <a:off x="4657" y="1423"/>
                      <a:ext cx="147" cy="284"/>
                    </a:xfrm>
                    <a:custGeom>
                      <a:avLst/>
                      <a:gdLst/>
                      <a:ahLst/>
                      <a:cxnLst>
                        <a:cxn ang="0">
                          <a:pos x="289" y="42"/>
                        </a:cxn>
                        <a:cxn ang="0">
                          <a:pos x="289" y="83"/>
                        </a:cxn>
                        <a:cxn ang="0">
                          <a:pos x="258" y="83"/>
                        </a:cxn>
                        <a:cxn ang="0">
                          <a:pos x="258" y="124"/>
                        </a:cxn>
                        <a:cxn ang="0">
                          <a:pos x="321" y="369"/>
                        </a:cxn>
                        <a:cxn ang="0">
                          <a:pos x="321" y="411"/>
                        </a:cxn>
                        <a:cxn ang="0">
                          <a:pos x="354" y="574"/>
                        </a:cxn>
                        <a:cxn ang="0">
                          <a:pos x="386" y="655"/>
                        </a:cxn>
                        <a:cxn ang="0">
                          <a:pos x="386" y="697"/>
                        </a:cxn>
                        <a:cxn ang="0">
                          <a:pos x="418" y="779"/>
                        </a:cxn>
                        <a:cxn ang="0">
                          <a:pos x="418" y="820"/>
                        </a:cxn>
                        <a:cxn ang="0">
                          <a:pos x="418" y="861"/>
                        </a:cxn>
                        <a:cxn ang="0">
                          <a:pos x="386" y="902"/>
                        </a:cxn>
                        <a:cxn ang="0">
                          <a:pos x="386" y="943"/>
                        </a:cxn>
                        <a:cxn ang="0">
                          <a:pos x="386" y="983"/>
                        </a:cxn>
                        <a:cxn ang="0">
                          <a:pos x="386" y="1025"/>
                        </a:cxn>
                        <a:cxn ang="0">
                          <a:pos x="386" y="1066"/>
                        </a:cxn>
                        <a:cxn ang="0">
                          <a:pos x="386" y="1107"/>
                        </a:cxn>
                        <a:cxn ang="0">
                          <a:pos x="354" y="1025"/>
                        </a:cxn>
                        <a:cxn ang="0">
                          <a:pos x="321" y="983"/>
                        </a:cxn>
                        <a:cxn ang="0">
                          <a:pos x="321" y="943"/>
                        </a:cxn>
                        <a:cxn ang="0">
                          <a:pos x="321" y="902"/>
                        </a:cxn>
                        <a:cxn ang="0">
                          <a:pos x="321" y="861"/>
                        </a:cxn>
                        <a:cxn ang="0">
                          <a:pos x="289" y="820"/>
                        </a:cxn>
                        <a:cxn ang="0">
                          <a:pos x="258" y="820"/>
                        </a:cxn>
                        <a:cxn ang="0">
                          <a:pos x="225" y="820"/>
                        </a:cxn>
                        <a:cxn ang="0">
                          <a:pos x="193" y="779"/>
                        </a:cxn>
                        <a:cxn ang="0">
                          <a:pos x="160" y="779"/>
                        </a:cxn>
                        <a:cxn ang="0">
                          <a:pos x="129" y="779"/>
                        </a:cxn>
                        <a:cxn ang="0">
                          <a:pos x="97" y="820"/>
                        </a:cxn>
                        <a:cxn ang="0">
                          <a:pos x="97" y="779"/>
                        </a:cxn>
                        <a:cxn ang="0">
                          <a:pos x="97" y="738"/>
                        </a:cxn>
                        <a:cxn ang="0">
                          <a:pos x="64" y="738"/>
                        </a:cxn>
                        <a:cxn ang="0">
                          <a:pos x="32" y="779"/>
                        </a:cxn>
                        <a:cxn ang="0">
                          <a:pos x="32" y="738"/>
                        </a:cxn>
                        <a:cxn ang="0">
                          <a:pos x="0" y="738"/>
                        </a:cxn>
                        <a:cxn ang="0">
                          <a:pos x="32" y="616"/>
                        </a:cxn>
                        <a:cxn ang="0">
                          <a:pos x="32" y="574"/>
                        </a:cxn>
                        <a:cxn ang="0">
                          <a:pos x="32" y="493"/>
                        </a:cxn>
                        <a:cxn ang="0">
                          <a:pos x="64" y="451"/>
                        </a:cxn>
                        <a:cxn ang="0">
                          <a:pos x="129" y="328"/>
                        </a:cxn>
                        <a:cxn ang="0">
                          <a:pos x="129" y="246"/>
                        </a:cxn>
                        <a:cxn ang="0">
                          <a:pos x="160" y="205"/>
                        </a:cxn>
                        <a:cxn ang="0">
                          <a:pos x="160" y="165"/>
                        </a:cxn>
                        <a:cxn ang="0">
                          <a:pos x="193" y="124"/>
                        </a:cxn>
                        <a:cxn ang="0">
                          <a:pos x="193" y="83"/>
                        </a:cxn>
                        <a:cxn ang="0">
                          <a:pos x="225" y="42"/>
                        </a:cxn>
                        <a:cxn ang="0">
                          <a:pos x="225" y="0"/>
                        </a:cxn>
                        <a:cxn ang="0">
                          <a:pos x="258" y="42"/>
                        </a:cxn>
                        <a:cxn ang="0">
                          <a:pos x="289" y="42"/>
                        </a:cxn>
                      </a:cxnLst>
                      <a:rect l="0" t="0" r="r" b="b"/>
                      <a:pathLst>
                        <a:path w="418" h="1107">
                          <a:moveTo>
                            <a:pt x="289" y="42"/>
                          </a:moveTo>
                          <a:lnTo>
                            <a:pt x="289" y="83"/>
                          </a:lnTo>
                          <a:lnTo>
                            <a:pt x="258" y="83"/>
                          </a:lnTo>
                          <a:lnTo>
                            <a:pt x="258" y="124"/>
                          </a:lnTo>
                          <a:lnTo>
                            <a:pt x="321" y="369"/>
                          </a:lnTo>
                          <a:lnTo>
                            <a:pt x="321" y="411"/>
                          </a:lnTo>
                          <a:lnTo>
                            <a:pt x="354" y="574"/>
                          </a:lnTo>
                          <a:lnTo>
                            <a:pt x="386" y="655"/>
                          </a:lnTo>
                          <a:lnTo>
                            <a:pt x="386" y="697"/>
                          </a:lnTo>
                          <a:lnTo>
                            <a:pt x="418" y="779"/>
                          </a:lnTo>
                          <a:lnTo>
                            <a:pt x="418" y="820"/>
                          </a:lnTo>
                          <a:lnTo>
                            <a:pt x="418" y="861"/>
                          </a:lnTo>
                          <a:lnTo>
                            <a:pt x="386" y="902"/>
                          </a:lnTo>
                          <a:lnTo>
                            <a:pt x="386" y="943"/>
                          </a:lnTo>
                          <a:lnTo>
                            <a:pt x="386" y="983"/>
                          </a:lnTo>
                          <a:lnTo>
                            <a:pt x="386" y="1025"/>
                          </a:lnTo>
                          <a:lnTo>
                            <a:pt x="386" y="1066"/>
                          </a:lnTo>
                          <a:lnTo>
                            <a:pt x="386" y="1107"/>
                          </a:lnTo>
                          <a:lnTo>
                            <a:pt x="354" y="1025"/>
                          </a:lnTo>
                          <a:lnTo>
                            <a:pt x="321" y="983"/>
                          </a:lnTo>
                          <a:lnTo>
                            <a:pt x="321" y="943"/>
                          </a:lnTo>
                          <a:lnTo>
                            <a:pt x="321" y="902"/>
                          </a:lnTo>
                          <a:lnTo>
                            <a:pt x="321" y="861"/>
                          </a:lnTo>
                          <a:lnTo>
                            <a:pt x="289" y="820"/>
                          </a:lnTo>
                          <a:lnTo>
                            <a:pt x="258" y="820"/>
                          </a:lnTo>
                          <a:lnTo>
                            <a:pt x="225" y="820"/>
                          </a:lnTo>
                          <a:lnTo>
                            <a:pt x="193" y="779"/>
                          </a:lnTo>
                          <a:lnTo>
                            <a:pt x="160" y="779"/>
                          </a:lnTo>
                          <a:lnTo>
                            <a:pt x="129" y="779"/>
                          </a:lnTo>
                          <a:lnTo>
                            <a:pt x="97" y="820"/>
                          </a:lnTo>
                          <a:lnTo>
                            <a:pt x="97" y="779"/>
                          </a:lnTo>
                          <a:lnTo>
                            <a:pt x="97" y="738"/>
                          </a:lnTo>
                          <a:lnTo>
                            <a:pt x="64" y="738"/>
                          </a:lnTo>
                          <a:lnTo>
                            <a:pt x="32" y="779"/>
                          </a:lnTo>
                          <a:lnTo>
                            <a:pt x="32" y="738"/>
                          </a:lnTo>
                          <a:lnTo>
                            <a:pt x="0" y="738"/>
                          </a:lnTo>
                          <a:lnTo>
                            <a:pt x="32" y="616"/>
                          </a:lnTo>
                          <a:lnTo>
                            <a:pt x="32" y="574"/>
                          </a:lnTo>
                          <a:lnTo>
                            <a:pt x="32" y="493"/>
                          </a:lnTo>
                          <a:lnTo>
                            <a:pt x="64" y="451"/>
                          </a:lnTo>
                          <a:lnTo>
                            <a:pt x="129" y="328"/>
                          </a:lnTo>
                          <a:lnTo>
                            <a:pt x="129" y="246"/>
                          </a:lnTo>
                          <a:lnTo>
                            <a:pt x="160" y="205"/>
                          </a:lnTo>
                          <a:lnTo>
                            <a:pt x="160" y="165"/>
                          </a:lnTo>
                          <a:lnTo>
                            <a:pt x="193" y="124"/>
                          </a:lnTo>
                          <a:lnTo>
                            <a:pt x="193" y="83"/>
                          </a:lnTo>
                          <a:lnTo>
                            <a:pt x="225" y="42"/>
                          </a:lnTo>
                          <a:lnTo>
                            <a:pt x="225" y="0"/>
                          </a:lnTo>
                          <a:lnTo>
                            <a:pt x="258" y="42"/>
                          </a:lnTo>
                          <a:lnTo>
                            <a:pt x="289" y="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86" name="Freeform 420"/>
                    <p:cNvSpPr>
                      <a:spLocks/>
                    </p:cNvSpPr>
                    <p:nvPr/>
                  </p:nvSpPr>
                  <p:spPr bwMode="auto">
                    <a:xfrm>
                      <a:off x="4281" y="1413"/>
                      <a:ext cx="171" cy="304"/>
                    </a:xfrm>
                    <a:custGeom>
                      <a:avLst/>
                      <a:gdLst/>
                      <a:ahLst/>
                      <a:cxnLst>
                        <a:cxn ang="0">
                          <a:pos x="482" y="1147"/>
                        </a:cxn>
                        <a:cxn ang="0">
                          <a:pos x="450" y="1147"/>
                        </a:cxn>
                        <a:cxn ang="0">
                          <a:pos x="417" y="1147"/>
                        </a:cxn>
                        <a:cxn ang="0">
                          <a:pos x="386" y="1147"/>
                        </a:cxn>
                        <a:cxn ang="0">
                          <a:pos x="353" y="1147"/>
                        </a:cxn>
                        <a:cxn ang="0">
                          <a:pos x="320" y="1147"/>
                        </a:cxn>
                        <a:cxn ang="0">
                          <a:pos x="289" y="1187"/>
                        </a:cxn>
                        <a:cxn ang="0">
                          <a:pos x="257" y="1187"/>
                        </a:cxn>
                        <a:cxn ang="0">
                          <a:pos x="225" y="1147"/>
                        </a:cxn>
                        <a:cxn ang="0">
                          <a:pos x="129" y="1106"/>
                        </a:cxn>
                        <a:cxn ang="0">
                          <a:pos x="96" y="1065"/>
                        </a:cxn>
                        <a:cxn ang="0">
                          <a:pos x="63" y="1065"/>
                        </a:cxn>
                        <a:cxn ang="0">
                          <a:pos x="31" y="1065"/>
                        </a:cxn>
                        <a:cxn ang="0">
                          <a:pos x="31" y="1023"/>
                        </a:cxn>
                        <a:cxn ang="0">
                          <a:pos x="0" y="983"/>
                        </a:cxn>
                        <a:cxn ang="0">
                          <a:pos x="0" y="901"/>
                        </a:cxn>
                        <a:cxn ang="0">
                          <a:pos x="63" y="778"/>
                        </a:cxn>
                        <a:cxn ang="0">
                          <a:pos x="129" y="533"/>
                        </a:cxn>
                        <a:cxn ang="0">
                          <a:pos x="192" y="328"/>
                        </a:cxn>
                        <a:cxn ang="0">
                          <a:pos x="192" y="286"/>
                        </a:cxn>
                        <a:cxn ang="0">
                          <a:pos x="225" y="205"/>
                        </a:cxn>
                        <a:cxn ang="0">
                          <a:pos x="225" y="0"/>
                        </a:cxn>
                        <a:cxn ang="0">
                          <a:pos x="289" y="164"/>
                        </a:cxn>
                        <a:cxn ang="0">
                          <a:pos x="320" y="286"/>
                        </a:cxn>
                        <a:cxn ang="0">
                          <a:pos x="320" y="328"/>
                        </a:cxn>
                        <a:cxn ang="0">
                          <a:pos x="353" y="368"/>
                        </a:cxn>
                        <a:cxn ang="0">
                          <a:pos x="417" y="572"/>
                        </a:cxn>
                        <a:cxn ang="0">
                          <a:pos x="482" y="860"/>
                        </a:cxn>
                        <a:cxn ang="0">
                          <a:pos x="482" y="901"/>
                        </a:cxn>
                        <a:cxn ang="0">
                          <a:pos x="450" y="901"/>
                        </a:cxn>
                        <a:cxn ang="0">
                          <a:pos x="417" y="942"/>
                        </a:cxn>
                        <a:cxn ang="0">
                          <a:pos x="417" y="983"/>
                        </a:cxn>
                        <a:cxn ang="0">
                          <a:pos x="450" y="1023"/>
                        </a:cxn>
                        <a:cxn ang="0">
                          <a:pos x="450" y="1065"/>
                        </a:cxn>
                        <a:cxn ang="0">
                          <a:pos x="482" y="1065"/>
                        </a:cxn>
                        <a:cxn ang="0">
                          <a:pos x="482" y="1106"/>
                        </a:cxn>
                        <a:cxn ang="0">
                          <a:pos x="482" y="1147"/>
                        </a:cxn>
                      </a:cxnLst>
                      <a:rect l="0" t="0" r="r" b="b"/>
                      <a:pathLst>
                        <a:path w="482" h="1187">
                          <a:moveTo>
                            <a:pt x="482" y="1147"/>
                          </a:moveTo>
                          <a:lnTo>
                            <a:pt x="450" y="1147"/>
                          </a:lnTo>
                          <a:lnTo>
                            <a:pt x="417" y="1147"/>
                          </a:lnTo>
                          <a:lnTo>
                            <a:pt x="386" y="1147"/>
                          </a:lnTo>
                          <a:lnTo>
                            <a:pt x="353" y="1147"/>
                          </a:lnTo>
                          <a:lnTo>
                            <a:pt x="320" y="1147"/>
                          </a:lnTo>
                          <a:lnTo>
                            <a:pt x="289" y="1187"/>
                          </a:lnTo>
                          <a:lnTo>
                            <a:pt x="257" y="1187"/>
                          </a:lnTo>
                          <a:lnTo>
                            <a:pt x="225" y="1147"/>
                          </a:lnTo>
                          <a:lnTo>
                            <a:pt x="129" y="1106"/>
                          </a:lnTo>
                          <a:lnTo>
                            <a:pt x="96" y="1065"/>
                          </a:lnTo>
                          <a:lnTo>
                            <a:pt x="63" y="1065"/>
                          </a:lnTo>
                          <a:lnTo>
                            <a:pt x="31" y="1065"/>
                          </a:lnTo>
                          <a:lnTo>
                            <a:pt x="31" y="1023"/>
                          </a:lnTo>
                          <a:lnTo>
                            <a:pt x="0" y="983"/>
                          </a:lnTo>
                          <a:lnTo>
                            <a:pt x="0" y="901"/>
                          </a:lnTo>
                          <a:lnTo>
                            <a:pt x="63" y="778"/>
                          </a:lnTo>
                          <a:lnTo>
                            <a:pt x="129" y="533"/>
                          </a:lnTo>
                          <a:lnTo>
                            <a:pt x="192" y="328"/>
                          </a:lnTo>
                          <a:lnTo>
                            <a:pt x="192" y="286"/>
                          </a:lnTo>
                          <a:lnTo>
                            <a:pt x="225" y="205"/>
                          </a:lnTo>
                          <a:lnTo>
                            <a:pt x="225" y="0"/>
                          </a:lnTo>
                          <a:lnTo>
                            <a:pt x="289" y="164"/>
                          </a:lnTo>
                          <a:lnTo>
                            <a:pt x="320" y="286"/>
                          </a:lnTo>
                          <a:lnTo>
                            <a:pt x="320" y="328"/>
                          </a:lnTo>
                          <a:lnTo>
                            <a:pt x="353" y="368"/>
                          </a:lnTo>
                          <a:lnTo>
                            <a:pt x="417" y="572"/>
                          </a:lnTo>
                          <a:lnTo>
                            <a:pt x="482" y="860"/>
                          </a:lnTo>
                          <a:lnTo>
                            <a:pt x="482" y="901"/>
                          </a:lnTo>
                          <a:lnTo>
                            <a:pt x="450" y="901"/>
                          </a:lnTo>
                          <a:lnTo>
                            <a:pt x="417" y="942"/>
                          </a:lnTo>
                          <a:lnTo>
                            <a:pt x="417" y="983"/>
                          </a:lnTo>
                          <a:lnTo>
                            <a:pt x="450" y="1023"/>
                          </a:lnTo>
                          <a:lnTo>
                            <a:pt x="450" y="1065"/>
                          </a:lnTo>
                          <a:lnTo>
                            <a:pt x="482" y="1065"/>
                          </a:lnTo>
                          <a:lnTo>
                            <a:pt x="482" y="1106"/>
                          </a:lnTo>
                          <a:lnTo>
                            <a:pt x="482" y="114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87" name="Group 421"/>
                    <p:cNvGrpSpPr>
                      <a:grpSpLocks/>
                    </p:cNvGrpSpPr>
                    <p:nvPr/>
                  </p:nvGrpSpPr>
                  <p:grpSpPr bwMode="auto">
                    <a:xfrm>
                      <a:off x="3312" y="950"/>
                      <a:ext cx="1982" cy="998"/>
                      <a:chOff x="3312" y="950"/>
                      <a:chExt cx="1982" cy="998"/>
                    </a:xfrm>
                    <a:grpFill/>
                  </p:grpSpPr>
                  <p:sp>
                    <p:nvSpPr>
                      <p:cNvPr id="588" name="Freeform 422"/>
                      <p:cNvSpPr>
                        <a:spLocks/>
                      </p:cNvSpPr>
                      <p:nvPr/>
                    </p:nvSpPr>
                    <p:spPr bwMode="auto">
                      <a:xfrm>
                        <a:off x="3449" y="971"/>
                        <a:ext cx="481" cy="356"/>
                      </a:xfrm>
                      <a:custGeom>
                        <a:avLst/>
                        <a:gdLst/>
                        <a:ahLst/>
                        <a:cxnLst>
                          <a:cxn ang="0">
                            <a:pos x="138" y="55"/>
                          </a:cxn>
                          <a:cxn ang="0">
                            <a:pos x="160" y="100"/>
                          </a:cxn>
                          <a:cxn ang="0">
                            <a:pos x="211" y="108"/>
                          </a:cxn>
                          <a:cxn ang="0">
                            <a:pos x="363" y="72"/>
                          </a:cxn>
                          <a:cxn ang="0">
                            <a:pos x="392" y="108"/>
                          </a:cxn>
                          <a:cxn ang="0">
                            <a:pos x="487" y="117"/>
                          </a:cxn>
                          <a:cxn ang="0">
                            <a:pos x="450" y="82"/>
                          </a:cxn>
                          <a:cxn ang="0">
                            <a:pos x="929" y="82"/>
                          </a:cxn>
                          <a:cxn ang="0">
                            <a:pos x="885" y="63"/>
                          </a:cxn>
                          <a:cxn ang="0">
                            <a:pos x="747" y="36"/>
                          </a:cxn>
                          <a:cxn ang="0">
                            <a:pos x="711" y="55"/>
                          </a:cxn>
                          <a:cxn ang="0">
                            <a:pos x="1073" y="0"/>
                          </a:cxn>
                          <a:cxn ang="0">
                            <a:pos x="1103" y="117"/>
                          </a:cxn>
                          <a:cxn ang="0">
                            <a:pos x="1146" y="486"/>
                          </a:cxn>
                          <a:cxn ang="0">
                            <a:pos x="1284" y="738"/>
                          </a:cxn>
                          <a:cxn ang="0">
                            <a:pos x="1327" y="873"/>
                          </a:cxn>
                          <a:cxn ang="0">
                            <a:pos x="1343" y="1107"/>
                          </a:cxn>
                          <a:cxn ang="0">
                            <a:pos x="1335" y="1224"/>
                          </a:cxn>
                          <a:cxn ang="0">
                            <a:pos x="1205" y="1260"/>
                          </a:cxn>
                          <a:cxn ang="0">
                            <a:pos x="1023" y="1296"/>
                          </a:cxn>
                          <a:cxn ang="0">
                            <a:pos x="871" y="1350"/>
                          </a:cxn>
                          <a:cxn ang="0">
                            <a:pos x="769" y="1376"/>
                          </a:cxn>
                          <a:cxn ang="0">
                            <a:pos x="747" y="1179"/>
                          </a:cxn>
                          <a:cxn ang="0">
                            <a:pos x="711" y="1098"/>
                          </a:cxn>
                          <a:cxn ang="0">
                            <a:pos x="741" y="946"/>
                          </a:cxn>
                          <a:cxn ang="0">
                            <a:pos x="711" y="864"/>
                          </a:cxn>
                          <a:cxn ang="0">
                            <a:pos x="668" y="775"/>
                          </a:cxn>
                          <a:cxn ang="0">
                            <a:pos x="631" y="685"/>
                          </a:cxn>
                          <a:cxn ang="0">
                            <a:pos x="566" y="640"/>
                          </a:cxn>
                          <a:cxn ang="0">
                            <a:pos x="479" y="585"/>
                          </a:cxn>
                          <a:cxn ang="0">
                            <a:pos x="290" y="495"/>
                          </a:cxn>
                          <a:cxn ang="0">
                            <a:pos x="211" y="441"/>
                          </a:cxn>
                          <a:cxn ang="0">
                            <a:pos x="123" y="414"/>
                          </a:cxn>
                          <a:cxn ang="0">
                            <a:pos x="66" y="351"/>
                          </a:cxn>
                          <a:cxn ang="0">
                            <a:pos x="0" y="279"/>
                          </a:cxn>
                          <a:cxn ang="0">
                            <a:pos x="73" y="136"/>
                          </a:cxn>
                          <a:cxn ang="0">
                            <a:pos x="87" y="72"/>
                          </a:cxn>
                        </a:cxnLst>
                        <a:rect l="0" t="0" r="r" b="b"/>
                        <a:pathLst>
                          <a:path w="1357" h="1386">
                            <a:moveTo>
                              <a:pt x="94" y="82"/>
                            </a:moveTo>
                            <a:lnTo>
                              <a:pt x="138" y="55"/>
                            </a:lnTo>
                            <a:lnTo>
                              <a:pt x="153" y="63"/>
                            </a:lnTo>
                            <a:lnTo>
                              <a:pt x="160" y="100"/>
                            </a:lnTo>
                            <a:lnTo>
                              <a:pt x="190" y="117"/>
                            </a:lnTo>
                            <a:lnTo>
                              <a:pt x="211" y="108"/>
                            </a:lnTo>
                            <a:lnTo>
                              <a:pt x="203" y="72"/>
                            </a:lnTo>
                            <a:lnTo>
                              <a:pt x="363" y="72"/>
                            </a:lnTo>
                            <a:lnTo>
                              <a:pt x="384" y="108"/>
                            </a:lnTo>
                            <a:lnTo>
                              <a:pt x="392" y="108"/>
                            </a:lnTo>
                            <a:lnTo>
                              <a:pt x="407" y="126"/>
                            </a:lnTo>
                            <a:lnTo>
                              <a:pt x="487" y="117"/>
                            </a:lnTo>
                            <a:lnTo>
                              <a:pt x="487" y="90"/>
                            </a:lnTo>
                            <a:lnTo>
                              <a:pt x="450" y="82"/>
                            </a:lnTo>
                            <a:lnTo>
                              <a:pt x="450" y="63"/>
                            </a:lnTo>
                            <a:lnTo>
                              <a:pt x="929" y="82"/>
                            </a:lnTo>
                            <a:lnTo>
                              <a:pt x="929" y="63"/>
                            </a:lnTo>
                            <a:lnTo>
                              <a:pt x="885" y="63"/>
                            </a:lnTo>
                            <a:lnTo>
                              <a:pt x="885" y="36"/>
                            </a:lnTo>
                            <a:lnTo>
                              <a:pt x="747" y="36"/>
                            </a:lnTo>
                            <a:lnTo>
                              <a:pt x="741" y="55"/>
                            </a:lnTo>
                            <a:lnTo>
                              <a:pt x="711" y="55"/>
                            </a:lnTo>
                            <a:lnTo>
                              <a:pt x="725" y="36"/>
                            </a:lnTo>
                            <a:lnTo>
                              <a:pt x="1073" y="0"/>
                            </a:lnTo>
                            <a:lnTo>
                              <a:pt x="1103" y="55"/>
                            </a:lnTo>
                            <a:lnTo>
                              <a:pt x="1103" y="117"/>
                            </a:lnTo>
                            <a:lnTo>
                              <a:pt x="1030" y="289"/>
                            </a:lnTo>
                            <a:lnTo>
                              <a:pt x="1146" y="486"/>
                            </a:lnTo>
                            <a:lnTo>
                              <a:pt x="1256" y="702"/>
                            </a:lnTo>
                            <a:lnTo>
                              <a:pt x="1284" y="738"/>
                            </a:lnTo>
                            <a:lnTo>
                              <a:pt x="1313" y="818"/>
                            </a:lnTo>
                            <a:lnTo>
                              <a:pt x="1327" y="873"/>
                            </a:lnTo>
                            <a:lnTo>
                              <a:pt x="1321" y="1044"/>
                            </a:lnTo>
                            <a:lnTo>
                              <a:pt x="1343" y="1107"/>
                            </a:lnTo>
                            <a:lnTo>
                              <a:pt x="1357" y="1189"/>
                            </a:lnTo>
                            <a:lnTo>
                              <a:pt x="1335" y="1224"/>
                            </a:lnTo>
                            <a:lnTo>
                              <a:pt x="1256" y="1233"/>
                            </a:lnTo>
                            <a:lnTo>
                              <a:pt x="1205" y="1260"/>
                            </a:lnTo>
                            <a:lnTo>
                              <a:pt x="1103" y="1279"/>
                            </a:lnTo>
                            <a:lnTo>
                              <a:pt x="1023" y="1296"/>
                            </a:lnTo>
                            <a:lnTo>
                              <a:pt x="973" y="1305"/>
                            </a:lnTo>
                            <a:lnTo>
                              <a:pt x="871" y="1350"/>
                            </a:lnTo>
                            <a:lnTo>
                              <a:pt x="792" y="1386"/>
                            </a:lnTo>
                            <a:lnTo>
                              <a:pt x="769" y="1376"/>
                            </a:lnTo>
                            <a:lnTo>
                              <a:pt x="755" y="1169"/>
                            </a:lnTo>
                            <a:lnTo>
                              <a:pt x="747" y="1179"/>
                            </a:lnTo>
                            <a:lnTo>
                              <a:pt x="741" y="1089"/>
                            </a:lnTo>
                            <a:lnTo>
                              <a:pt x="711" y="1098"/>
                            </a:lnTo>
                            <a:lnTo>
                              <a:pt x="711" y="946"/>
                            </a:lnTo>
                            <a:lnTo>
                              <a:pt x="741" y="946"/>
                            </a:lnTo>
                            <a:lnTo>
                              <a:pt x="725" y="882"/>
                            </a:lnTo>
                            <a:lnTo>
                              <a:pt x="711" y="864"/>
                            </a:lnTo>
                            <a:lnTo>
                              <a:pt x="711" y="792"/>
                            </a:lnTo>
                            <a:lnTo>
                              <a:pt x="668" y="775"/>
                            </a:lnTo>
                            <a:lnTo>
                              <a:pt x="654" y="747"/>
                            </a:lnTo>
                            <a:lnTo>
                              <a:pt x="631" y="685"/>
                            </a:lnTo>
                            <a:lnTo>
                              <a:pt x="595" y="693"/>
                            </a:lnTo>
                            <a:lnTo>
                              <a:pt x="566" y="640"/>
                            </a:lnTo>
                            <a:lnTo>
                              <a:pt x="530" y="640"/>
                            </a:lnTo>
                            <a:lnTo>
                              <a:pt x="479" y="585"/>
                            </a:lnTo>
                            <a:lnTo>
                              <a:pt x="341" y="495"/>
                            </a:lnTo>
                            <a:lnTo>
                              <a:pt x="290" y="495"/>
                            </a:lnTo>
                            <a:lnTo>
                              <a:pt x="233" y="460"/>
                            </a:lnTo>
                            <a:lnTo>
                              <a:pt x="211" y="441"/>
                            </a:lnTo>
                            <a:lnTo>
                              <a:pt x="167" y="450"/>
                            </a:lnTo>
                            <a:lnTo>
                              <a:pt x="123" y="414"/>
                            </a:lnTo>
                            <a:lnTo>
                              <a:pt x="109" y="379"/>
                            </a:lnTo>
                            <a:lnTo>
                              <a:pt x="66" y="351"/>
                            </a:lnTo>
                            <a:lnTo>
                              <a:pt x="15" y="297"/>
                            </a:lnTo>
                            <a:lnTo>
                              <a:pt x="0" y="279"/>
                            </a:lnTo>
                            <a:lnTo>
                              <a:pt x="7" y="117"/>
                            </a:lnTo>
                            <a:lnTo>
                              <a:pt x="73" y="136"/>
                            </a:lnTo>
                            <a:lnTo>
                              <a:pt x="94" y="82"/>
                            </a:lnTo>
                            <a:lnTo>
                              <a:pt x="87" y="72"/>
                            </a:lnTo>
                            <a:lnTo>
                              <a:pt x="94" y="82"/>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89" name="Freeform 423"/>
                      <p:cNvSpPr>
                        <a:spLocks/>
                      </p:cNvSpPr>
                      <p:nvPr/>
                    </p:nvSpPr>
                    <p:spPr bwMode="auto">
                      <a:xfrm>
                        <a:off x="4987" y="1194"/>
                        <a:ext cx="307" cy="315"/>
                      </a:xfrm>
                      <a:custGeom>
                        <a:avLst/>
                        <a:gdLst/>
                        <a:ahLst/>
                        <a:cxnLst>
                          <a:cxn ang="0">
                            <a:pos x="868" y="1227"/>
                          </a:cxn>
                          <a:cxn ang="0">
                            <a:pos x="835" y="1187"/>
                          </a:cxn>
                          <a:cxn ang="0">
                            <a:pos x="803" y="1104"/>
                          </a:cxn>
                          <a:cxn ang="0">
                            <a:pos x="772" y="1064"/>
                          </a:cxn>
                          <a:cxn ang="0">
                            <a:pos x="707" y="1064"/>
                          </a:cxn>
                          <a:cxn ang="0">
                            <a:pos x="674" y="1022"/>
                          </a:cxn>
                          <a:cxn ang="0">
                            <a:pos x="611" y="1022"/>
                          </a:cxn>
                          <a:cxn ang="0">
                            <a:pos x="546" y="1022"/>
                          </a:cxn>
                          <a:cxn ang="0">
                            <a:pos x="482" y="983"/>
                          </a:cxn>
                          <a:cxn ang="0">
                            <a:pos x="450" y="941"/>
                          </a:cxn>
                          <a:cxn ang="0">
                            <a:pos x="386" y="941"/>
                          </a:cxn>
                          <a:cxn ang="0">
                            <a:pos x="321" y="899"/>
                          </a:cxn>
                          <a:cxn ang="0">
                            <a:pos x="257" y="899"/>
                          </a:cxn>
                          <a:cxn ang="0">
                            <a:pos x="193" y="941"/>
                          </a:cxn>
                          <a:cxn ang="0">
                            <a:pos x="129" y="941"/>
                          </a:cxn>
                          <a:cxn ang="0">
                            <a:pos x="96" y="983"/>
                          </a:cxn>
                          <a:cxn ang="0">
                            <a:pos x="32" y="1022"/>
                          </a:cxn>
                          <a:cxn ang="0">
                            <a:pos x="0" y="983"/>
                          </a:cxn>
                          <a:cxn ang="0">
                            <a:pos x="257" y="327"/>
                          </a:cxn>
                          <a:cxn ang="0">
                            <a:pos x="321" y="205"/>
                          </a:cxn>
                          <a:cxn ang="0">
                            <a:pos x="417" y="40"/>
                          </a:cxn>
                          <a:cxn ang="0">
                            <a:pos x="450" y="81"/>
                          </a:cxn>
                          <a:cxn ang="0">
                            <a:pos x="482" y="121"/>
                          </a:cxn>
                          <a:cxn ang="0">
                            <a:pos x="482" y="205"/>
                          </a:cxn>
                          <a:cxn ang="0">
                            <a:pos x="482" y="286"/>
                          </a:cxn>
                          <a:cxn ang="0">
                            <a:pos x="482" y="367"/>
                          </a:cxn>
                          <a:cxn ang="0">
                            <a:pos x="514" y="449"/>
                          </a:cxn>
                          <a:cxn ang="0">
                            <a:pos x="546" y="532"/>
                          </a:cxn>
                          <a:cxn ang="0">
                            <a:pos x="578" y="572"/>
                          </a:cxn>
                          <a:cxn ang="0">
                            <a:pos x="644" y="572"/>
                          </a:cxn>
                          <a:cxn ang="0">
                            <a:pos x="674" y="613"/>
                          </a:cxn>
                          <a:cxn ang="0">
                            <a:pos x="674" y="694"/>
                          </a:cxn>
                          <a:cxn ang="0">
                            <a:pos x="707" y="777"/>
                          </a:cxn>
                          <a:cxn ang="0">
                            <a:pos x="740" y="818"/>
                          </a:cxn>
                          <a:cxn ang="0">
                            <a:pos x="740" y="899"/>
                          </a:cxn>
                          <a:cxn ang="0">
                            <a:pos x="803" y="983"/>
                          </a:cxn>
                          <a:cxn ang="0">
                            <a:pos x="835" y="1022"/>
                          </a:cxn>
                          <a:cxn ang="0">
                            <a:pos x="835" y="1022"/>
                          </a:cxn>
                          <a:cxn ang="0">
                            <a:pos x="868" y="1104"/>
                          </a:cxn>
                          <a:cxn ang="0">
                            <a:pos x="868" y="1187"/>
                          </a:cxn>
                        </a:cxnLst>
                        <a:rect l="0" t="0" r="r" b="b"/>
                        <a:pathLst>
                          <a:path w="868" h="1227">
                            <a:moveTo>
                              <a:pt x="868" y="1187"/>
                            </a:moveTo>
                            <a:lnTo>
                              <a:pt x="868" y="1227"/>
                            </a:lnTo>
                            <a:lnTo>
                              <a:pt x="835" y="1227"/>
                            </a:lnTo>
                            <a:lnTo>
                              <a:pt x="835" y="1187"/>
                            </a:lnTo>
                            <a:lnTo>
                              <a:pt x="803" y="1146"/>
                            </a:lnTo>
                            <a:lnTo>
                              <a:pt x="803" y="1104"/>
                            </a:lnTo>
                            <a:lnTo>
                              <a:pt x="803" y="1064"/>
                            </a:lnTo>
                            <a:lnTo>
                              <a:pt x="772" y="1064"/>
                            </a:lnTo>
                            <a:lnTo>
                              <a:pt x="740" y="1064"/>
                            </a:lnTo>
                            <a:lnTo>
                              <a:pt x="707" y="1064"/>
                            </a:lnTo>
                            <a:lnTo>
                              <a:pt x="707" y="1022"/>
                            </a:lnTo>
                            <a:lnTo>
                              <a:pt x="674" y="1022"/>
                            </a:lnTo>
                            <a:lnTo>
                              <a:pt x="644" y="1022"/>
                            </a:lnTo>
                            <a:lnTo>
                              <a:pt x="611" y="1022"/>
                            </a:lnTo>
                            <a:lnTo>
                              <a:pt x="578" y="1022"/>
                            </a:lnTo>
                            <a:lnTo>
                              <a:pt x="546" y="1022"/>
                            </a:lnTo>
                            <a:lnTo>
                              <a:pt x="514" y="983"/>
                            </a:lnTo>
                            <a:lnTo>
                              <a:pt x="482" y="983"/>
                            </a:lnTo>
                            <a:lnTo>
                              <a:pt x="450" y="983"/>
                            </a:lnTo>
                            <a:lnTo>
                              <a:pt x="450" y="941"/>
                            </a:lnTo>
                            <a:lnTo>
                              <a:pt x="417" y="941"/>
                            </a:lnTo>
                            <a:lnTo>
                              <a:pt x="386" y="941"/>
                            </a:lnTo>
                            <a:lnTo>
                              <a:pt x="354" y="899"/>
                            </a:lnTo>
                            <a:lnTo>
                              <a:pt x="321" y="899"/>
                            </a:lnTo>
                            <a:lnTo>
                              <a:pt x="289" y="899"/>
                            </a:lnTo>
                            <a:lnTo>
                              <a:pt x="257" y="899"/>
                            </a:lnTo>
                            <a:lnTo>
                              <a:pt x="224" y="941"/>
                            </a:lnTo>
                            <a:lnTo>
                              <a:pt x="193" y="941"/>
                            </a:lnTo>
                            <a:lnTo>
                              <a:pt x="160" y="941"/>
                            </a:lnTo>
                            <a:lnTo>
                              <a:pt x="129" y="941"/>
                            </a:lnTo>
                            <a:lnTo>
                              <a:pt x="96" y="941"/>
                            </a:lnTo>
                            <a:lnTo>
                              <a:pt x="96" y="983"/>
                            </a:lnTo>
                            <a:lnTo>
                              <a:pt x="64" y="983"/>
                            </a:lnTo>
                            <a:lnTo>
                              <a:pt x="32" y="1022"/>
                            </a:lnTo>
                            <a:lnTo>
                              <a:pt x="0" y="1022"/>
                            </a:lnTo>
                            <a:lnTo>
                              <a:pt x="0" y="983"/>
                            </a:lnTo>
                            <a:lnTo>
                              <a:pt x="129" y="613"/>
                            </a:lnTo>
                            <a:lnTo>
                              <a:pt x="257" y="327"/>
                            </a:lnTo>
                            <a:lnTo>
                              <a:pt x="289" y="205"/>
                            </a:lnTo>
                            <a:lnTo>
                              <a:pt x="321" y="205"/>
                            </a:lnTo>
                            <a:lnTo>
                              <a:pt x="386" y="0"/>
                            </a:lnTo>
                            <a:lnTo>
                              <a:pt x="417" y="40"/>
                            </a:lnTo>
                            <a:lnTo>
                              <a:pt x="417" y="81"/>
                            </a:lnTo>
                            <a:lnTo>
                              <a:pt x="450" y="81"/>
                            </a:lnTo>
                            <a:lnTo>
                              <a:pt x="450" y="121"/>
                            </a:lnTo>
                            <a:lnTo>
                              <a:pt x="482" y="121"/>
                            </a:lnTo>
                            <a:lnTo>
                              <a:pt x="482" y="163"/>
                            </a:lnTo>
                            <a:lnTo>
                              <a:pt x="482" y="205"/>
                            </a:lnTo>
                            <a:lnTo>
                              <a:pt x="482" y="244"/>
                            </a:lnTo>
                            <a:lnTo>
                              <a:pt x="482" y="286"/>
                            </a:lnTo>
                            <a:lnTo>
                              <a:pt x="482" y="327"/>
                            </a:lnTo>
                            <a:lnTo>
                              <a:pt x="482" y="367"/>
                            </a:lnTo>
                            <a:lnTo>
                              <a:pt x="514" y="408"/>
                            </a:lnTo>
                            <a:lnTo>
                              <a:pt x="514" y="449"/>
                            </a:lnTo>
                            <a:lnTo>
                              <a:pt x="546" y="491"/>
                            </a:lnTo>
                            <a:lnTo>
                              <a:pt x="546" y="532"/>
                            </a:lnTo>
                            <a:lnTo>
                              <a:pt x="578" y="532"/>
                            </a:lnTo>
                            <a:lnTo>
                              <a:pt x="578" y="572"/>
                            </a:lnTo>
                            <a:lnTo>
                              <a:pt x="611" y="572"/>
                            </a:lnTo>
                            <a:lnTo>
                              <a:pt x="644" y="572"/>
                            </a:lnTo>
                            <a:lnTo>
                              <a:pt x="674" y="572"/>
                            </a:lnTo>
                            <a:lnTo>
                              <a:pt x="674" y="613"/>
                            </a:lnTo>
                            <a:lnTo>
                              <a:pt x="674" y="655"/>
                            </a:lnTo>
                            <a:lnTo>
                              <a:pt x="674" y="694"/>
                            </a:lnTo>
                            <a:lnTo>
                              <a:pt x="707" y="736"/>
                            </a:lnTo>
                            <a:lnTo>
                              <a:pt x="707" y="777"/>
                            </a:lnTo>
                            <a:lnTo>
                              <a:pt x="740" y="777"/>
                            </a:lnTo>
                            <a:lnTo>
                              <a:pt x="740" y="818"/>
                            </a:lnTo>
                            <a:lnTo>
                              <a:pt x="740" y="860"/>
                            </a:lnTo>
                            <a:lnTo>
                              <a:pt x="740" y="899"/>
                            </a:lnTo>
                            <a:lnTo>
                              <a:pt x="772" y="941"/>
                            </a:lnTo>
                            <a:lnTo>
                              <a:pt x="803" y="983"/>
                            </a:lnTo>
                            <a:lnTo>
                              <a:pt x="803" y="1022"/>
                            </a:lnTo>
                            <a:lnTo>
                              <a:pt x="835" y="1022"/>
                            </a:lnTo>
                            <a:lnTo>
                              <a:pt x="868" y="1022"/>
                            </a:lnTo>
                            <a:lnTo>
                              <a:pt x="835" y="1022"/>
                            </a:lnTo>
                            <a:lnTo>
                              <a:pt x="868" y="1064"/>
                            </a:lnTo>
                            <a:lnTo>
                              <a:pt x="868" y="1104"/>
                            </a:lnTo>
                            <a:lnTo>
                              <a:pt x="868" y="1146"/>
                            </a:lnTo>
                            <a:lnTo>
                              <a:pt x="868" y="11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0" name="Freeform 424"/>
                      <p:cNvSpPr>
                        <a:spLocks/>
                      </p:cNvSpPr>
                      <p:nvPr/>
                    </p:nvSpPr>
                    <p:spPr bwMode="auto">
                      <a:xfrm>
                        <a:off x="4726" y="1697"/>
                        <a:ext cx="330" cy="210"/>
                      </a:xfrm>
                      <a:custGeom>
                        <a:avLst/>
                        <a:gdLst/>
                        <a:ahLst/>
                        <a:cxnLst>
                          <a:cxn ang="0">
                            <a:pos x="740" y="614"/>
                          </a:cxn>
                          <a:cxn ang="0">
                            <a:pos x="707" y="655"/>
                          </a:cxn>
                          <a:cxn ang="0">
                            <a:pos x="643" y="695"/>
                          </a:cxn>
                          <a:cxn ang="0">
                            <a:pos x="579" y="778"/>
                          </a:cxn>
                          <a:cxn ang="0">
                            <a:pos x="515" y="778"/>
                          </a:cxn>
                          <a:cxn ang="0">
                            <a:pos x="450" y="778"/>
                          </a:cxn>
                          <a:cxn ang="0">
                            <a:pos x="386" y="778"/>
                          </a:cxn>
                          <a:cxn ang="0">
                            <a:pos x="354" y="736"/>
                          </a:cxn>
                          <a:cxn ang="0">
                            <a:pos x="354" y="655"/>
                          </a:cxn>
                          <a:cxn ang="0">
                            <a:pos x="322" y="572"/>
                          </a:cxn>
                          <a:cxn ang="0">
                            <a:pos x="289" y="490"/>
                          </a:cxn>
                          <a:cxn ang="0">
                            <a:pos x="289" y="409"/>
                          </a:cxn>
                          <a:cxn ang="0">
                            <a:pos x="225" y="409"/>
                          </a:cxn>
                          <a:cxn ang="0">
                            <a:pos x="161" y="409"/>
                          </a:cxn>
                          <a:cxn ang="0">
                            <a:pos x="128" y="409"/>
                          </a:cxn>
                          <a:cxn ang="0">
                            <a:pos x="65" y="367"/>
                          </a:cxn>
                          <a:cxn ang="0">
                            <a:pos x="32" y="328"/>
                          </a:cxn>
                          <a:cxn ang="0">
                            <a:pos x="97" y="81"/>
                          </a:cxn>
                          <a:cxn ang="0">
                            <a:pos x="193" y="40"/>
                          </a:cxn>
                          <a:cxn ang="0">
                            <a:pos x="257" y="40"/>
                          </a:cxn>
                          <a:cxn ang="0">
                            <a:pos x="322" y="81"/>
                          </a:cxn>
                          <a:cxn ang="0">
                            <a:pos x="418" y="40"/>
                          </a:cxn>
                          <a:cxn ang="0">
                            <a:pos x="483" y="40"/>
                          </a:cxn>
                          <a:cxn ang="0">
                            <a:pos x="515" y="0"/>
                          </a:cxn>
                          <a:cxn ang="0">
                            <a:pos x="546" y="40"/>
                          </a:cxn>
                          <a:cxn ang="0">
                            <a:pos x="546" y="123"/>
                          </a:cxn>
                          <a:cxn ang="0">
                            <a:pos x="612" y="81"/>
                          </a:cxn>
                          <a:cxn ang="0">
                            <a:pos x="676" y="81"/>
                          </a:cxn>
                          <a:cxn ang="0">
                            <a:pos x="740" y="81"/>
                          </a:cxn>
                          <a:cxn ang="0">
                            <a:pos x="804" y="81"/>
                          </a:cxn>
                          <a:cxn ang="0">
                            <a:pos x="869" y="81"/>
                          </a:cxn>
                          <a:cxn ang="0">
                            <a:pos x="900" y="123"/>
                          </a:cxn>
                          <a:cxn ang="0">
                            <a:pos x="933" y="162"/>
                          </a:cxn>
                          <a:cxn ang="0">
                            <a:pos x="836" y="367"/>
                          </a:cxn>
                          <a:cxn ang="0">
                            <a:pos x="804" y="490"/>
                          </a:cxn>
                          <a:cxn ang="0">
                            <a:pos x="740" y="572"/>
                          </a:cxn>
                          <a:cxn ang="0">
                            <a:pos x="740" y="572"/>
                          </a:cxn>
                        </a:cxnLst>
                        <a:rect l="0" t="0" r="r" b="b"/>
                        <a:pathLst>
                          <a:path w="933" h="818">
                            <a:moveTo>
                              <a:pt x="740" y="572"/>
                            </a:moveTo>
                            <a:lnTo>
                              <a:pt x="740" y="614"/>
                            </a:lnTo>
                            <a:lnTo>
                              <a:pt x="707" y="614"/>
                            </a:lnTo>
                            <a:lnTo>
                              <a:pt x="707" y="655"/>
                            </a:lnTo>
                            <a:lnTo>
                              <a:pt x="676" y="695"/>
                            </a:lnTo>
                            <a:lnTo>
                              <a:pt x="643" y="695"/>
                            </a:lnTo>
                            <a:lnTo>
                              <a:pt x="612" y="778"/>
                            </a:lnTo>
                            <a:lnTo>
                              <a:pt x="579" y="778"/>
                            </a:lnTo>
                            <a:lnTo>
                              <a:pt x="579" y="818"/>
                            </a:lnTo>
                            <a:lnTo>
                              <a:pt x="515" y="778"/>
                            </a:lnTo>
                            <a:lnTo>
                              <a:pt x="483" y="778"/>
                            </a:lnTo>
                            <a:lnTo>
                              <a:pt x="450" y="778"/>
                            </a:lnTo>
                            <a:lnTo>
                              <a:pt x="418" y="778"/>
                            </a:lnTo>
                            <a:lnTo>
                              <a:pt x="386" y="778"/>
                            </a:lnTo>
                            <a:lnTo>
                              <a:pt x="386" y="736"/>
                            </a:lnTo>
                            <a:lnTo>
                              <a:pt x="354" y="736"/>
                            </a:lnTo>
                            <a:lnTo>
                              <a:pt x="354" y="695"/>
                            </a:lnTo>
                            <a:lnTo>
                              <a:pt x="354" y="655"/>
                            </a:lnTo>
                            <a:lnTo>
                              <a:pt x="322" y="614"/>
                            </a:lnTo>
                            <a:lnTo>
                              <a:pt x="322" y="572"/>
                            </a:lnTo>
                            <a:lnTo>
                              <a:pt x="289" y="572"/>
                            </a:lnTo>
                            <a:lnTo>
                              <a:pt x="289" y="490"/>
                            </a:lnTo>
                            <a:lnTo>
                              <a:pt x="289" y="450"/>
                            </a:lnTo>
                            <a:lnTo>
                              <a:pt x="289" y="409"/>
                            </a:lnTo>
                            <a:lnTo>
                              <a:pt x="257" y="409"/>
                            </a:lnTo>
                            <a:lnTo>
                              <a:pt x="225" y="409"/>
                            </a:lnTo>
                            <a:lnTo>
                              <a:pt x="193" y="409"/>
                            </a:lnTo>
                            <a:lnTo>
                              <a:pt x="161" y="409"/>
                            </a:lnTo>
                            <a:lnTo>
                              <a:pt x="161" y="450"/>
                            </a:lnTo>
                            <a:lnTo>
                              <a:pt x="128" y="409"/>
                            </a:lnTo>
                            <a:lnTo>
                              <a:pt x="97" y="367"/>
                            </a:lnTo>
                            <a:lnTo>
                              <a:pt x="65" y="367"/>
                            </a:lnTo>
                            <a:lnTo>
                              <a:pt x="65" y="328"/>
                            </a:lnTo>
                            <a:lnTo>
                              <a:pt x="32" y="328"/>
                            </a:lnTo>
                            <a:lnTo>
                              <a:pt x="0" y="81"/>
                            </a:lnTo>
                            <a:lnTo>
                              <a:pt x="97" y="81"/>
                            </a:lnTo>
                            <a:lnTo>
                              <a:pt x="161" y="81"/>
                            </a:lnTo>
                            <a:lnTo>
                              <a:pt x="193" y="40"/>
                            </a:lnTo>
                            <a:lnTo>
                              <a:pt x="225" y="40"/>
                            </a:lnTo>
                            <a:lnTo>
                              <a:pt x="257" y="40"/>
                            </a:lnTo>
                            <a:lnTo>
                              <a:pt x="289" y="81"/>
                            </a:lnTo>
                            <a:lnTo>
                              <a:pt x="322" y="81"/>
                            </a:lnTo>
                            <a:lnTo>
                              <a:pt x="386" y="40"/>
                            </a:lnTo>
                            <a:lnTo>
                              <a:pt x="418" y="40"/>
                            </a:lnTo>
                            <a:lnTo>
                              <a:pt x="450" y="40"/>
                            </a:lnTo>
                            <a:lnTo>
                              <a:pt x="483" y="40"/>
                            </a:lnTo>
                            <a:lnTo>
                              <a:pt x="483" y="0"/>
                            </a:lnTo>
                            <a:lnTo>
                              <a:pt x="515" y="0"/>
                            </a:lnTo>
                            <a:lnTo>
                              <a:pt x="515" y="40"/>
                            </a:lnTo>
                            <a:lnTo>
                              <a:pt x="546" y="40"/>
                            </a:lnTo>
                            <a:lnTo>
                              <a:pt x="546" y="81"/>
                            </a:lnTo>
                            <a:lnTo>
                              <a:pt x="546" y="123"/>
                            </a:lnTo>
                            <a:lnTo>
                              <a:pt x="579" y="81"/>
                            </a:lnTo>
                            <a:lnTo>
                              <a:pt x="612" y="81"/>
                            </a:lnTo>
                            <a:lnTo>
                              <a:pt x="643" y="81"/>
                            </a:lnTo>
                            <a:lnTo>
                              <a:pt x="676" y="81"/>
                            </a:lnTo>
                            <a:lnTo>
                              <a:pt x="707" y="81"/>
                            </a:lnTo>
                            <a:lnTo>
                              <a:pt x="740" y="81"/>
                            </a:lnTo>
                            <a:lnTo>
                              <a:pt x="772" y="81"/>
                            </a:lnTo>
                            <a:lnTo>
                              <a:pt x="804" y="81"/>
                            </a:lnTo>
                            <a:lnTo>
                              <a:pt x="836" y="81"/>
                            </a:lnTo>
                            <a:lnTo>
                              <a:pt x="869" y="81"/>
                            </a:lnTo>
                            <a:lnTo>
                              <a:pt x="869" y="123"/>
                            </a:lnTo>
                            <a:lnTo>
                              <a:pt x="900" y="123"/>
                            </a:lnTo>
                            <a:lnTo>
                              <a:pt x="900" y="162"/>
                            </a:lnTo>
                            <a:lnTo>
                              <a:pt x="933" y="162"/>
                            </a:lnTo>
                            <a:lnTo>
                              <a:pt x="869" y="286"/>
                            </a:lnTo>
                            <a:lnTo>
                              <a:pt x="836" y="367"/>
                            </a:lnTo>
                            <a:lnTo>
                              <a:pt x="804" y="409"/>
                            </a:lnTo>
                            <a:lnTo>
                              <a:pt x="804" y="490"/>
                            </a:lnTo>
                            <a:lnTo>
                              <a:pt x="772" y="532"/>
                            </a:lnTo>
                            <a:lnTo>
                              <a:pt x="740" y="572"/>
                            </a:lnTo>
                            <a:lnTo>
                              <a:pt x="740" y="614"/>
                            </a:lnTo>
                            <a:lnTo>
                              <a:pt x="740" y="57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1" name="Freeform 425"/>
                      <p:cNvSpPr>
                        <a:spLocks/>
                      </p:cNvSpPr>
                      <p:nvPr/>
                    </p:nvSpPr>
                    <p:spPr bwMode="auto">
                      <a:xfrm>
                        <a:off x="4748" y="1434"/>
                        <a:ext cx="262" cy="284"/>
                      </a:xfrm>
                      <a:custGeom>
                        <a:avLst/>
                        <a:gdLst/>
                        <a:ahLst/>
                        <a:cxnLst>
                          <a:cxn ang="0">
                            <a:pos x="675" y="123"/>
                          </a:cxn>
                          <a:cxn ang="0">
                            <a:pos x="707" y="163"/>
                          </a:cxn>
                          <a:cxn ang="0">
                            <a:pos x="738" y="246"/>
                          </a:cxn>
                          <a:cxn ang="0">
                            <a:pos x="738" y="327"/>
                          </a:cxn>
                          <a:cxn ang="0">
                            <a:pos x="675" y="409"/>
                          </a:cxn>
                          <a:cxn ang="0">
                            <a:pos x="642" y="451"/>
                          </a:cxn>
                          <a:cxn ang="0">
                            <a:pos x="642" y="532"/>
                          </a:cxn>
                          <a:cxn ang="0">
                            <a:pos x="610" y="574"/>
                          </a:cxn>
                          <a:cxn ang="0">
                            <a:pos x="610" y="655"/>
                          </a:cxn>
                          <a:cxn ang="0">
                            <a:pos x="642" y="737"/>
                          </a:cxn>
                          <a:cxn ang="0">
                            <a:pos x="642" y="819"/>
                          </a:cxn>
                          <a:cxn ang="0">
                            <a:pos x="642" y="941"/>
                          </a:cxn>
                          <a:cxn ang="0">
                            <a:pos x="610" y="983"/>
                          </a:cxn>
                          <a:cxn ang="0">
                            <a:pos x="547" y="983"/>
                          </a:cxn>
                          <a:cxn ang="0">
                            <a:pos x="481" y="983"/>
                          </a:cxn>
                          <a:cxn ang="0">
                            <a:pos x="417" y="1024"/>
                          </a:cxn>
                          <a:cxn ang="0">
                            <a:pos x="385" y="1065"/>
                          </a:cxn>
                          <a:cxn ang="0">
                            <a:pos x="320" y="1065"/>
                          </a:cxn>
                          <a:cxn ang="0">
                            <a:pos x="224" y="1106"/>
                          </a:cxn>
                          <a:cxn ang="0">
                            <a:pos x="159" y="1065"/>
                          </a:cxn>
                          <a:cxn ang="0">
                            <a:pos x="128" y="1024"/>
                          </a:cxn>
                          <a:cxn ang="0">
                            <a:pos x="128" y="941"/>
                          </a:cxn>
                          <a:cxn ang="0">
                            <a:pos x="128" y="860"/>
                          </a:cxn>
                          <a:cxn ang="0">
                            <a:pos x="159" y="779"/>
                          </a:cxn>
                          <a:cxn ang="0">
                            <a:pos x="128" y="655"/>
                          </a:cxn>
                          <a:cxn ang="0">
                            <a:pos x="96" y="532"/>
                          </a:cxn>
                          <a:cxn ang="0">
                            <a:pos x="63" y="327"/>
                          </a:cxn>
                          <a:cxn ang="0">
                            <a:pos x="0" y="41"/>
                          </a:cxn>
                          <a:cxn ang="0">
                            <a:pos x="31" y="0"/>
                          </a:cxn>
                          <a:cxn ang="0">
                            <a:pos x="96" y="0"/>
                          </a:cxn>
                          <a:cxn ang="0">
                            <a:pos x="159" y="41"/>
                          </a:cxn>
                          <a:cxn ang="0">
                            <a:pos x="224" y="82"/>
                          </a:cxn>
                          <a:cxn ang="0">
                            <a:pos x="320" y="123"/>
                          </a:cxn>
                          <a:cxn ang="0">
                            <a:pos x="385" y="123"/>
                          </a:cxn>
                          <a:cxn ang="0">
                            <a:pos x="449" y="123"/>
                          </a:cxn>
                          <a:cxn ang="0">
                            <a:pos x="481" y="163"/>
                          </a:cxn>
                          <a:cxn ang="0">
                            <a:pos x="547" y="163"/>
                          </a:cxn>
                          <a:cxn ang="0">
                            <a:pos x="675" y="82"/>
                          </a:cxn>
                        </a:cxnLst>
                        <a:rect l="0" t="0" r="r" b="b"/>
                        <a:pathLst>
                          <a:path w="738" h="1106">
                            <a:moveTo>
                              <a:pt x="675" y="82"/>
                            </a:moveTo>
                            <a:lnTo>
                              <a:pt x="675" y="123"/>
                            </a:lnTo>
                            <a:lnTo>
                              <a:pt x="675" y="163"/>
                            </a:lnTo>
                            <a:lnTo>
                              <a:pt x="707" y="163"/>
                            </a:lnTo>
                            <a:lnTo>
                              <a:pt x="707" y="204"/>
                            </a:lnTo>
                            <a:lnTo>
                              <a:pt x="738" y="246"/>
                            </a:lnTo>
                            <a:lnTo>
                              <a:pt x="738" y="287"/>
                            </a:lnTo>
                            <a:lnTo>
                              <a:pt x="738" y="327"/>
                            </a:lnTo>
                            <a:lnTo>
                              <a:pt x="707" y="369"/>
                            </a:lnTo>
                            <a:lnTo>
                              <a:pt x="675" y="409"/>
                            </a:lnTo>
                            <a:lnTo>
                              <a:pt x="675" y="451"/>
                            </a:lnTo>
                            <a:lnTo>
                              <a:pt x="642" y="451"/>
                            </a:lnTo>
                            <a:lnTo>
                              <a:pt x="642" y="490"/>
                            </a:lnTo>
                            <a:lnTo>
                              <a:pt x="642" y="532"/>
                            </a:lnTo>
                            <a:lnTo>
                              <a:pt x="642" y="574"/>
                            </a:lnTo>
                            <a:lnTo>
                              <a:pt x="610" y="574"/>
                            </a:lnTo>
                            <a:lnTo>
                              <a:pt x="610" y="613"/>
                            </a:lnTo>
                            <a:lnTo>
                              <a:pt x="610" y="655"/>
                            </a:lnTo>
                            <a:lnTo>
                              <a:pt x="642" y="696"/>
                            </a:lnTo>
                            <a:lnTo>
                              <a:pt x="642" y="737"/>
                            </a:lnTo>
                            <a:lnTo>
                              <a:pt x="642" y="779"/>
                            </a:lnTo>
                            <a:lnTo>
                              <a:pt x="642" y="819"/>
                            </a:lnTo>
                            <a:lnTo>
                              <a:pt x="642" y="901"/>
                            </a:lnTo>
                            <a:lnTo>
                              <a:pt x="642" y="941"/>
                            </a:lnTo>
                            <a:lnTo>
                              <a:pt x="610" y="941"/>
                            </a:lnTo>
                            <a:lnTo>
                              <a:pt x="610" y="983"/>
                            </a:lnTo>
                            <a:lnTo>
                              <a:pt x="578" y="983"/>
                            </a:lnTo>
                            <a:lnTo>
                              <a:pt x="547" y="983"/>
                            </a:lnTo>
                            <a:lnTo>
                              <a:pt x="514" y="983"/>
                            </a:lnTo>
                            <a:lnTo>
                              <a:pt x="481" y="983"/>
                            </a:lnTo>
                            <a:lnTo>
                              <a:pt x="449" y="1024"/>
                            </a:lnTo>
                            <a:lnTo>
                              <a:pt x="417" y="1024"/>
                            </a:lnTo>
                            <a:lnTo>
                              <a:pt x="417" y="1065"/>
                            </a:lnTo>
                            <a:lnTo>
                              <a:pt x="385" y="1065"/>
                            </a:lnTo>
                            <a:lnTo>
                              <a:pt x="353" y="1065"/>
                            </a:lnTo>
                            <a:lnTo>
                              <a:pt x="320" y="1065"/>
                            </a:lnTo>
                            <a:lnTo>
                              <a:pt x="257" y="1106"/>
                            </a:lnTo>
                            <a:lnTo>
                              <a:pt x="224" y="1106"/>
                            </a:lnTo>
                            <a:lnTo>
                              <a:pt x="192" y="1065"/>
                            </a:lnTo>
                            <a:lnTo>
                              <a:pt x="159" y="1065"/>
                            </a:lnTo>
                            <a:lnTo>
                              <a:pt x="128" y="1065"/>
                            </a:lnTo>
                            <a:lnTo>
                              <a:pt x="128" y="1024"/>
                            </a:lnTo>
                            <a:lnTo>
                              <a:pt x="128" y="983"/>
                            </a:lnTo>
                            <a:lnTo>
                              <a:pt x="128" y="941"/>
                            </a:lnTo>
                            <a:lnTo>
                              <a:pt x="128" y="901"/>
                            </a:lnTo>
                            <a:lnTo>
                              <a:pt x="128" y="860"/>
                            </a:lnTo>
                            <a:lnTo>
                              <a:pt x="159" y="819"/>
                            </a:lnTo>
                            <a:lnTo>
                              <a:pt x="159" y="779"/>
                            </a:lnTo>
                            <a:lnTo>
                              <a:pt x="159" y="737"/>
                            </a:lnTo>
                            <a:lnTo>
                              <a:pt x="128" y="655"/>
                            </a:lnTo>
                            <a:lnTo>
                              <a:pt x="128" y="613"/>
                            </a:lnTo>
                            <a:lnTo>
                              <a:pt x="96" y="532"/>
                            </a:lnTo>
                            <a:lnTo>
                              <a:pt x="63" y="369"/>
                            </a:lnTo>
                            <a:lnTo>
                              <a:pt x="63" y="327"/>
                            </a:lnTo>
                            <a:lnTo>
                              <a:pt x="0" y="82"/>
                            </a:lnTo>
                            <a:lnTo>
                              <a:pt x="0" y="41"/>
                            </a:lnTo>
                            <a:lnTo>
                              <a:pt x="31" y="41"/>
                            </a:lnTo>
                            <a:lnTo>
                              <a:pt x="31" y="0"/>
                            </a:lnTo>
                            <a:lnTo>
                              <a:pt x="63" y="0"/>
                            </a:lnTo>
                            <a:lnTo>
                              <a:pt x="96" y="0"/>
                            </a:lnTo>
                            <a:lnTo>
                              <a:pt x="128" y="41"/>
                            </a:lnTo>
                            <a:lnTo>
                              <a:pt x="159" y="41"/>
                            </a:lnTo>
                            <a:lnTo>
                              <a:pt x="192" y="41"/>
                            </a:lnTo>
                            <a:lnTo>
                              <a:pt x="224" y="82"/>
                            </a:lnTo>
                            <a:lnTo>
                              <a:pt x="289" y="123"/>
                            </a:lnTo>
                            <a:lnTo>
                              <a:pt x="320" y="123"/>
                            </a:lnTo>
                            <a:lnTo>
                              <a:pt x="353" y="123"/>
                            </a:lnTo>
                            <a:lnTo>
                              <a:pt x="385" y="123"/>
                            </a:lnTo>
                            <a:lnTo>
                              <a:pt x="417" y="123"/>
                            </a:lnTo>
                            <a:lnTo>
                              <a:pt x="449" y="123"/>
                            </a:lnTo>
                            <a:lnTo>
                              <a:pt x="481" y="123"/>
                            </a:lnTo>
                            <a:lnTo>
                              <a:pt x="481" y="163"/>
                            </a:lnTo>
                            <a:lnTo>
                              <a:pt x="514" y="163"/>
                            </a:lnTo>
                            <a:lnTo>
                              <a:pt x="547" y="163"/>
                            </a:lnTo>
                            <a:lnTo>
                              <a:pt x="578" y="163"/>
                            </a:lnTo>
                            <a:lnTo>
                              <a:pt x="675"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2" name="Freeform 426"/>
                      <p:cNvSpPr>
                        <a:spLocks/>
                      </p:cNvSpPr>
                      <p:nvPr/>
                    </p:nvSpPr>
                    <p:spPr bwMode="auto">
                      <a:xfrm>
                        <a:off x="4428" y="971"/>
                        <a:ext cx="217" cy="211"/>
                      </a:xfrm>
                      <a:custGeom>
                        <a:avLst/>
                        <a:gdLst/>
                        <a:ahLst/>
                        <a:cxnLst>
                          <a:cxn ang="0">
                            <a:pos x="484" y="655"/>
                          </a:cxn>
                          <a:cxn ang="0">
                            <a:pos x="451" y="655"/>
                          </a:cxn>
                          <a:cxn ang="0">
                            <a:pos x="386" y="696"/>
                          </a:cxn>
                          <a:cxn ang="0">
                            <a:pos x="227" y="738"/>
                          </a:cxn>
                          <a:cxn ang="0">
                            <a:pos x="97" y="778"/>
                          </a:cxn>
                          <a:cxn ang="0">
                            <a:pos x="0" y="820"/>
                          </a:cxn>
                          <a:cxn ang="0">
                            <a:pos x="66" y="492"/>
                          </a:cxn>
                          <a:cxn ang="0">
                            <a:pos x="161" y="0"/>
                          </a:cxn>
                          <a:cxn ang="0">
                            <a:pos x="194" y="0"/>
                          </a:cxn>
                          <a:cxn ang="0">
                            <a:pos x="227" y="0"/>
                          </a:cxn>
                          <a:cxn ang="0">
                            <a:pos x="227" y="41"/>
                          </a:cxn>
                          <a:cxn ang="0">
                            <a:pos x="257" y="41"/>
                          </a:cxn>
                          <a:cxn ang="0">
                            <a:pos x="290" y="41"/>
                          </a:cxn>
                          <a:cxn ang="0">
                            <a:pos x="323" y="41"/>
                          </a:cxn>
                          <a:cxn ang="0">
                            <a:pos x="323" y="0"/>
                          </a:cxn>
                          <a:cxn ang="0">
                            <a:pos x="355" y="0"/>
                          </a:cxn>
                          <a:cxn ang="0">
                            <a:pos x="386" y="41"/>
                          </a:cxn>
                          <a:cxn ang="0">
                            <a:pos x="418" y="41"/>
                          </a:cxn>
                          <a:cxn ang="0">
                            <a:pos x="451" y="41"/>
                          </a:cxn>
                          <a:cxn ang="0">
                            <a:pos x="484" y="41"/>
                          </a:cxn>
                          <a:cxn ang="0">
                            <a:pos x="516" y="41"/>
                          </a:cxn>
                          <a:cxn ang="0">
                            <a:pos x="547" y="82"/>
                          </a:cxn>
                          <a:cxn ang="0">
                            <a:pos x="580" y="82"/>
                          </a:cxn>
                          <a:cxn ang="0">
                            <a:pos x="612" y="82"/>
                          </a:cxn>
                          <a:cxn ang="0">
                            <a:pos x="580" y="204"/>
                          </a:cxn>
                          <a:cxn ang="0">
                            <a:pos x="580" y="246"/>
                          </a:cxn>
                          <a:cxn ang="0">
                            <a:pos x="580" y="287"/>
                          </a:cxn>
                          <a:cxn ang="0">
                            <a:pos x="484" y="655"/>
                          </a:cxn>
                        </a:cxnLst>
                        <a:rect l="0" t="0" r="r" b="b"/>
                        <a:pathLst>
                          <a:path w="612" h="820">
                            <a:moveTo>
                              <a:pt x="484" y="655"/>
                            </a:moveTo>
                            <a:lnTo>
                              <a:pt x="451" y="655"/>
                            </a:lnTo>
                            <a:lnTo>
                              <a:pt x="386" y="696"/>
                            </a:lnTo>
                            <a:lnTo>
                              <a:pt x="227" y="738"/>
                            </a:lnTo>
                            <a:lnTo>
                              <a:pt x="97" y="778"/>
                            </a:lnTo>
                            <a:lnTo>
                              <a:pt x="0" y="820"/>
                            </a:lnTo>
                            <a:lnTo>
                              <a:pt x="66" y="492"/>
                            </a:lnTo>
                            <a:lnTo>
                              <a:pt x="161" y="0"/>
                            </a:lnTo>
                            <a:lnTo>
                              <a:pt x="194" y="0"/>
                            </a:lnTo>
                            <a:lnTo>
                              <a:pt x="227" y="0"/>
                            </a:lnTo>
                            <a:lnTo>
                              <a:pt x="227" y="41"/>
                            </a:lnTo>
                            <a:lnTo>
                              <a:pt x="257" y="41"/>
                            </a:lnTo>
                            <a:lnTo>
                              <a:pt x="290" y="41"/>
                            </a:lnTo>
                            <a:lnTo>
                              <a:pt x="323" y="41"/>
                            </a:lnTo>
                            <a:lnTo>
                              <a:pt x="323" y="0"/>
                            </a:lnTo>
                            <a:lnTo>
                              <a:pt x="355" y="0"/>
                            </a:lnTo>
                            <a:lnTo>
                              <a:pt x="386" y="41"/>
                            </a:lnTo>
                            <a:lnTo>
                              <a:pt x="418" y="41"/>
                            </a:lnTo>
                            <a:lnTo>
                              <a:pt x="451" y="41"/>
                            </a:lnTo>
                            <a:lnTo>
                              <a:pt x="484" y="41"/>
                            </a:lnTo>
                            <a:lnTo>
                              <a:pt x="516" y="41"/>
                            </a:lnTo>
                            <a:lnTo>
                              <a:pt x="547" y="82"/>
                            </a:lnTo>
                            <a:lnTo>
                              <a:pt x="580" y="82"/>
                            </a:lnTo>
                            <a:lnTo>
                              <a:pt x="612" y="82"/>
                            </a:lnTo>
                            <a:lnTo>
                              <a:pt x="580" y="204"/>
                            </a:lnTo>
                            <a:lnTo>
                              <a:pt x="580" y="246"/>
                            </a:lnTo>
                            <a:lnTo>
                              <a:pt x="580" y="287"/>
                            </a:lnTo>
                            <a:lnTo>
                              <a:pt x="484" y="655"/>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93" name="Freeform 427"/>
                      <p:cNvSpPr>
                        <a:spLocks/>
                      </p:cNvSpPr>
                      <p:nvPr/>
                    </p:nvSpPr>
                    <p:spPr bwMode="auto">
                      <a:xfrm>
                        <a:off x="4428" y="1717"/>
                        <a:ext cx="240" cy="231"/>
                      </a:xfrm>
                      <a:custGeom>
                        <a:avLst/>
                        <a:gdLst/>
                        <a:ahLst/>
                        <a:cxnLst>
                          <a:cxn ang="0">
                            <a:pos x="677" y="0"/>
                          </a:cxn>
                          <a:cxn ang="0">
                            <a:pos x="645" y="245"/>
                          </a:cxn>
                          <a:cxn ang="0">
                            <a:pos x="612" y="531"/>
                          </a:cxn>
                          <a:cxn ang="0">
                            <a:pos x="580" y="614"/>
                          </a:cxn>
                          <a:cxn ang="0">
                            <a:pos x="580" y="655"/>
                          </a:cxn>
                          <a:cxn ang="0">
                            <a:pos x="548" y="697"/>
                          </a:cxn>
                          <a:cxn ang="0">
                            <a:pos x="516" y="736"/>
                          </a:cxn>
                          <a:cxn ang="0">
                            <a:pos x="484" y="778"/>
                          </a:cxn>
                          <a:cxn ang="0">
                            <a:pos x="484" y="818"/>
                          </a:cxn>
                          <a:cxn ang="0">
                            <a:pos x="451" y="859"/>
                          </a:cxn>
                          <a:cxn ang="0">
                            <a:pos x="418" y="901"/>
                          </a:cxn>
                          <a:cxn ang="0">
                            <a:pos x="388" y="901"/>
                          </a:cxn>
                          <a:cxn ang="0">
                            <a:pos x="355" y="901"/>
                          </a:cxn>
                          <a:cxn ang="0">
                            <a:pos x="323" y="901"/>
                          </a:cxn>
                          <a:cxn ang="0">
                            <a:pos x="290" y="859"/>
                          </a:cxn>
                          <a:cxn ang="0">
                            <a:pos x="227" y="736"/>
                          </a:cxn>
                          <a:cxn ang="0">
                            <a:pos x="161" y="531"/>
                          </a:cxn>
                          <a:cxn ang="0">
                            <a:pos x="98" y="369"/>
                          </a:cxn>
                          <a:cxn ang="0">
                            <a:pos x="98" y="328"/>
                          </a:cxn>
                          <a:cxn ang="0">
                            <a:pos x="66" y="286"/>
                          </a:cxn>
                          <a:cxn ang="0">
                            <a:pos x="98" y="286"/>
                          </a:cxn>
                          <a:cxn ang="0">
                            <a:pos x="66" y="286"/>
                          </a:cxn>
                          <a:cxn ang="0">
                            <a:pos x="66" y="204"/>
                          </a:cxn>
                          <a:cxn ang="0">
                            <a:pos x="33" y="204"/>
                          </a:cxn>
                          <a:cxn ang="0">
                            <a:pos x="33" y="163"/>
                          </a:cxn>
                          <a:cxn ang="0">
                            <a:pos x="33" y="123"/>
                          </a:cxn>
                          <a:cxn ang="0">
                            <a:pos x="0" y="81"/>
                          </a:cxn>
                          <a:cxn ang="0">
                            <a:pos x="33" y="81"/>
                          </a:cxn>
                          <a:cxn ang="0">
                            <a:pos x="66" y="81"/>
                          </a:cxn>
                          <a:cxn ang="0">
                            <a:pos x="129" y="81"/>
                          </a:cxn>
                          <a:cxn ang="0">
                            <a:pos x="161" y="41"/>
                          </a:cxn>
                          <a:cxn ang="0">
                            <a:pos x="194" y="41"/>
                          </a:cxn>
                          <a:cxn ang="0">
                            <a:pos x="227" y="41"/>
                          </a:cxn>
                          <a:cxn ang="0">
                            <a:pos x="258" y="41"/>
                          </a:cxn>
                          <a:cxn ang="0">
                            <a:pos x="290" y="41"/>
                          </a:cxn>
                          <a:cxn ang="0">
                            <a:pos x="323" y="0"/>
                          </a:cxn>
                          <a:cxn ang="0">
                            <a:pos x="355" y="0"/>
                          </a:cxn>
                          <a:cxn ang="0">
                            <a:pos x="388" y="0"/>
                          </a:cxn>
                          <a:cxn ang="0">
                            <a:pos x="418" y="0"/>
                          </a:cxn>
                          <a:cxn ang="0">
                            <a:pos x="548" y="0"/>
                          </a:cxn>
                          <a:cxn ang="0">
                            <a:pos x="677" y="0"/>
                          </a:cxn>
                        </a:cxnLst>
                        <a:rect l="0" t="0" r="r" b="b"/>
                        <a:pathLst>
                          <a:path w="677" h="901">
                            <a:moveTo>
                              <a:pt x="677" y="0"/>
                            </a:moveTo>
                            <a:lnTo>
                              <a:pt x="645" y="245"/>
                            </a:lnTo>
                            <a:lnTo>
                              <a:pt x="612" y="531"/>
                            </a:lnTo>
                            <a:lnTo>
                              <a:pt x="580" y="614"/>
                            </a:lnTo>
                            <a:lnTo>
                              <a:pt x="580" y="655"/>
                            </a:lnTo>
                            <a:lnTo>
                              <a:pt x="548" y="697"/>
                            </a:lnTo>
                            <a:lnTo>
                              <a:pt x="516" y="736"/>
                            </a:lnTo>
                            <a:lnTo>
                              <a:pt x="484" y="778"/>
                            </a:lnTo>
                            <a:lnTo>
                              <a:pt x="484" y="818"/>
                            </a:lnTo>
                            <a:lnTo>
                              <a:pt x="451" y="859"/>
                            </a:lnTo>
                            <a:lnTo>
                              <a:pt x="418" y="901"/>
                            </a:lnTo>
                            <a:lnTo>
                              <a:pt x="388" y="901"/>
                            </a:lnTo>
                            <a:lnTo>
                              <a:pt x="355" y="901"/>
                            </a:lnTo>
                            <a:lnTo>
                              <a:pt x="323" y="901"/>
                            </a:lnTo>
                            <a:lnTo>
                              <a:pt x="290" y="859"/>
                            </a:lnTo>
                            <a:lnTo>
                              <a:pt x="227" y="736"/>
                            </a:lnTo>
                            <a:lnTo>
                              <a:pt x="161" y="531"/>
                            </a:lnTo>
                            <a:lnTo>
                              <a:pt x="98" y="369"/>
                            </a:lnTo>
                            <a:lnTo>
                              <a:pt x="98" y="328"/>
                            </a:lnTo>
                            <a:lnTo>
                              <a:pt x="66" y="286"/>
                            </a:lnTo>
                            <a:lnTo>
                              <a:pt x="98" y="286"/>
                            </a:lnTo>
                            <a:lnTo>
                              <a:pt x="66" y="286"/>
                            </a:lnTo>
                            <a:lnTo>
                              <a:pt x="66" y="204"/>
                            </a:lnTo>
                            <a:lnTo>
                              <a:pt x="33" y="204"/>
                            </a:lnTo>
                            <a:lnTo>
                              <a:pt x="33" y="163"/>
                            </a:lnTo>
                            <a:lnTo>
                              <a:pt x="33" y="123"/>
                            </a:lnTo>
                            <a:lnTo>
                              <a:pt x="0" y="81"/>
                            </a:lnTo>
                            <a:lnTo>
                              <a:pt x="33" y="81"/>
                            </a:lnTo>
                            <a:lnTo>
                              <a:pt x="66" y="81"/>
                            </a:lnTo>
                            <a:lnTo>
                              <a:pt x="129" y="81"/>
                            </a:lnTo>
                            <a:lnTo>
                              <a:pt x="161" y="41"/>
                            </a:lnTo>
                            <a:lnTo>
                              <a:pt x="194" y="41"/>
                            </a:lnTo>
                            <a:lnTo>
                              <a:pt x="227" y="41"/>
                            </a:lnTo>
                            <a:lnTo>
                              <a:pt x="258" y="41"/>
                            </a:lnTo>
                            <a:lnTo>
                              <a:pt x="290" y="41"/>
                            </a:lnTo>
                            <a:lnTo>
                              <a:pt x="323" y="0"/>
                            </a:lnTo>
                            <a:lnTo>
                              <a:pt x="355" y="0"/>
                            </a:lnTo>
                            <a:lnTo>
                              <a:pt x="388" y="0"/>
                            </a:lnTo>
                            <a:lnTo>
                              <a:pt x="418" y="0"/>
                            </a:lnTo>
                            <a:lnTo>
                              <a:pt x="548" y="0"/>
                            </a:lnTo>
                            <a:lnTo>
                              <a:pt x="677"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4" name="Freeform 428"/>
                      <p:cNvSpPr>
                        <a:spLocks/>
                      </p:cNvSpPr>
                      <p:nvPr/>
                    </p:nvSpPr>
                    <p:spPr bwMode="auto">
                      <a:xfrm>
                        <a:off x="4224" y="1665"/>
                        <a:ext cx="239" cy="200"/>
                      </a:xfrm>
                      <a:custGeom>
                        <a:avLst/>
                        <a:gdLst/>
                        <a:ahLst/>
                        <a:cxnLst>
                          <a:cxn ang="0">
                            <a:pos x="676" y="490"/>
                          </a:cxn>
                          <a:cxn ang="0">
                            <a:pos x="644" y="532"/>
                          </a:cxn>
                          <a:cxn ang="0">
                            <a:pos x="611" y="532"/>
                          </a:cxn>
                          <a:cxn ang="0">
                            <a:pos x="611" y="574"/>
                          </a:cxn>
                          <a:cxn ang="0">
                            <a:pos x="578" y="574"/>
                          </a:cxn>
                          <a:cxn ang="0">
                            <a:pos x="578" y="614"/>
                          </a:cxn>
                          <a:cxn ang="0">
                            <a:pos x="548" y="614"/>
                          </a:cxn>
                          <a:cxn ang="0">
                            <a:pos x="515" y="614"/>
                          </a:cxn>
                          <a:cxn ang="0">
                            <a:pos x="482" y="614"/>
                          </a:cxn>
                          <a:cxn ang="0">
                            <a:pos x="450" y="614"/>
                          </a:cxn>
                          <a:cxn ang="0">
                            <a:pos x="418" y="614"/>
                          </a:cxn>
                          <a:cxn ang="0">
                            <a:pos x="387" y="655"/>
                          </a:cxn>
                          <a:cxn ang="0">
                            <a:pos x="354" y="695"/>
                          </a:cxn>
                          <a:cxn ang="0">
                            <a:pos x="321" y="695"/>
                          </a:cxn>
                          <a:cxn ang="0">
                            <a:pos x="290" y="737"/>
                          </a:cxn>
                          <a:cxn ang="0">
                            <a:pos x="258" y="737"/>
                          </a:cxn>
                          <a:cxn ang="0">
                            <a:pos x="258" y="778"/>
                          </a:cxn>
                          <a:cxn ang="0">
                            <a:pos x="225" y="778"/>
                          </a:cxn>
                          <a:cxn ang="0">
                            <a:pos x="193" y="778"/>
                          </a:cxn>
                          <a:cxn ang="0">
                            <a:pos x="161" y="778"/>
                          </a:cxn>
                          <a:cxn ang="0">
                            <a:pos x="129" y="778"/>
                          </a:cxn>
                          <a:cxn ang="0">
                            <a:pos x="97" y="778"/>
                          </a:cxn>
                          <a:cxn ang="0">
                            <a:pos x="97" y="737"/>
                          </a:cxn>
                          <a:cxn ang="0">
                            <a:pos x="64" y="737"/>
                          </a:cxn>
                          <a:cxn ang="0">
                            <a:pos x="64" y="778"/>
                          </a:cxn>
                          <a:cxn ang="0">
                            <a:pos x="33" y="778"/>
                          </a:cxn>
                          <a:cxn ang="0">
                            <a:pos x="0" y="778"/>
                          </a:cxn>
                          <a:cxn ang="0">
                            <a:pos x="0" y="737"/>
                          </a:cxn>
                          <a:cxn ang="0">
                            <a:pos x="0" y="695"/>
                          </a:cxn>
                          <a:cxn ang="0">
                            <a:pos x="0" y="655"/>
                          </a:cxn>
                          <a:cxn ang="0">
                            <a:pos x="0" y="614"/>
                          </a:cxn>
                          <a:cxn ang="0">
                            <a:pos x="0" y="574"/>
                          </a:cxn>
                          <a:cxn ang="0">
                            <a:pos x="33" y="490"/>
                          </a:cxn>
                          <a:cxn ang="0">
                            <a:pos x="33" y="204"/>
                          </a:cxn>
                          <a:cxn ang="0">
                            <a:pos x="33" y="123"/>
                          </a:cxn>
                          <a:cxn ang="0">
                            <a:pos x="129" y="0"/>
                          </a:cxn>
                          <a:cxn ang="0">
                            <a:pos x="161" y="0"/>
                          </a:cxn>
                          <a:cxn ang="0">
                            <a:pos x="193" y="40"/>
                          </a:cxn>
                          <a:cxn ang="0">
                            <a:pos x="193" y="82"/>
                          </a:cxn>
                          <a:cxn ang="0">
                            <a:pos x="225" y="82"/>
                          </a:cxn>
                          <a:cxn ang="0">
                            <a:pos x="258" y="82"/>
                          </a:cxn>
                          <a:cxn ang="0">
                            <a:pos x="290" y="123"/>
                          </a:cxn>
                          <a:cxn ang="0">
                            <a:pos x="387" y="163"/>
                          </a:cxn>
                          <a:cxn ang="0">
                            <a:pos x="418" y="204"/>
                          </a:cxn>
                          <a:cxn ang="0">
                            <a:pos x="450" y="204"/>
                          </a:cxn>
                          <a:cxn ang="0">
                            <a:pos x="482" y="163"/>
                          </a:cxn>
                          <a:cxn ang="0">
                            <a:pos x="515" y="163"/>
                          </a:cxn>
                          <a:cxn ang="0">
                            <a:pos x="548" y="163"/>
                          </a:cxn>
                          <a:cxn ang="0">
                            <a:pos x="578" y="163"/>
                          </a:cxn>
                          <a:cxn ang="0">
                            <a:pos x="611" y="163"/>
                          </a:cxn>
                          <a:cxn ang="0">
                            <a:pos x="644" y="163"/>
                          </a:cxn>
                          <a:cxn ang="0">
                            <a:pos x="644" y="204"/>
                          </a:cxn>
                          <a:cxn ang="0">
                            <a:pos x="611" y="204"/>
                          </a:cxn>
                          <a:cxn ang="0">
                            <a:pos x="611" y="246"/>
                          </a:cxn>
                          <a:cxn ang="0">
                            <a:pos x="578" y="246"/>
                          </a:cxn>
                          <a:cxn ang="0">
                            <a:pos x="578" y="286"/>
                          </a:cxn>
                          <a:cxn ang="0">
                            <a:pos x="611" y="328"/>
                          </a:cxn>
                          <a:cxn ang="0">
                            <a:pos x="611" y="368"/>
                          </a:cxn>
                          <a:cxn ang="0">
                            <a:pos x="611" y="409"/>
                          </a:cxn>
                          <a:cxn ang="0">
                            <a:pos x="644" y="409"/>
                          </a:cxn>
                          <a:cxn ang="0">
                            <a:pos x="644" y="490"/>
                          </a:cxn>
                          <a:cxn ang="0">
                            <a:pos x="676" y="490"/>
                          </a:cxn>
                        </a:cxnLst>
                        <a:rect l="0" t="0" r="r" b="b"/>
                        <a:pathLst>
                          <a:path w="676" h="778">
                            <a:moveTo>
                              <a:pt x="676" y="490"/>
                            </a:moveTo>
                            <a:lnTo>
                              <a:pt x="644" y="532"/>
                            </a:lnTo>
                            <a:lnTo>
                              <a:pt x="611" y="532"/>
                            </a:lnTo>
                            <a:lnTo>
                              <a:pt x="611" y="574"/>
                            </a:lnTo>
                            <a:lnTo>
                              <a:pt x="578" y="574"/>
                            </a:lnTo>
                            <a:lnTo>
                              <a:pt x="578" y="614"/>
                            </a:lnTo>
                            <a:lnTo>
                              <a:pt x="548" y="614"/>
                            </a:lnTo>
                            <a:lnTo>
                              <a:pt x="515" y="614"/>
                            </a:lnTo>
                            <a:lnTo>
                              <a:pt x="482" y="614"/>
                            </a:lnTo>
                            <a:lnTo>
                              <a:pt x="450" y="614"/>
                            </a:lnTo>
                            <a:lnTo>
                              <a:pt x="418" y="614"/>
                            </a:lnTo>
                            <a:lnTo>
                              <a:pt x="387" y="655"/>
                            </a:lnTo>
                            <a:lnTo>
                              <a:pt x="354" y="695"/>
                            </a:lnTo>
                            <a:lnTo>
                              <a:pt x="321" y="695"/>
                            </a:lnTo>
                            <a:lnTo>
                              <a:pt x="290" y="737"/>
                            </a:lnTo>
                            <a:lnTo>
                              <a:pt x="258" y="737"/>
                            </a:lnTo>
                            <a:lnTo>
                              <a:pt x="258" y="778"/>
                            </a:lnTo>
                            <a:lnTo>
                              <a:pt x="225" y="778"/>
                            </a:lnTo>
                            <a:lnTo>
                              <a:pt x="193" y="778"/>
                            </a:lnTo>
                            <a:lnTo>
                              <a:pt x="161" y="778"/>
                            </a:lnTo>
                            <a:lnTo>
                              <a:pt x="129" y="778"/>
                            </a:lnTo>
                            <a:lnTo>
                              <a:pt x="97" y="778"/>
                            </a:lnTo>
                            <a:lnTo>
                              <a:pt x="97" y="737"/>
                            </a:lnTo>
                            <a:lnTo>
                              <a:pt x="64" y="737"/>
                            </a:lnTo>
                            <a:lnTo>
                              <a:pt x="64" y="778"/>
                            </a:lnTo>
                            <a:lnTo>
                              <a:pt x="33" y="778"/>
                            </a:lnTo>
                            <a:lnTo>
                              <a:pt x="0" y="778"/>
                            </a:lnTo>
                            <a:lnTo>
                              <a:pt x="0" y="737"/>
                            </a:lnTo>
                            <a:lnTo>
                              <a:pt x="0" y="695"/>
                            </a:lnTo>
                            <a:lnTo>
                              <a:pt x="0" y="655"/>
                            </a:lnTo>
                            <a:lnTo>
                              <a:pt x="0" y="614"/>
                            </a:lnTo>
                            <a:lnTo>
                              <a:pt x="0" y="574"/>
                            </a:lnTo>
                            <a:lnTo>
                              <a:pt x="33" y="490"/>
                            </a:lnTo>
                            <a:lnTo>
                              <a:pt x="33" y="204"/>
                            </a:lnTo>
                            <a:lnTo>
                              <a:pt x="33" y="123"/>
                            </a:lnTo>
                            <a:lnTo>
                              <a:pt x="129" y="0"/>
                            </a:lnTo>
                            <a:lnTo>
                              <a:pt x="161" y="0"/>
                            </a:lnTo>
                            <a:lnTo>
                              <a:pt x="193" y="40"/>
                            </a:lnTo>
                            <a:lnTo>
                              <a:pt x="193" y="82"/>
                            </a:lnTo>
                            <a:lnTo>
                              <a:pt x="225" y="82"/>
                            </a:lnTo>
                            <a:lnTo>
                              <a:pt x="258" y="82"/>
                            </a:lnTo>
                            <a:lnTo>
                              <a:pt x="290" y="123"/>
                            </a:lnTo>
                            <a:lnTo>
                              <a:pt x="387" y="163"/>
                            </a:lnTo>
                            <a:lnTo>
                              <a:pt x="418" y="204"/>
                            </a:lnTo>
                            <a:lnTo>
                              <a:pt x="450" y="204"/>
                            </a:lnTo>
                            <a:lnTo>
                              <a:pt x="482" y="163"/>
                            </a:lnTo>
                            <a:lnTo>
                              <a:pt x="515" y="163"/>
                            </a:lnTo>
                            <a:lnTo>
                              <a:pt x="548" y="163"/>
                            </a:lnTo>
                            <a:lnTo>
                              <a:pt x="578" y="163"/>
                            </a:lnTo>
                            <a:lnTo>
                              <a:pt x="611" y="163"/>
                            </a:lnTo>
                            <a:lnTo>
                              <a:pt x="644" y="163"/>
                            </a:lnTo>
                            <a:lnTo>
                              <a:pt x="644" y="204"/>
                            </a:lnTo>
                            <a:lnTo>
                              <a:pt x="611" y="204"/>
                            </a:lnTo>
                            <a:lnTo>
                              <a:pt x="611" y="246"/>
                            </a:lnTo>
                            <a:lnTo>
                              <a:pt x="578" y="246"/>
                            </a:lnTo>
                            <a:lnTo>
                              <a:pt x="578" y="286"/>
                            </a:lnTo>
                            <a:lnTo>
                              <a:pt x="611" y="328"/>
                            </a:lnTo>
                            <a:lnTo>
                              <a:pt x="611" y="368"/>
                            </a:lnTo>
                            <a:lnTo>
                              <a:pt x="611" y="409"/>
                            </a:lnTo>
                            <a:lnTo>
                              <a:pt x="644" y="409"/>
                            </a:lnTo>
                            <a:lnTo>
                              <a:pt x="644" y="490"/>
                            </a:lnTo>
                            <a:lnTo>
                              <a:pt x="676" y="490"/>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95" name="Freeform 429"/>
                      <p:cNvSpPr>
                        <a:spLocks/>
                      </p:cNvSpPr>
                      <p:nvPr/>
                    </p:nvSpPr>
                    <p:spPr bwMode="auto">
                      <a:xfrm>
                        <a:off x="4429" y="1592"/>
                        <a:ext cx="365" cy="147"/>
                      </a:xfrm>
                      <a:custGeom>
                        <a:avLst/>
                        <a:gdLst/>
                        <a:ahLst/>
                        <a:cxnLst>
                          <a:cxn ang="0">
                            <a:pos x="676" y="84"/>
                          </a:cxn>
                          <a:cxn ang="0">
                            <a:pos x="708" y="84"/>
                          </a:cxn>
                          <a:cxn ang="0">
                            <a:pos x="740" y="123"/>
                          </a:cxn>
                          <a:cxn ang="0">
                            <a:pos x="772" y="123"/>
                          </a:cxn>
                          <a:cxn ang="0">
                            <a:pos x="837" y="123"/>
                          </a:cxn>
                          <a:cxn ang="0">
                            <a:pos x="901" y="165"/>
                          </a:cxn>
                          <a:cxn ang="0">
                            <a:pos x="965" y="206"/>
                          </a:cxn>
                          <a:cxn ang="0">
                            <a:pos x="965" y="287"/>
                          </a:cxn>
                          <a:cxn ang="0">
                            <a:pos x="998" y="370"/>
                          </a:cxn>
                          <a:cxn ang="0">
                            <a:pos x="998" y="492"/>
                          </a:cxn>
                          <a:cxn ang="0">
                            <a:pos x="837" y="492"/>
                          </a:cxn>
                          <a:cxn ang="0">
                            <a:pos x="676" y="492"/>
                          </a:cxn>
                          <a:cxn ang="0">
                            <a:pos x="418" y="492"/>
                          </a:cxn>
                          <a:cxn ang="0">
                            <a:pos x="354" y="492"/>
                          </a:cxn>
                          <a:cxn ang="0">
                            <a:pos x="290" y="534"/>
                          </a:cxn>
                          <a:cxn ang="0">
                            <a:pos x="226" y="534"/>
                          </a:cxn>
                          <a:cxn ang="0">
                            <a:pos x="160" y="534"/>
                          </a:cxn>
                          <a:cxn ang="0">
                            <a:pos x="65" y="573"/>
                          </a:cxn>
                          <a:cxn ang="0">
                            <a:pos x="0" y="573"/>
                          </a:cxn>
                          <a:cxn ang="0">
                            <a:pos x="32" y="534"/>
                          </a:cxn>
                          <a:cxn ang="0">
                            <a:pos x="65" y="492"/>
                          </a:cxn>
                          <a:cxn ang="0">
                            <a:pos x="65" y="411"/>
                          </a:cxn>
                          <a:cxn ang="0">
                            <a:pos x="32" y="370"/>
                          </a:cxn>
                          <a:cxn ang="0">
                            <a:pos x="0" y="287"/>
                          </a:cxn>
                          <a:cxn ang="0">
                            <a:pos x="32" y="206"/>
                          </a:cxn>
                          <a:cxn ang="0">
                            <a:pos x="65" y="165"/>
                          </a:cxn>
                          <a:cxn ang="0">
                            <a:pos x="129" y="123"/>
                          </a:cxn>
                          <a:cxn ang="0">
                            <a:pos x="193" y="123"/>
                          </a:cxn>
                          <a:cxn ang="0">
                            <a:pos x="257" y="123"/>
                          </a:cxn>
                          <a:cxn ang="0">
                            <a:pos x="290" y="84"/>
                          </a:cxn>
                          <a:cxn ang="0">
                            <a:pos x="290" y="0"/>
                          </a:cxn>
                          <a:cxn ang="0">
                            <a:pos x="354" y="0"/>
                          </a:cxn>
                          <a:cxn ang="0">
                            <a:pos x="418" y="42"/>
                          </a:cxn>
                          <a:cxn ang="0">
                            <a:pos x="483" y="84"/>
                          </a:cxn>
                          <a:cxn ang="0">
                            <a:pos x="547" y="84"/>
                          </a:cxn>
                          <a:cxn ang="0">
                            <a:pos x="611" y="123"/>
                          </a:cxn>
                          <a:cxn ang="0">
                            <a:pos x="644" y="123"/>
                          </a:cxn>
                        </a:cxnLst>
                        <a:rect l="0" t="0" r="r" b="b"/>
                        <a:pathLst>
                          <a:path w="1029" h="573">
                            <a:moveTo>
                              <a:pt x="644" y="84"/>
                            </a:moveTo>
                            <a:lnTo>
                              <a:pt x="676" y="84"/>
                            </a:lnTo>
                            <a:lnTo>
                              <a:pt x="676" y="123"/>
                            </a:lnTo>
                            <a:lnTo>
                              <a:pt x="708" y="84"/>
                            </a:lnTo>
                            <a:lnTo>
                              <a:pt x="740" y="84"/>
                            </a:lnTo>
                            <a:lnTo>
                              <a:pt x="740" y="123"/>
                            </a:lnTo>
                            <a:lnTo>
                              <a:pt x="740" y="165"/>
                            </a:lnTo>
                            <a:lnTo>
                              <a:pt x="772" y="123"/>
                            </a:lnTo>
                            <a:lnTo>
                              <a:pt x="804" y="123"/>
                            </a:lnTo>
                            <a:lnTo>
                              <a:pt x="837" y="123"/>
                            </a:lnTo>
                            <a:lnTo>
                              <a:pt x="869" y="165"/>
                            </a:lnTo>
                            <a:lnTo>
                              <a:pt x="901" y="165"/>
                            </a:lnTo>
                            <a:lnTo>
                              <a:pt x="933" y="165"/>
                            </a:lnTo>
                            <a:lnTo>
                              <a:pt x="965" y="206"/>
                            </a:lnTo>
                            <a:lnTo>
                              <a:pt x="965" y="246"/>
                            </a:lnTo>
                            <a:lnTo>
                              <a:pt x="965" y="287"/>
                            </a:lnTo>
                            <a:lnTo>
                              <a:pt x="965" y="328"/>
                            </a:lnTo>
                            <a:lnTo>
                              <a:pt x="998" y="370"/>
                            </a:lnTo>
                            <a:lnTo>
                              <a:pt x="1029" y="451"/>
                            </a:lnTo>
                            <a:lnTo>
                              <a:pt x="998" y="492"/>
                            </a:lnTo>
                            <a:lnTo>
                              <a:pt x="933" y="492"/>
                            </a:lnTo>
                            <a:lnTo>
                              <a:pt x="837" y="492"/>
                            </a:lnTo>
                            <a:lnTo>
                              <a:pt x="708" y="492"/>
                            </a:lnTo>
                            <a:lnTo>
                              <a:pt x="676" y="492"/>
                            </a:lnTo>
                            <a:lnTo>
                              <a:pt x="547" y="492"/>
                            </a:lnTo>
                            <a:lnTo>
                              <a:pt x="418" y="492"/>
                            </a:lnTo>
                            <a:lnTo>
                              <a:pt x="387" y="492"/>
                            </a:lnTo>
                            <a:lnTo>
                              <a:pt x="354" y="492"/>
                            </a:lnTo>
                            <a:lnTo>
                              <a:pt x="322" y="492"/>
                            </a:lnTo>
                            <a:lnTo>
                              <a:pt x="290" y="534"/>
                            </a:lnTo>
                            <a:lnTo>
                              <a:pt x="257" y="534"/>
                            </a:lnTo>
                            <a:lnTo>
                              <a:pt x="226" y="534"/>
                            </a:lnTo>
                            <a:lnTo>
                              <a:pt x="193" y="534"/>
                            </a:lnTo>
                            <a:lnTo>
                              <a:pt x="160" y="534"/>
                            </a:lnTo>
                            <a:lnTo>
                              <a:pt x="129" y="573"/>
                            </a:lnTo>
                            <a:lnTo>
                              <a:pt x="65" y="573"/>
                            </a:lnTo>
                            <a:lnTo>
                              <a:pt x="32" y="573"/>
                            </a:lnTo>
                            <a:lnTo>
                              <a:pt x="0" y="573"/>
                            </a:lnTo>
                            <a:lnTo>
                              <a:pt x="0" y="534"/>
                            </a:lnTo>
                            <a:lnTo>
                              <a:pt x="32" y="534"/>
                            </a:lnTo>
                            <a:lnTo>
                              <a:pt x="32" y="492"/>
                            </a:lnTo>
                            <a:lnTo>
                              <a:pt x="65" y="492"/>
                            </a:lnTo>
                            <a:lnTo>
                              <a:pt x="65" y="451"/>
                            </a:lnTo>
                            <a:lnTo>
                              <a:pt x="65" y="411"/>
                            </a:lnTo>
                            <a:lnTo>
                              <a:pt x="65" y="370"/>
                            </a:lnTo>
                            <a:lnTo>
                              <a:pt x="32" y="370"/>
                            </a:lnTo>
                            <a:lnTo>
                              <a:pt x="32" y="328"/>
                            </a:lnTo>
                            <a:lnTo>
                              <a:pt x="0" y="287"/>
                            </a:lnTo>
                            <a:lnTo>
                              <a:pt x="0" y="246"/>
                            </a:lnTo>
                            <a:lnTo>
                              <a:pt x="32" y="206"/>
                            </a:lnTo>
                            <a:lnTo>
                              <a:pt x="65" y="206"/>
                            </a:lnTo>
                            <a:lnTo>
                              <a:pt x="65" y="165"/>
                            </a:lnTo>
                            <a:lnTo>
                              <a:pt x="97" y="123"/>
                            </a:lnTo>
                            <a:lnTo>
                              <a:pt x="129" y="123"/>
                            </a:lnTo>
                            <a:lnTo>
                              <a:pt x="160" y="84"/>
                            </a:lnTo>
                            <a:lnTo>
                              <a:pt x="193" y="123"/>
                            </a:lnTo>
                            <a:lnTo>
                              <a:pt x="226" y="123"/>
                            </a:lnTo>
                            <a:lnTo>
                              <a:pt x="257" y="123"/>
                            </a:lnTo>
                            <a:lnTo>
                              <a:pt x="257" y="84"/>
                            </a:lnTo>
                            <a:lnTo>
                              <a:pt x="290" y="84"/>
                            </a:lnTo>
                            <a:lnTo>
                              <a:pt x="290" y="42"/>
                            </a:lnTo>
                            <a:lnTo>
                              <a:pt x="290" y="0"/>
                            </a:lnTo>
                            <a:lnTo>
                              <a:pt x="322" y="42"/>
                            </a:lnTo>
                            <a:lnTo>
                              <a:pt x="354" y="0"/>
                            </a:lnTo>
                            <a:lnTo>
                              <a:pt x="387" y="42"/>
                            </a:lnTo>
                            <a:lnTo>
                              <a:pt x="418" y="42"/>
                            </a:lnTo>
                            <a:lnTo>
                              <a:pt x="450" y="42"/>
                            </a:lnTo>
                            <a:lnTo>
                              <a:pt x="483" y="84"/>
                            </a:lnTo>
                            <a:lnTo>
                              <a:pt x="515" y="84"/>
                            </a:lnTo>
                            <a:lnTo>
                              <a:pt x="547" y="84"/>
                            </a:lnTo>
                            <a:lnTo>
                              <a:pt x="580" y="123"/>
                            </a:lnTo>
                            <a:lnTo>
                              <a:pt x="611" y="123"/>
                            </a:lnTo>
                            <a:lnTo>
                              <a:pt x="644" y="165"/>
                            </a:lnTo>
                            <a:lnTo>
                              <a:pt x="644" y="123"/>
                            </a:lnTo>
                            <a:lnTo>
                              <a:pt x="644" y="8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6" name="Freeform 430"/>
                      <p:cNvSpPr>
                        <a:spLocks/>
                      </p:cNvSpPr>
                      <p:nvPr/>
                    </p:nvSpPr>
                    <p:spPr bwMode="auto">
                      <a:xfrm>
                        <a:off x="4145" y="1392"/>
                        <a:ext cx="216" cy="274"/>
                      </a:xfrm>
                      <a:custGeom>
                        <a:avLst/>
                        <a:gdLst/>
                        <a:ahLst/>
                        <a:cxnLst>
                          <a:cxn ang="0">
                            <a:pos x="386" y="1067"/>
                          </a:cxn>
                          <a:cxn ang="0">
                            <a:pos x="322" y="984"/>
                          </a:cxn>
                          <a:cxn ang="0">
                            <a:pos x="289" y="944"/>
                          </a:cxn>
                          <a:cxn ang="0">
                            <a:pos x="258" y="944"/>
                          </a:cxn>
                          <a:cxn ang="0">
                            <a:pos x="258" y="902"/>
                          </a:cxn>
                          <a:cxn ang="0">
                            <a:pos x="258" y="862"/>
                          </a:cxn>
                          <a:cxn ang="0">
                            <a:pos x="226" y="862"/>
                          </a:cxn>
                          <a:cxn ang="0">
                            <a:pos x="226" y="820"/>
                          </a:cxn>
                          <a:cxn ang="0">
                            <a:pos x="226" y="779"/>
                          </a:cxn>
                          <a:cxn ang="0">
                            <a:pos x="193" y="779"/>
                          </a:cxn>
                          <a:cxn ang="0">
                            <a:pos x="193" y="739"/>
                          </a:cxn>
                          <a:cxn ang="0">
                            <a:pos x="161" y="739"/>
                          </a:cxn>
                          <a:cxn ang="0">
                            <a:pos x="32" y="616"/>
                          </a:cxn>
                          <a:cxn ang="0">
                            <a:pos x="32" y="574"/>
                          </a:cxn>
                          <a:cxn ang="0">
                            <a:pos x="0" y="574"/>
                          </a:cxn>
                          <a:cxn ang="0">
                            <a:pos x="0" y="534"/>
                          </a:cxn>
                          <a:cxn ang="0">
                            <a:pos x="0" y="492"/>
                          </a:cxn>
                          <a:cxn ang="0">
                            <a:pos x="65" y="370"/>
                          </a:cxn>
                          <a:cxn ang="0">
                            <a:pos x="258" y="84"/>
                          </a:cxn>
                          <a:cxn ang="0">
                            <a:pos x="289" y="42"/>
                          </a:cxn>
                          <a:cxn ang="0">
                            <a:pos x="289" y="0"/>
                          </a:cxn>
                          <a:cxn ang="0">
                            <a:pos x="322" y="0"/>
                          </a:cxn>
                          <a:cxn ang="0">
                            <a:pos x="355" y="0"/>
                          </a:cxn>
                          <a:cxn ang="0">
                            <a:pos x="386" y="0"/>
                          </a:cxn>
                          <a:cxn ang="0">
                            <a:pos x="418" y="0"/>
                          </a:cxn>
                          <a:cxn ang="0">
                            <a:pos x="450" y="0"/>
                          </a:cxn>
                          <a:cxn ang="0">
                            <a:pos x="483" y="42"/>
                          </a:cxn>
                          <a:cxn ang="0">
                            <a:pos x="546" y="42"/>
                          </a:cxn>
                          <a:cxn ang="0">
                            <a:pos x="579" y="42"/>
                          </a:cxn>
                          <a:cxn ang="0">
                            <a:pos x="612" y="42"/>
                          </a:cxn>
                          <a:cxn ang="0">
                            <a:pos x="612" y="84"/>
                          </a:cxn>
                          <a:cxn ang="0">
                            <a:pos x="612" y="288"/>
                          </a:cxn>
                          <a:cxn ang="0">
                            <a:pos x="579" y="370"/>
                          </a:cxn>
                          <a:cxn ang="0">
                            <a:pos x="579" y="411"/>
                          </a:cxn>
                          <a:cxn ang="0">
                            <a:pos x="516" y="616"/>
                          </a:cxn>
                          <a:cxn ang="0">
                            <a:pos x="450" y="862"/>
                          </a:cxn>
                          <a:cxn ang="0">
                            <a:pos x="386" y="984"/>
                          </a:cxn>
                          <a:cxn ang="0">
                            <a:pos x="386" y="1067"/>
                          </a:cxn>
                        </a:cxnLst>
                        <a:rect l="0" t="0" r="r" b="b"/>
                        <a:pathLst>
                          <a:path w="612" h="1067">
                            <a:moveTo>
                              <a:pt x="386" y="1067"/>
                            </a:moveTo>
                            <a:lnTo>
                              <a:pt x="322" y="984"/>
                            </a:lnTo>
                            <a:lnTo>
                              <a:pt x="289" y="944"/>
                            </a:lnTo>
                            <a:lnTo>
                              <a:pt x="258" y="944"/>
                            </a:lnTo>
                            <a:lnTo>
                              <a:pt x="258" y="902"/>
                            </a:lnTo>
                            <a:lnTo>
                              <a:pt x="258" y="862"/>
                            </a:lnTo>
                            <a:lnTo>
                              <a:pt x="226" y="862"/>
                            </a:lnTo>
                            <a:lnTo>
                              <a:pt x="226" y="820"/>
                            </a:lnTo>
                            <a:lnTo>
                              <a:pt x="226" y="779"/>
                            </a:lnTo>
                            <a:lnTo>
                              <a:pt x="193" y="779"/>
                            </a:lnTo>
                            <a:lnTo>
                              <a:pt x="193" y="739"/>
                            </a:lnTo>
                            <a:lnTo>
                              <a:pt x="161" y="739"/>
                            </a:lnTo>
                            <a:lnTo>
                              <a:pt x="32" y="616"/>
                            </a:lnTo>
                            <a:lnTo>
                              <a:pt x="32" y="574"/>
                            </a:lnTo>
                            <a:lnTo>
                              <a:pt x="0" y="574"/>
                            </a:lnTo>
                            <a:lnTo>
                              <a:pt x="0" y="534"/>
                            </a:lnTo>
                            <a:lnTo>
                              <a:pt x="0" y="492"/>
                            </a:lnTo>
                            <a:lnTo>
                              <a:pt x="65" y="370"/>
                            </a:lnTo>
                            <a:lnTo>
                              <a:pt x="258" y="84"/>
                            </a:lnTo>
                            <a:lnTo>
                              <a:pt x="289" y="42"/>
                            </a:lnTo>
                            <a:lnTo>
                              <a:pt x="289" y="0"/>
                            </a:lnTo>
                            <a:lnTo>
                              <a:pt x="322" y="0"/>
                            </a:lnTo>
                            <a:lnTo>
                              <a:pt x="355" y="0"/>
                            </a:lnTo>
                            <a:lnTo>
                              <a:pt x="386" y="0"/>
                            </a:lnTo>
                            <a:lnTo>
                              <a:pt x="418" y="0"/>
                            </a:lnTo>
                            <a:lnTo>
                              <a:pt x="450" y="0"/>
                            </a:lnTo>
                            <a:lnTo>
                              <a:pt x="483" y="42"/>
                            </a:lnTo>
                            <a:lnTo>
                              <a:pt x="546" y="42"/>
                            </a:lnTo>
                            <a:lnTo>
                              <a:pt x="579" y="42"/>
                            </a:lnTo>
                            <a:lnTo>
                              <a:pt x="612" y="42"/>
                            </a:lnTo>
                            <a:lnTo>
                              <a:pt x="612" y="84"/>
                            </a:lnTo>
                            <a:lnTo>
                              <a:pt x="612" y="288"/>
                            </a:lnTo>
                            <a:lnTo>
                              <a:pt x="579" y="370"/>
                            </a:lnTo>
                            <a:lnTo>
                              <a:pt x="579" y="411"/>
                            </a:lnTo>
                            <a:lnTo>
                              <a:pt x="516" y="616"/>
                            </a:lnTo>
                            <a:lnTo>
                              <a:pt x="450" y="862"/>
                            </a:lnTo>
                            <a:lnTo>
                              <a:pt x="386" y="984"/>
                            </a:lnTo>
                            <a:lnTo>
                              <a:pt x="386" y="106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597" name="Freeform 431"/>
                      <p:cNvSpPr>
                        <a:spLocks/>
                      </p:cNvSpPr>
                      <p:nvPr/>
                    </p:nvSpPr>
                    <p:spPr bwMode="auto">
                      <a:xfrm>
                        <a:off x="4007" y="1393"/>
                        <a:ext cx="273" cy="526"/>
                      </a:xfrm>
                      <a:custGeom>
                        <a:avLst/>
                        <a:gdLst/>
                        <a:ahLst/>
                        <a:cxnLst>
                          <a:cxn ang="0">
                            <a:pos x="579" y="1884"/>
                          </a:cxn>
                          <a:cxn ang="0">
                            <a:pos x="514" y="1884"/>
                          </a:cxn>
                          <a:cxn ang="0">
                            <a:pos x="451" y="1884"/>
                          </a:cxn>
                          <a:cxn ang="0">
                            <a:pos x="386" y="1925"/>
                          </a:cxn>
                          <a:cxn ang="0">
                            <a:pos x="354" y="2007"/>
                          </a:cxn>
                          <a:cxn ang="0">
                            <a:pos x="290" y="2007"/>
                          </a:cxn>
                          <a:cxn ang="0">
                            <a:pos x="226" y="2049"/>
                          </a:cxn>
                          <a:cxn ang="0">
                            <a:pos x="161" y="2049"/>
                          </a:cxn>
                          <a:cxn ang="0">
                            <a:pos x="129" y="2007"/>
                          </a:cxn>
                          <a:cxn ang="0">
                            <a:pos x="129" y="1925"/>
                          </a:cxn>
                          <a:cxn ang="0">
                            <a:pos x="97" y="1884"/>
                          </a:cxn>
                          <a:cxn ang="0">
                            <a:pos x="33" y="1844"/>
                          </a:cxn>
                          <a:cxn ang="0">
                            <a:pos x="0" y="1679"/>
                          </a:cxn>
                          <a:cxn ang="0">
                            <a:pos x="64" y="1271"/>
                          </a:cxn>
                          <a:cxn ang="0">
                            <a:pos x="193" y="778"/>
                          </a:cxn>
                          <a:cxn ang="0">
                            <a:pos x="290" y="83"/>
                          </a:cxn>
                          <a:cxn ang="0">
                            <a:pos x="290" y="0"/>
                          </a:cxn>
                          <a:cxn ang="0">
                            <a:pos x="354" y="0"/>
                          </a:cxn>
                          <a:cxn ang="0">
                            <a:pos x="386" y="41"/>
                          </a:cxn>
                          <a:cxn ang="0">
                            <a:pos x="451" y="41"/>
                          </a:cxn>
                          <a:cxn ang="0">
                            <a:pos x="514" y="41"/>
                          </a:cxn>
                          <a:cxn ang="0">
                            <a:pos x="675" y="0"/>
                          </a:cxn>
                          <a:cxn ang="0">
                            <a:pos x="643" y="83"/>
                          </a:cxn>
                          <a:cxn ang="0">
                            <a:pos x="386" y="492"/>
                          </a:cxn>
                          <a:cxn ang="0">
                            <a:pos x="386" y="574"/>
                          </a:cxn>
                          <a:cxn ang="0">
                            <a:pos x="418" y="615"/>
                          </a:cxn>
                          <a:cxn ang="0">
                            <a:pos x="579" y="738"/>
                          </a:cxn>
                          <a:cxn ang="0">
                            <a:pos x="611" y="778"/>
                          </a:cxn>
                          <a:cxn ang="0">
                            <a:pos x="611" y="861"/>
                          </a:cxn>
                          <a:cxn ang="0">
                            <a:pos x="643" y="901"/>
                          </a:cxn>
                          <a:cxn ang="0">
                            <a:pos x="675" y="943"/>
                          </a:cxn>
                          <a:cxn ang="0">
                            <a:pos x="771" y="1066"/>
                          </a:cxn>
                          <a:cxn ang="0">
                            <a:pos x="643" y="1189"/>
                          </a:cxn>
                          <a:cxn ang="0">
                            <a:pos x="643" y="1557"/>
                          </a:cxn>
                          <a:cxn ang="0">
                            <a:pos x="611" y="1679"/>
                          </a:cxn>
                          <a:cxn ang="0">
                            <a:pos x="611" y="1761"/>
                          </a:cxn>
                          <a:cxn ang="0">
                            <a:pos x="611" y="1844"/>
                          </a:cxn>
                        </a:cxnLst>
                        <a:rect l="0" t="0" r="r" b="b"/>
                        <a:pathLst>
                          <a:path w="771" h="2049">
                            <a:moveTo>
                              <a:pt x="611" y="1844"/>
                            </a:moveTo>
                            <a:lnTo>
                              <a:pt x="579" y="1884"/>
                            </a:lnTo>
                            <a:lnTo>
                              <a:pt x="547" y="1884"/>
                            </a:lnTo>
                            <a:lnTo>
                              <a:pt x="514" y="1884"/>
                            </a:lnTo>
                            <a:lnTo>
                              <a:pt x="483" y="1884"/>
                            </a:lnTo>
                            <a:lnTo>
                              <a:pt x="451" y="1884"/>
                            </a:lnTo>
                            <a:lnTo>
                              <a:pt x="418" y="1884"/>
                            </a:lnTo>
                            <a:lnTo>
                              <a:pt x="386" y="1925"/>
                            </a:lnTo>
                            <a:lnTo>
                              <a:pt x="386" y="1967"/>
                            </a:lnTo>
                            <a:lnTo>
                              <a:pt x="354" y="2007"/>
                            </a:lnTo>
                            <a:lnTo>
                              <a:pt x="321" y="2007"/>
                            </a:lnTo>
                            <a:lnTo>
                              <a:pt x="290" y="2007"/>
                            </a:lnTo>
                            <a:lnTo>
                              <a:pt x="257" y="2007"/>
                            </a:lnTo>
                            <a:lnTo>
                              <a:pt x="226" y="2049"/>
                            </a:lnTo>
                            <a:lnTo>
                              <a:pt x="193" y="2049"/>
                            </a:lnTo>
                            <a:lnTo>
                              <a:pt x="161" y="2049"/>
                            </a:lnTo>
                            <a:lnTo>
                              <a:pt x="129" y="2049"/>
                            </a:lnTo>
                            <a:lnTo>
                              <a:pt x="129" y="2007"/>
                            </a:lnTo>
                            <a:lnTo>
                              <a:pt x="129" y="1967"/>
                            </a:lnTo>
                            <a:lnTo>
                              <a:pt x="129" y="1925"/>
                            </a:lnTo>
                            <a:lnTo>
                              <a:pt x="97" y="1925"/>
                            </a:lnTo>
                            <a:lnTo>
                              <a:pt x="97" y="1884"/>
                            </a:lnTo>
                            <a:lnTo>
                              <a:pt x="64" y="1884"/>
                            </a:lnTo>
                            <a:lnTo>
                              <a:pt x="33" y="1844"/>
                            </a:lnTo>
                            <a:lnTo>
                              <a:pt x="33" y="1802"/>
                            </a:lnTo>
                            <a:lnTo>
                              <a:pt x="0" y="1679"/>
                            </a:lnTo>
                            <a:lnTo>
                              <a:pt x="33" y="1475"/>
                            </a:lnTo>
                            <a:lnTo>
                              <a:pt x="64" y="1271"/>
                            </a:lnTo>
                            <a:lnTo>
                              <a:pt x="97" y="1189"/>
                            </a:lnTo>
                            <a:lnTo>
                              <a:pt x="193" y="778"/>
                            </a:lnTo>
                            <a:lnTo>
                              <a:pt x="354" y="206"/>
                            </a:lnTo>
                            <a:lnTo>
                              <a:pt x="290" y="83"/>
                            </a:lnTo>
                            <a:lnTo>
                              <a:pt x="257" y="41"/>
                            </a:lnTo>
                            <a:lnTo>
                              <a:pt x="290" y="0"/>
                            </a:lnTo>
                            <a:lnTo>
                              <a:pt x="321" y="0"/>
                            </a:lnTo>
                            <a:lnTo>
                              <a:pt x="354" y="0"/>
                            </a:lnTo>
                            <a:lnTo>
                              <a:pt x="386" y="0"/>
                            </a:lnTo>
                            <a:lnTo>
                              <a:pt x="386" y="41"/>
                            </a:lnTo>
                            <a:lnTo>
                              <a:pt x="418" y="41"/>
                            </a:lnTo>
                            <a:lnTo>
                              <a:pt x="451" y="41"/>
                            </a:lnTo>
                            <a:lnTo>
                              <a:pt x="483" y="41"/>
                            </a:lnTo>
                            <a:lnTo>
                              <a:pt x="514" y="41"/>
                            </a:lnTo>
                            <a:lnTo>
                              <a:pt x="579" y="41"/>
                            </a:lnTo>
                            <a:lnTo>
                              <a:pt x="675" y="0"/>
                            </a:lnTo>
                            <a:lnTo>
                              <a:pt x="675" y="41"/>
                            </a:lnTo>
                            <a:lnTo>
                              <a:pt x="643" y="83"/>
                            </a:lnTo>
                            <a:lnTo>
                              <a:pt x="451" y="369"/>
                            </a:lnTo>
                            <a:lnTo>
                              <a:pt x="386" y="492"/>
                            </a:lnTo>
                            <a:lnTo>
                              <a:pt x="386" y="533"/>
                            </a:lnTo>
                            <a:lnTo>
                              <a:pt x="386" y="574"/>
                            </a:lnTo>
                            <a:lnTo>
                              <a:pt x="418" y="574"/>
                            </a:lnTo>
                            <a:lnTo>
                              <a:pt x="418" y="615"/>
                            </a:lnTo>
                            <a:lnTo>
                              <a:pt x="547" y="738"/>
                            </a:lnTo>
                            <a:lnTo>
                              <a:pt x="579" y="738"/>
                            </a:lnTo>
                            <a:lnTo>
                              <a:pt x="579" y="778"/>
                            </a:lnTo>
                            <a:lnTo>
                              <a:pt x="611" y="778"/>
                            </a:lnTo>
                            <a:lnTo>
                              <a:pt x="611" y="819"/>
                            </a:lnTo>
                            <a:lnTo>
                              <a:pt x="611" y="861"/>
                            </a:lnTo>
                            <a:lnTo>
                              <a:pt x="643" y="861"/>
                            </a:lnTo>
                            <a:lnTo>
                              <a:pt x="643" y="901"/>
                            </a:lnTo>
                            <a:lnTo>
                              <a:pt x="643" y="943"/>
                            </a:lnTo>
                            <a:lnTo>
                              <a:pt x="675" y="943"/>
                            </a:lnTo>
                            <a:lnTo>
                              <a:pt x="708" y="984"/>
                            </a:lnTo>
                            <a:lnTo>
                              <a:pt x="771" y="1066"/>
                            </a:lnTo>
                            <a:lnTo>
                              <a:pt x="741" y="1066"/>
                            </a:lnTo>
                            <a:lnTo>
                              <a:pt x="643" y="1189"/>
                            </a:lnTo>
                            <a:lnTo>
                              <a:pt x="643" y="1271"/>
                            </a:lnTo>
                            <a:lnTo>
                              <a:pt x="643" y="1557"/>
                            </a:lnTo>
                            <a:lnTo>
                              <a:pt x="611" y="1639"/>
                            </a:lnTo>
                            <a:lnTo>
                              <a:pt x="611" y="1679"/>
                            </a:lnTo>
                            <a:lnTo>
                              <a:pt x="611" y="1721"/>
                            </a:lnTo>
                            <a:lnTo>
                              <a:pt x="611" y="1761"/>
                            </a:lnTo>
                            <a:lnTo>
                              <a:pt x="611" y="1802"/>
                            </a:lnTo>
                            <a:lnTo>
                              <a:pt x="611" y="184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8" name="Freeform 432"/>
                      <p:cNvSpPr>
                        <a:spLocks/>
                      </p:cNvSpPr>
                      <p:nvPr/>
                    </p:nvSpPr>
                    <p:spPr bwMode="auto">
                      <a:xfrm>
                        <a:off x="3723" y="1192"/>
                        <a:ext cx="410" cy="505"/>
                      </a:xfrm>
                      <a:custGeom>
                        <a:avLst/>
                        <a:gdLst/>
                        <a:ahLst/>
                        <a:cxnLst>
                          <a:cxn ang="0">
                            <a:pos x="902" y="1966"/>
                          </a:cxn>
                          <a:cxn ang="0">
                            <a:pos x="869" y="1966"/>
                          </a:cxn>
                          <a:cxn ang="0">
                            <a:pos x="837" y="1925"/>
                          </a:cxn>
                          <a:cxn ang="0">
                            <a:pos x="804" y="1925"/>
                          </a:cxn>
                          <a:cxn ang="0">
                            <a:pos x="773" y="1925"/>
                          </a:cxn>
                          <a:cxn ang="0">
                            <a:pos x="645" y="1925"/>
                          </a:cxn>
                          <a:cxn ang="0">
                            <a:pos x="580" y="1802"/>
                          </a:cxn>
                          <a:cxn ang="0">
                            <a:pos x="676" y="1720"/>
                          </a:cxn>
                          <a:cxn ang="0">
                            <a:pos x="386" y="1555"/>
                          </a:cxn>
                          <a:cxn ang="0">
                            <a:pos x="129" y="1433"/>
                          </a:cxn>
                          <a:cxn ang="0">
                            <a:pos x="227" y="1064"/>
                          </a:cxn>
                          <a:cxn ang="0">
                            <a:pos x="290" y="861"/>
                          </a:cxn>
                          <a:cxn ang="0">
                            <a:pos x="162" y="696"/>
                          </a:cxn>
                          <a:cxn ang="0">
                            <a:pos x="0" y="533"/>
                          </a:cxn>
                          <a:cxn ang="0">
                            <a:pos x="194" y="450"/>
                          </a:cxn>
                          <a:cxn ang="0">
                            <a:pos x="386" y="410"/>
                          </a:cxn>
                          <a:cxn ang="0">
                            <a:pos x="419" y="410"/>
                          </a:cxn>
                          <a:cxn ang="0">
                            <a:pos x="484" y="369"/>
                          </a:cxn>
                          <a:cxn ang="0">
                            <a:pos x="515" y="369"/>
                          </a:cxn>
                          <a:cxn ang="0">
                            <a:pos x="547" y="369"/>
                          </a:cxn>
                          <a:cxn ang="0">
                            <a:pos x="580" y="328"/>
                          </a:cxn>
                          <a:cxn ang="0">
                            <a:pos x="580" y="286"/>
                          </a:cxn>
                          <a:cxn ang="0">
                            <a:pos x="580" y="245"/>
                          </a:cxn>
                          <a:cxn ang="0">
                            <a:pos x="547" y="164"/>
                          </a:cxn>
                          <a:cxn ang="0">
                            <a:pos x="547" y="83"/>
                          </a:cxn>
                          <a:cxn ang="0">
                            <a:pos x="547" y="0"/>
                          </a:cxn>
                          <a:cxn ang="0">
                            <a:pos x="676" y="41"/>
                          </a:cxn>
                          <a:cxn ang="0">
                            <a:pos x="869" y="164"/>
                          </a:cxn>
                          <a:cxn ang="0">
                            <a:pos x="902" y="328"/>
                          </a:cxn>
                          <a:cxn ang="0">
                            <a:pos x="998" y="614"/>
                          </a:cxn>
                          <a:cxn ang="0">
                            <a:pos x="1062" y="819"/>
                          </a:cxn>
                          <a:cxn ang="0">
                            <a:pos x="1094" y="861"/>
                          </a:cxn>
                          <a:cxn ang="0">
                            <a:pos x="1159" y="983"/>
                          </a:cxn>
                          <a:cxn ang="0">
                            <a:pos x="998" y="1555"/>
                          </a:cxn>
                          <a:cxn ang="0">
                            <a:pos x="902" y="1966"/>
                          </a:cxn>
                        </a:cxnLst>
                        <a:rect l="0" t="0" r="r" b="b"/>
                        <a:pathLst>
                          <a:path w="1159" h="1966">
                            <a:moveTo>
                              <a:pt x="902" y="1966"/>
                            </a:moveTo>
                            <a:lnTo>
                              <a:pt x="869" y="1966"/>
                            </a:lnTo>
                            <a:lnTo>
                              <a:pt x="837" y="1925"/>
                            </a:lnTo>
                            <a:lnTo>
                              <a:pt x="804" y="1925"/>
                            </a:lnTo>
                            <a:lnTo>
                              <a:pt x="773" y="1925"/>
                            </a:lnTo>
                            <a:lnTo>
                              <a:pt x="645" y="1925"/>
                            </a:lnTo>
                            <a:lnTo>
                              <a:pt x="580" y="1802"/>
                            </a:lnTo>
                            <a:lnTo>
                              <a:pt x="676" y="1720"/>
                            </a:lnTo>
                            <a:lnTo>
                              <a:pt x="386" y="1555"/>
                            </a:lnTo>
                            <a:lnTo>
                              <a:pt x="129" y="1433"/>
                            </a:lnTo>
                            <a:lnTo>
                              <a:pt x="227" y="1064"/>
                            </a:lnTo>
                            <a:lnTo>
                              <a:pt x="290" y="861"/>
                            </a:lnTo>
                            <a:lnTo>
                              <a:pt x="162" y="696"/>
                            </a:lnTo>
                            <a:lnTo>
                              <a:pt x="0" y="533"/>
                            </a:lnTo>
                            <a:lnTo>
                              <a:pt x="194" y="450"/>
                            </a:lnTo>
                            <a:lnTo>
                              <a:pt x="386" y="410"/>
                            </a:lnTo>
                            <a:lnTo>
                              <a:pt x="419" y="410"/>
                            </a:lnTo>
                            <a:lnTo>
                              <a:pt x="484" y="369"/>
                            </a:lnTo>
                            <a:lnTo>
                              <a:pt x="515" y="369"/>
                            </a:lnTo>
                            <a:lnTo>
                              <a:pt x="547" y="369"/>
                            </a:lnTo>
                            <a:lnTo>
                              <a:pt x="580" y="328"/>
                            </a:lnTo>
                            <a:lnTo>
                              <a:pt x="580" y="286"/>
                            </a:lnTo>
                            <a:lnTo>
                              <a:pt x="580" y="245"/>
                            </a:lnTo>
                            <a:lnTo>
                              <a:pt x="547" y="164"/>
                            </a:lnTo>
                            <a:lnTo>
                              <a:pt x="547" y="83"/>
                            </a:lnTo>
                            <a:lnTo>
                              <a:pt x="547" y="0"/>
                            </a:lnTo>
                            <a:lnTo>
                              <a:pt x="676" y="41"/>
                            </a:lnTo>
                            <a:lnTo>
                              <a:pt x="869" y="164"/>
                            </a:lnTo>
                            <a:lnTo>
                              <a:pt x="902" y="328"/>
                            </a:lnTo>
                            <a:lnTo>
                              <a:pt x="998" y="614"/>
                            </a:lnTo>
                            <a:lnTo>
                              <a:pt x="1062" y="819"/>
                            </a:lnTo>
                            <a:lnTo>
                              <a:pt x="1094" y="861"/>
                            </a:lnTo>
                            <a:lnTo>
                              <a:pt x="1159" y="983"/>
                            </a:lnTo>
                            <a:lnTo>
                              <a:pt x="998" y="1555"/>
                            </a:lnTo>
                            <a:lnTo>
                              <a:pt x="902" y="196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9" name="Freeform 433"/>
                      <p:cNvSpPr>
                        <a:spLocks/>
                      </p:cNvSpPr>
                      <p:nvPr/>
                    </p:nvSpPr>
                    <p:spPr bwMode="auto">
                      <a:xfrm>
                        <a:off x="4337" y="1224"/>
                        <a:ext cx="399" cy="409"/>
                      </a:xfrm>
                      <a:custGeom>
                        <a:avLst/>
                        <a:gdLst/>
                        <a:ahLst/>
                        <a:cxnLst>
                          <a:cxn ang="0">
                            <a:pos x="1126" y="778"/>
                          </a:cxn>
                          <a:cxn ang="0">
                            <a:pos x="1126" y="820"/>
                          </a:cxn>
                          <a:cxn ang="0">
                            <a:pos x="1094" y="861"/>
                          </a:cxn>
                          <a:cxn ang="0">
                            <a:pos x="1094" y="901"/>
                          </a:cxn>
                          <a:cxn ang="0">
                            <a:pos x="1062" y="942"/>
                          </a:cxn>
                          <a:cxn ang="0">
                            <a:pos x="1062" y="983"/>
                          </a:cxn>
                          <a:cxn ang="0">
                            <a:pos x="1030" y="1024"/>
                          </a:cxn>
                          <a:cxn ang="0">
                            <a:pos x="1030" y="1106"/>
                          </a:cxn>
                          <a:cxn ang="0">
                            <a:pos x="965" y="1228"/>
                          </a:cxn>
                          <a:cxn ang="0">
                            <a:pos x="933" y="1270"/>
                          </a:cxn>
                          <a:cxn ang="0">
                            <a:pos x="933" y="1352"/>
                          </a:cxn>
                          <a:cxn ang="0">
                            <a:pos x="933" y="1393"/>
                          </a:cxn>
                          <a:cxn ang="0">
                            <a:pos x="902" y="1516"/>
                          </a:cxn>
                          <a:cxn ang="0">
                            <a:pos x="902" y="1556"/>
                          </a:cxn>
                          <a:cxn ang="0">
                            <a:pos x="902" y="1598"/>
                          </a:cxn>
                          <a:cxn ang="0">
                            <a:pos x="869" y="1556"/>
                          </a:cxn>
                          <a:cxn ang="0">
                            <a:pos x="837" y="1556"/>
                          </a:cxn>
                          <a:cxn ang="0">
                            <a:pos x="804" y="1516"/>
                          </a:cxn>
                          <a:cxn ang="0">
                            <a:pos x="773" y="1516"/>
                          </a:cxn>
                          <a:cxn ang="0">
                            <a:pos x="741" y="1516"/>
                          </a:cxn>
                          <a:cxn ang="0">
                            <a:pos x="708" y="1475"/>
                          </a:cxn>
                          <a:cxn ang="0">
                            <a:pos x="675" y="1475"/>
                          </a:cxn>
                          <a:cxn ang="0">
                            <a:pos x="643" y="1475"/>
                          </a:cxn>
                          <a:cxn ang="0">
                            <a:pos x="612" y="1433"/>
                          </a:cxn>
                          <a:cxn ang="0">
                            <a:pos x="580" y="1475"/>
                          </a:cxn>
                          <a:cxn ang="0">
                            <a:pos x="547" y="1433"/>
                          </a:cxn>
                          <a:cxn ang="0">
                            <a:pos x="547" y="1475"/>
                          </a:cxn>
                          <a:cxn ang="0">
                            <a:pos x="547" y="1516"/>
                          </a:cxn>
                          <a:cxn ang="0">
                            <a:pos x="514" y="1516"/>
                          </a:cxn>
                          <a:cxn ang="0">
                            <a:pos x="514" y="1556"/>
                          </a:cxn>
                          <a:cxn ang="0">
                            <a:pos x="484" y="1556"/>
                          </a:cxn>
                          <a:cxn ang="0">
                            <a:pos x="451" y="1556"/>
                          </a:cxn>
                          <a:cxn ang="0">
                            <a:pos x="418" y="1516"/>
                          </a:cxn>
                          <a:cxn ang="0">
                            <a:pos x="386" y="1556"/>
                          </a:cxn>
                          <a:cxn ang="0">
                            <a:pos x="354" y="1556"/>
                          </a:cxn>
                          <a:cxn ang="0">
                            <a:pos x="323" y="1598"/>
                          </a:cxn>
                          <a:cxn ang="0">
                            <a:pos x="257" y="1310"/>
                          </a:cxn>
                          <a:cxn ang="0">
                            <a:pos x="194" y="1106"/>
                          </a:cxn>
                          <a:cxn ang="0">
                            <a:pos x="161" y="1065"/>
                          </a:cxn>
                          <a:cxn ang="0">
                            <a:pos x="161" y="1024"/>
                          </a:cxn>
                          <a:cxn ang="0">
                            <a:pos x="129" y="901"/>
                          </a:cxn>
                          <a:cxn ang="0">
                            <a:pos x="66" y="738"/>
                          </a:cxn>
                          <a:cxn ang="0">
                            <a:pos x="66" y="697"/>
                          </a:cxn>
                          <a:cxn ang="0">
                            <a:pos x="0" y="534"/>
                          </a:cxn>
                          <a:cxn ang="0">
                            <a:pos x="33" y="492"/>
                          </a:cxn>
                          <a:cxn ang="0">
                            <a:pos x="33" y="450"/>
                          </a:cxn>
                          <a:cxn ang="0">
                            <a:pos x="97" y="411"/>
                          </a:cxn>
                          <a:cxn ang="0">
                            <a:pos x="129" y="328"/>
                          </a:cxn>
                          <a:cxn ang="0">
                            <a:pos x="161" y="245"/>
                          </a:cxn>
                          <a:cxn ang="0">
                            <a:pos x="514" y="83"/>
                          </a:cxn>
                          <a:cxn ang="0">
                            <a:pos x="741" y="0"/>
                          </a:cxn>
                          <a:cxn ang="0">
                            <a:pos x="804" y="245"/>
                          </a:cxn>
                          <a:cxn ang="0">
                            <a:pos x="869" y="615"/>
                          </a:cxn>
                          <a:cxn ang="0">
                            <a:pos x="869" y="738"/>
                          </a:cxn>
                          <a:cxn ang="0">
                            <a:pos x="933" y="738"/>
                          </a:cxn>
                          <a:cxn ang="0">
                            <a:pos x="933" y="778"/>
                          </a:cxn>
                          <a:cxn ang="0">
                            <a:pos x="965" y="778"/>
                          </a:cxn>
                          <a:cxn ang="0">
                            <a:pos x="998" y="778"/>
                          </a:cxn>
                          <a:cxn ang="0">
                            <a:pos x="1062" y="778"/>
                          </a:cxn>
                          <a:cxn ang="0">
                            <a:pos x="1094" y="778"/>
                          </a:cxn>
                          <a:cxn ang="0">
                            <a:pos x="1126" y="778"/>
                          </a:cxn>
                        </a:cxnLst>
                        <a:rect l="0" t="0" r="r" b="b"/>
                        <a:pathLst>
                          <a:path w="1126" h="1598">
                            <a:moveTo>
                              <a:pt x="1126" y="778"/>
                            </a:moveTo>
                            <a:lnTo>
                              <a:pt x="1126" y="820"/>
                            </a:lnTo>
                            <a:lnTo>
                              <a:pt x="1094" y="861"/>
                            </a:lnTo>
                            <a:lnTo>
                              <a:pt x="1094" y="901"/>
                            </a:lnTo>
                            <a:lnTo>
                              <a:pt x="1062" y="942"/>
                            </a:lnTo>
                            <a:lnTo>
                              <a:pt x="1062" y="983"/>
                            </a:lnTo>
                            <a:lnTo>
                              <a:pt x="1030" y="1024"/>
                            </a:lnTo>
                            <a:lnTo>
                              <a:pt x="1030" y="1106"/>
                            </a:lnTo>
                            <a:lnTo>
                              <a:pt x="965" y="1228"/>
                            </a:lnTo>
                            <a:lnTo>
                              <a:pt x="933" y="1270"/>
                            </a:lnTo>
                            <a:lnTo>
                              <a:pt x="933" y="1352"/>
                            </a:lnTo>
                            <a:lnTo>
                              <a:pt x="933" y="1393"/>
                            </a:lnTo>
                            <a:lnTo>
                              <a:pt x="902" y="1516"/>
                            </a:lnTo>
                            <a:lnTo>
                              <a:pt x="902" y="1556"/>
                            </a:lnTo>
                            <a:lnTo>
                              <a:pt x="902" y="1598"/>
                            </a:lnTo>
                            <a:lnTo>
                              <a:pt x="869" y="1556"/>
                            </a:lnTo>
                            <a:lnTo>
                              <a:pt x="837" y="1556"/>
                            </a:lnTo>
                            <a:lnTo>
                              <a:pt x="804" y="1516"/>
                            </a:lnTo>
                            <a:lnTo>
                              <a:pt x="773" y="1516"/>
                            </a:lnTo>
                            <a:lnTo>
                              <a:pt x="741" y="1516"/>
                            </a:lnTo>
                            <a:lnTo>
                              <a:pt x="708" y="1475"/>
                            </a:lnTo>
                            <a:lnTo>
                              <a:pt x="675" y="1475"/>
                            </a:lnTo>
                            <a:lnTo>
                              <a:pt x="643" y="1475"/>
                            </a:lnTo>
                            <a:lnTo>
                              <a:pt x="612" y="1433"/>
                            </a:lnTo>
                            <a:lnTo>
                              <a:pt x="580" y="1475"/>
                            </a:lnTo>
                            <a:lnTo>
                              <a:pt x="547" y="1433"/>
                            </a:lnTo>
                            <a:lnTo>
                              <a:pt x="547" y="1475"/>
                            </a:lnTo>
                            <a:lnTo>
                              <a:pt x="547" y="1516"/>
                            </a:lnTo>
                            <a:lnTo>
                              <a:pt x="514" y="1516"/>
                            </a:lnTo>
                            <a:lnTo>
                              <a:pt x="514" y="1556"/>
                            </a:lnTo>
                            <a:lnTo>
                              <a:pt x="484" y="1556"/>
                            </a:lnTo>
                            <a:lnTo>
                              <a:pt x="451" y="1556"/>
                            </a:lnTo>
                            <a:lnTo>
                              <a:pt x="418" y="1516"/>
                            </a:lnTo>
                            <a:lnTo>
                              <a:pt x="386" y="1556"/>
                            </a:lnTo>
                            <a:lnTo>
                              <a:pt x="354" y="1556"/>
                            </a:lnTo>
                            <a:lnTo>
                              <a:pt x="323" y="1598"/>
                            </a:lnTo>
                            <a:lnTo>
                              <a:pt x="257" y="1310"/>
                            </a:lnTo>
                            <a:lnTo>
                              <a:pt x="194" y="1106"/>
                            </a:lnTo>
                            <a:lnTo>
                              <a:pt x="161" y="1065"/>
                            </a:lnTo>
                            <a:lnTo>
                              <a:pt x="161" y="1024"/>
                            </a:lnTo>
                            <a:lnTo>
                              <a:pt x="129" y="901"/>
                            </a:lnTo>
                            <a:lnTo>
                              <a:pt x="66" y="738"/>
                            </a:lnTo>
                            <a:lnTo>
                              <a:pt x="66" y="697"/>
                            </a:lnTo>
                            <a:lnTo>
                              <a:pt x="0" y="534"/>
                            </a:lnTo>
                            <a:lnTo>
                              <a:pt x="33" y="492"/>
                            </a:lnTo>
                            <a:lnTo>
                              <a:pt x="33" y="450"/>
                            </a:lnTo>
                            <a:lnTo>
                              <a:pt x="97" y="411"/>
                            </a:lnTo>
                            <a:lnTo>
                              <a:pt x="129" y="328"/>
                            </a:lnTo>
                            <a:lnTo>
                              <a:pt x="161" y="245"/>
                            </a:lnTo>
                            <a:lnTo>
                              <a:pt x="514" y="83"/>
                            </a:lnTo>
                            <a:lnTo>
                              <a:pt x="741" y="0"/>
                            </a:lnTo>
                            <a:lnTo>
                              <a:pt x="804" y="245"/>
                            </a:lnTo>
                            <a:lnTo>
                              <a:pt x="869" y="615"/>
                            </a:lnTo>
                            <a:lnTo>
                              <a:pt x="869" y="738"/>
                            </a:lnTo>
                            <a:lnTo>
                              <a:pt x="933" y="738"/>
                            </a:lnTo>
                            <a:lnTo>
                              <a:pt x="933" y="778"/>
                            </a:lnTo>
                            <a:lnTo>
                              <a:pt x="965" y="778"/>
                            </a:lnTo>
                            <a:lnTo>
                              <a:pt x="998" y="778"/>
                            </a:lnTo>
                            <a:lnTo>
                              <a:pt x="1062" y="778"/>
                            </a:lnTo>
                            <a:lnTo>
                              <a:pt x="1094" y="778"/>
                            </a:lnTo>
                            <a:lnTo>
                              <a:pt x="1126" y="778"/>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00" name="Freeform 434"/>
                      <p:cNvSpPr>
                        <a:spLocks/>
                      </p:cNvSpPr>
                      <p:nvPr/>
                    </p:nvSpPr>
                    <p:spPr bwMode="auto">
                      <a:xfrm>
                        <a:off x="4269" y="1140"/>
                        <a:ext cx="330" cy="222"/>
                      </a:xfrm>
                      <a:custGeom>
                        <a:avLst/>
                        <a:gdLst/>
                        <a:ahLst/>
                        <a:cxnLst>
                          <a:cxn ang="0">
                            <a:pos x="933" y="327"/>
                          </a:cxn>
                          <a:cxn ang="0">
                            <a:pos x="706" y="410"/>
                          </a:cxn>
                          <a:cxn ang="0">
                            <a:pos x="353" y="573"/>
                          </a:cxn>
                          <a:cxn ang="0">
                            <a:pos x="321" y="655"/>
                          </a:cxn>
                          <a:cxn ang="0">
                            <a:pos x="289" y="737"/>
                          </a:cxn>
                          <a:cxn ang="0">
                            <a:pos x="225" y="778"/>
                          </a:cxn>
                          <a:cxn ang="0">
                            <a:pos x="225" y="819"/>
                          </a:cxn>
                          <a:cxn ang="0">
                            <a:pos x="192" y="861"/>
                          </a:cxn>
                          <a:cxn ang="0">
                            <a:pos x="192" y="819"/>
                          </a:cxn>
                          <a:cxn ang="0">
                            <a:pos x="161" y="778"/>
                          </a:cxn>
                          <a:cxn ang="0">
                            <a:pos x="161" y="737"/>
                          </a:cxn>
                          <a:cxn ang="0">
                            <a:pos x="161" y="696"/>
                          </a:cxn>
                          <a:cxn ang="0">
                            <a:pos x="128" y="655"/>
                          </a:cxn>
                          <a:cxn ang="0">
                            <a:pos x="128" y="614"/>
                          </a:cxn>
                          <a:cxn ang="0">
                            <a:pos x="128" y="573"/>
                          </a:cxn>
                          <a:cxn ang="0">
                            <a:pos x="96" y="533"/>
                          </a:cxn>
                          <a:cxn ang="0">
                            <a:pos x="64" y="492"/>
                          </a:cxn>
                          <a:cxn ang="0">
                            <a:pos x="64" y="450"/>
                          </a:cxn>
                          <a:cxn ang="0">
                            <a:pos x="32" y="450"/>
                          </a:cxn>
                          <a:cxn ang="0">
                            <a:pos x="32" y="410"/>
                          </a:cxn>
                          <a:cxn ang="0">
                            <a:pos x="0" y="369"/>
                          </a:cxn>
                          <a:cxn ang="0">
                            <a:pos x="32" y="327"/>
                          </a:cxn>
                          <a:cxn ang="0">
                            <a:pos x="64" y="327"/>
                          </a:cxn>
                          <a:cxn ang="0">
                            <a:pos x="128" y="287"/>
                          </a:cxn>
                          <a:cxn ang="0">
                            <a:pos x="257" y="206"/>
                          </a:cxn>
                          <a:cxn ang="0">
                            <a:pos x="353" y="164"/>
                          </a:cxn>
                          <a:cxn ang="0">
                            <a:pos x="418" y="164"/>
                          </a:cxn>
                          <a:cxn ang="0">
                            <a:pos x="449" y="164"/>
                          </a:cxn>
                          <a:cxn ang="0">
                            <a:pos x="546" y="122"/>
                          </a:cxn>
                          <a:cxn ang="0">
                            <a:pos x="676" y="82"/>
                          </a:cxn>
                          <a:cxn ang="0">
                            <a:pos x="835" y="41"/>
                          </a:cxn>
                          <a:cxn ang="0">
                            <a:pos x="900" y="0"/>
                          </a:cxn>
                          <a:cxn ang="0">
                            <a:pos x="933" y="0"/>
                          </a:cxn>
                          <a:cxn ang="0">
                            <a:pos x="900" y="164"/>
                          </a:cxn>
                          <a:cxn ang="0">
                            <a:pos x="933" y="327"/>
                          </a:cxn>
                        </a:cxnLst>
                        <a:rect l="0" t="0" r="r" b="b"/>
                        <a:pathLst>
                          <a:path w="933" h="861">
                            <a:moveTo>
                              <a:pt x="933" y="327"/>
                            </a:moveTo>
                            <a:lnTo>
                              <a:pt x="706" y="410"/>
                            </a:lnTo>
                            <a:lnTo>
                              <a:pt x="353" y="573"/>
                            </a:lnTo>
                            <a:lnTo>
                              <a:pt x="321" y="655"/>
                            </a:lnTo>
                            <a:lnTo>
                              <a:pt x="289" y="737"/>
                            </a:lnTo>
                            <a:lnTo>
                              <a:pt x="225" y="778"/>
                            </a:lnTo>
                            <a:lnTo>
                              <a:pt x="225" y="819"/>
                            </a:lnTo>
                            <a:lnTo>
                              <a:pt x="192" y="861"/>
                            </a:lnTo>
                            <a:lnTo>
                              <a:pt x="192" y="819"/>
                            </a:lnTo>
                            <a:lnTo>
                              <a:pt x="161" y="778"/>
                            </a:lnTo>
                            <a:lnTo>
                              <a:pt x="161" y="737"/>
                            </a:lnTo>
                            <a:lnTo>
                              <a:pt x="161" y="696"/>
                            </a:lnTo>
                            <a:lnTo>
                              <a:pt x="128" y="655"/>
                            </a:lnTo>
                            <a:lnTo>
                              <a:pt x="128" y="614"/>
                            </a:lnTo>
                            <a:lnTo>
                              <a:pt x="128" y="573"/>
                            </a:lnTo>
                            <a:lnTo>
                              <a:pt x="96" y="533"/>
                            </a:lnTo>
                            <a:lnTo>
                              <a:pt x="64" y="492"/>
                            </a:lnTo>
                            <a:lnTo>
                              <a:pt x="64" y="450"/>
                            </a:lnTo>
                            <a:lnTo>
                              <a:pt x="32" y="450"/>
                            </a:lnTo>
                            <a:lnTo>
                              <a:pt x="32" y="410"/>
                            </a:lnTo>
                            <a:lnTo>
                              <a:pt x="0" y="369"/>
                            </a:lnTo>
                            <a:lnTo>
                              <a:pt x="32" y="327"/>
                            </a:lnTo>
                            <a:lnTo>
                              <a:pt x="64" y="327"/>
                            </a:lnTo>
                            <a:lnTo>
                              <a:pt x="128" y="287"/>
                            </a:lnTo>
                            <a:lnTo>
                              <a:pt x="257" y="206"/>
                            </a:lnTo>
                            <a:lnTo>
                              <a:pt x="353" y="164"/>
                            </a:lnTo>
                            <a:lnTo>
                              <a:pt x="418" y="164"/>
                            </a:lnTo>
                            <a:lnTo>
                              <a:pt x="449" y="164"/>
                            </a:lnTo>
                            <a:lnTo>
                              <a:pt x="546" y="122"/>
                            </a:lnTo>
                            <a:lnTo>
                              <a:pt x="676" y="82"/>
                            </a:lnTo>
                            <a:lnTo>
                              <a:pt x="835" y="41"/>
                            </a:lnTo>
                            <a:lnTo>
                              <a:pt x="900" y="0"/>
                            </a:lnTo>
                            <a:lnTo>
                              <a:pt x="933" y="0"/>
                            </a:lnTo>
                            <a:lnTo>
                              <a:pt x="900" y="164"/>
                            </a:lnTo>
                            <a:lnTo>
                              <a:pt x="933" y="32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1" name="Freeform 435"/>
                      <p:cNvSpPr>
                        <a:spLocks/>
                      </p:cNvSpPr>
                      <p:nvPr/>
                    </p:nvSpPr>
                    <p:spPr bwMode="auto">
                      <a:xfrm>
                        <a:off x="4031" y="1183"/>
                        <a:ext cx="330" cy="231"/>
                      </a:xfrm>
                      <a:custGeom>
                        <a:avLst/>
                        <a:gdLst/>
                        <a:ahLst/>
                        <a:cxnLst>
                          <a:cxn ang="0">
                            <a:pos x="611" y="819"/>
                          </a:cxn>
                          <a:cxn ang="0">
                            <a:pos x="515" y="859"/>
                          </a:cxn>
                          <a:cxn ang="0">
                            <a:pos x="451" y="859"/>
                          </a:cxn>
                          <a:cxn ang="0">
                            <a:pos x="419" y="859"/>
                          </a:cxn>
                          <a:cxn ang="0">
                            <a:pos x="387" y="859"/>
                          </a:cxn>
                          <a:cxn ang="0">
                            <a:pos x="354" y="859"/>
                          </a:cxn>
                          <a:cxn ang="0">
                            <a:pos x="322" y="859"/>
                          </a:cxn>
                          <a:cxn ang="0">
                            <a:pos x="322" y="819"/>
                          </a:cxn>
                          <a:cxn ang="0">
                            <a:pos x="290" y="819"/>
                          </a:cxn>
                          <a:cxn ang="0">
                            <a:pos x="257" y="819"/>
                          </a:cxn>
                          <a:cxn ang="0">
                            <a:pos x="226" y="819"/>
                          </a:cxn>
                          <a:cxn ang="0">
                            <a:pos x="193" y="859"/>
                          </a:cxn>
                          <a:cxn ang="0">
                            <a:pos x="129" y="655"/>
                          </a:cxn>
                          <a:cxn ang="0">
                            <a:pos x="33" y="369"/>
                          </a:cxn>
                          <a:cxn ang="0">
                            <a:pos x="0" y="204"/>
                          </a:cxn>
                          <a:cxn ang="0">
                            <a:pos x="193" y="123"/>
                          </a:cxn>
                          <a:cxn ang="0">
                            <a:pos x="419" y="42"/>
                          </a:cxn>
                          <a:cxn ang="0">
                            <a:pos x="580" y="0"/>
                          </a:cxn>
                          <a:cxn ang="0">
                            <a:pos x="644" y="123"/>
                          </a:cxn>
                          <a:cxn ang="0">
                            <a:pos x="677" y="204"/>
                          </a:cxn>
                          <a:cxn ang="0">
                            <a:pos x="708" y="245"/>
                          </a:cxn>
                          <a:cxn ang="0">
                            <a:pos x="708" y="286"/>
                          </a:cxn>
                          <a:cxn ang="0">
                            <a:pos x="740" y="286"/>
                          </a:cxn>
                          <a:cxn ang="0">
                            <a:pos x="740" y="328"/>
                          </a:cxn>
                          <a:cxn ang="0">
                            <a:pos x="772" y="369"/>
                          </a:cxn>
                          <a:cxn ang="0">
                            <a:pos x="805" y="409"/>
                          </a:cxn>
                          <a:cxn ang="0">
                            <a:pos x="805" y="450"/>
                          </a:cxn>
                          <a:cxn ang="0">
                            <a:pos x="805" y="491"/>
                          </a:cxn>
                          <a:cxn ang="0">
                            <a:pos x="837" y="531"/>
                          </a:cxn>
                          <a:cxn ang="0">
                            <a:pos x="837" y="573"/>
                          </a:cxn>
                          <a:cxn ang="0">
                            <a:pos x="837" y="614"/>
                          </a:cxn>
                          <a:cxn ang="0">
                            <a:pos x="868" y="655"/>
                          </a:cxn>
                          <a:cxn ang="0">
                            <a:pos x="868" y="697"/>
                          </a:cxn>
                          <a:cxn ang="0">
                            <a:pos x="934" y="859"/>
                          </a:cxn>
                          <a:cxn ang="0">
                            <a:pos x="934" y="901"/>
                          </a:cxn>
                          <a:cxn ang="0">
                            <a:pos x="934" y="859"/>
                          </a:cxn>
                          <a:cxn ang="0">
                            <a:pos x="901" y="859"/>
                          </a:cxn>
                          <a:cxn ang="0">
                            <a:pos x="868" y="859"/>
                          </a:cxn>
                          <a:cxn ang="0">
                            <a:pos x="805" y="859"/>
                          </a:cxn>
                          <a:cxn ang="0">
                            <a:pos x="772" y="819"/>
                          </a:cxn>
                          <a:cxn ang="0">
                            <a:pos x="740" y="819"/>
                          </a:cxn>
                          <a:cxn ang="0">
                            <a:pos x="708" y="819"/>
                          </a:cxn>
                          <a:cxn ang="0">
                            <a:pos x="677" y="819"/>
                          </a:cxn>
                          <a:cxn ang="0">
                            <a:pos x="644" y="819"/>
                          </a:cxn>
                          <a:cxn ang="0">
                            <a:pos x="611" y="819"/>
                          </a:cxn>
                        </a:cxnLst>
                        <a:rect l="0" t="0" r="r" b="b"/>
                        <a:pathLst>
                          <a:path w="934" h="901">
                            <a:moveTo>
                              <a:pt x="611" y="819"/>
                            </a:moveTo>
                            <a:lnTo>
                              <a:pt x="515" y="859"/>
                            </a:lnTo>
                            <a:lnTo>
                              <a:pt x="451" y="859"/>
                            </a:lnTo>
                            <a:lnTo>
                              <a:pt x="419" y="859"/>
                            </a:lnTo>
                            <a:lnTo>
                              <a:pt x="387" y="859"/>
                            </a:lnTo>
                            <a:lnTo>
                              <a:pt x="354" y="859"/>
                            </a:lnTo>
                            <a:lnTo>
                              <a:pt x="322" y="859"/>
                            </a:lnTo>
                            <a:lnTo>
                              <a:pt x="322" y="819"/>
                            </a:lnTo>
                            <a:lnTo>
                              <a:pt x="290" y="819"/>
                            </a:lnTo>
                            <a:lnTo>
                              <a:pt x="257" y="819"/>
                            </a:lnTo>
                            <a:lnTo>
                              <a:pt x="226" y="819"/>
                            </a:lnTo>
                            <a:lnTo>
                              <a:pt x="193" y="859"/>
                            </a:lnTo>
                            <a:lnTo>
                              <a:pt x="129" y="655"/>
                            </a:lnTo>
                            <a:lnTo>
                              <a:pt x="33" y="369"/>
                            </a:lnTo>
                            <a:lnTo>
                              <a:pt x="0" y="204"/>
                            </a:lnTo>
                            <a:lnTo>
                              <a:pt x="193" y="123"/>
                            </a:lnTo>
                            <a:lnTo>
                              <a:pt x="419" y="42"/>
                            </a:lnTo>
                            <a:lnTo>
                              <a:pt x="580" y="0"/>
                            </a:lnTo>
                            <a:lnTo>
                              <a:pt x="644" y="123"/>
                            </a:lnTo>
                            <a:lnTo>
                              <a:pt x="677" y="204"/>
                            </a:lnTo>
                            <a:lnTo>
                              <a:pt x="708" y="245"/>
                            </a:lnTo>
                            <a:lnTo>
                              <a:pt x="708" y="286"/>
                            </a:lnTo>
                            <a:lnTo>
                              <a:pt x="740" y="286"/>
                            </a:lnTo>
                            <a:lnTo>
                              <a:pt x="740" y="328"/>
                            </a:lnTo>
                            <a:lnTo>
                              <a:pt x="772" y="369"/>
                            </a:lnTo>
                            <a:lnTo>
                              <a:pt x="805" y="409"/>
                            </a:lnTo>
                            <a:lnTo>
                              <a:pt x="805" y="450"/>
                            </a:lnTo>
                            <a:lnTo>
                              <a:pt x="805" y="491"/>
                            </a:lnTo>
                            <a:lnTo>
                              <a:pt x="837" y="531"/>
                            </a:lnTo>
                            <a:lnTo>
                              <a:pt x="837" y="573"/>
                            </a:lnTo>
                            <a:lnTo>
                              <a:pt x="837" y="614"/>
                            </a:lnTo>
                            <a:lnTo>
                              <a:pt x="868" y="655"/>
                            </a:lnTo>
                            <a:lnTo>
                              <a:pt x="868" y="697"/>
                            </a:lnTo>
                            <a:lnTo>
                              <a:pt x="934" y="859"/>
                            </a:lnTo>
                            <a:lnTo>
                              <a:pt x="934" y="901"/>
                            </a:lnTo>
                            <a:lnTo>
                              <a:pt x="934" y="859"/>
                            </a:lnTo>
                            <a:lnTo>
                              <a:pt x="901" y="859"/>
                            </a:lnTo>
                            <a:lnTo>
                              <a:pt x="868" y="859"/>
                            </a:lnTo>
                            <a:lnTo>
                              <a:pt x="805" y="859"/>
                            </a:lnTo>
                            <a:lnTo>
                              <a:pt x="772" y="819"/>
                            </a:lnTo>
                            <a:lnTo>
                              <a:pt x="740" y="819"/>
                            </a:lnTo>
                            <a:lnTo>
                              <a:pt x="708" y="819"/>
                            </a:lnTo>
                            <a:lnTo>
                              <a:pt x="677" y="819"/>
                            </a:lnTo>
                            <a:lnTo>
                              <a:pt x="644" y="819"/>
                            </a:lnTo>
                            <a:lnTo>
                              <a:pt x="611" y="81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2" name="Freeform 436"/>
                      <p:cNvSpPr>
                        <a:spLocks/>
                      </p:cNvSpPr>
                      <p:nvPr/>
                    </p:nvSpPr>
                    <p:spPr bwMode="auto">
                      <a:xfrm>
                        <a:off x="4179" y="950"/>
                        <a:ext cx="307" cy="284"/>
                      </a:xfrm>
                      <a:custGeom>
                        <a:avLst/>
                        <a:gdLst/>
                        <a:ahLst/>
                        <a:cxnLst>
                          <a:cxn ang="0">
                            <a:pos x="867" y="82"/>
                          </a:cxn>
                          <a:cxn ang="0">
                            <a:pos x="772" y="574"/>
                          </a:cxn>
                          <a:cxn ang="0">
                            <a:pos x="706" y="902"/>
                          </a:cxn>
                          <a:cxn ang="0">
                            <a:pos x="675" y="902"/>
                          </a:cxn>
                          <a:cxn ang="0">
                            <a:pos x="610" y="902"/>
                          </a:cxn>
                          <a:cxn ang="0">
                            <a:pos x="514" y="943"/>
                          </a:cxn>
                          <a:cxn ang="0">
                            <a:pos x="385" y="1024"/>
                          </a:cxn>
                          <a:cxn ang="0">
                            <a:pos x="321" y="1065"/>
                          </a:cxn>
                          <a:cxn ang="0">
                            <a:pos x="289" y="1065"/>
                          </a:cxn>
                          <a:cxn ang="0">
                            <a:pos x="257" y="1107"/>
                          </a:cxn>
                          <a:cxn ang="0">
                            <a:pos x="224" y="1024"/>
                          </a:cxn>
                          <a:cxn ang="0">
                            <a:pos x="161" y="902"/>
                          </a:cxn>
                          <a:cxn ang="0">
                            <a:pos x="0" y="943"/>
                          </a:cxn>
                          <a:cxn ang="0">
                            <a:pos x="64" y="574"/>
                          </a:cxn>
                          <a:cxn ang="0">
                            <a:pos x="192" y="165"/>
                          </a:cxn>
                          <a:cxn ang="0">
                            <a:pos x="224" y="124"/>
                          </a:cxn>
                          <a:cxn ang="0">
                            <a:pos x="257" y="124"/>
                          </a:cxn>
                          <a:cxn ang="0">
                            <a:pos x="321" y="82"/>
                          </a:cxn>
                          <a:cxn ang="0">
                            <a:pos x="353" y="82"/>
                          </a:cxn>
                          <a:cxn ang="0">
                            <a:pos x="385" y="82"/>
                          </a:cxn>
                          <a:cxn ang="0">
                            <a:pos x="385" y="41"/>
                          </a:cxn>
                          <a:cxn ang="0">
                            <a:pos x="418" y="41"/>
                          </a:cxn>
                          <a:cxn ang="0">
                            <a:pos x="449" y="41"/>
                          </a:cxn>
                          <a:cxn ang="0">
                            <a:pos x="482" y="41"/>
                          </a:cxn>
                          <a:cxn ang="0">
                            <a:pos x="514" y="0"/>
                          </a:cxn>
                          <a:cxn ang="0">
                            <a:pos x="546" y="0"/>
                          </a:cxn>
                          <a:cxn ang="0">
                            <a:pos x="578" y="0"/>
                          </a:cxn>
                          <a:cxn ang="0">
                            <a:pos x="610" y="0"/>
                          </a:cxn>
                          <a:cxn ang="0">
                            <a:pos x="643" y="0"/>
                          </a:cxn>
                          <a:cxn ang="0">
                            <a:pos x="675" y="0"/>
                          </a:cxn>
                          <a:cxn ang="0">
                            <a:pos x="706" y="0"/>
                          </a:cxn>
                          <a:cxn ang="0">
                            <a:pos x="739" y="0"/>
                          </a:cxn>
                          <a:cxn ang="0">
                            <a:pos x="772" y="41"/>
                          </a:cxn>
                          <a:cxn ang="0">
                            <a:pos x="803" y="41"/>
                          </a:cxn>
                          <a:cxn ang="0">
                            <a:pos x="835" y="82"/>
                          </a:cxn>
                          <a:cxn ang="0">
                            <a:pos x="867" y="82"/>
                          </a:cxn>
                        </a:cxnLst>
                        <a:rect l="0" t="0" r="r" b="b"/>
                        <a:pathLst>
                          <a:path w="867" h="1107">
                            <a:moveTo>
                              <a:pt x="867" y="82"/>
                            </a:moveTo>
                            <a:lnTo>
                              <a:pt x="772" y="574"/>
                            </a:lnTo>
                            <a:lnTo>
                              <a:pt x="706" y="902"/>
                            </a:lnTo>
                            <a:lnTo>
                              <a:pt x="675" y="902"/>
                            </a:lnTo>
                            <a:lnTo>
                              <a:pt x="610" y="902"/>
                            </a:lnTo>
                            <a:lnTo>
                              <a:pt x="514" y="943"/>
                            </a:lnTo>
                            <a:lnTo>
                              <a:pt x="385" y="1024"/>
                            </a:lnTo>
                            <a:lnTo>
                              <a:pt x="321" y="1065"/>
                            </a:lnTo>
                            <a:lnTo>
                              <a:pt x="289" y="1065"/>
                            </a:lnTo>
                            <a:lnTo>
                              <a:pt x="257" y="1107"/>
                            </a:lnTo>
                            <a:lnTo>
                              <a:pt x="224" y="1024"/>
                            </a:lnTo>
                            <a:lnTo>
                              <a:pt x="161" y="902"/>
                            </a:lnTo>
                            <a:lnTo>
                              <a:pt x="0" y="943"/>
                            </a:lnTo>
                            <a:lnTo>
                              <a:pt x="64" y="574"/>
                            </a:lnTo>
                            <a:lnTo>
                              <a:pt x="192" y="165"/>
                            </a:lnTo>
                            <a:lnTo>
                              <a:pt x="224" y="124"/>
                            </a:lnTo>
                            <a:lnTo>
                              <a:pt x="257" y="124"/>
                            </a:lnTo>
                            <a:lnTo>
                              <a:pt x="321" y="82"/>
                            </a:lnTo>
                            <a:lnTo>
                              <a:pt x="353" y="82"/>
                            </a:lnTo>
                            <a:lnTo>
                              <a:pt x="385" y="82"/>
                            </a:lnTo>
                            <a:lnTo>
                              <a:pt x="385" y="41"/>
                            </a:lnTo>
                            <a:lnTo>
                              <a:pt x="418" y="41"/>
                            </a:lnTo>
                            <a:lnTo>
                              <a:pt x="449" y="41"/>
                            </a:lnTo>
                            <a:lnTo>
                              <a:pt x="482" y="41"/>
                            </a:lnTo>
                            <a:lnTo>
                              <a:pt x="514" y="0"/>
                            </a:lnTo>
                            <a:lnTo>
                              <a:pt x="546" y="0"/>
                            </a:lnTo>
                            <a:lnTo>
                              <a:pt x="578" y="0"/>
                            </a:lnTo>
                            <a:lnTo>
                              <a:pt x="610" y="0"/>
                            </a:lnTo>
                            <a:lnTo>
                              <a:pt x="643" y="0"/>
                            </a:lnTo>
                            <a:lnTo>
                              <a:pt x="675" y="0"/>
                            </a:lnTo>
                            <a:lnTo>
                              <a:pt x="706" y="0"/>
                            </a:lnTo>
                            <a:lnTo>
                              <a:pt x="739" y="0"/>
                            </a:lnTo>
                            <a:lnTo>
                              <a:pt x="772" y="41"/>
                            </a:lnTo>
                            <a:lnTo>
                              <a:pt x="803" y="41"/>
                            </a:lnTo>
                            <a:lnTo>
                              <a:pt x="835" y="82"/>
                            </a:lnTo>
                            <a:lnTo>
                              <a:pt x="867" y="82"/>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03" name="Freeform 437"/>
                      <p:cNvSpPr>
                        <a:spLocks/>
                      </p:cNvSpPr>
                      <p:nvPr/>
                    </p:nvSpPr>
                    <p:spPr bwMode="auto">
                      <a:xfrm>
                        <a:off x="3985" y="992"/>
                        <a:ext cx="262" cy="242"/>
                      </a:xfrm>
                      <a:custGeom>
                        <a:avLst/>
                        <a:gdLst/>
                        <a:ahLst/>
                        <a:cxnLst>
                          <a:cxn ang="0">
                            <a:pos x="547" y="778"/>
                          </a:cxn>
                          <a:cxn ang="0">
                            <a:pos x="320" y="860"/>
                          </a:cxn>
                          <a:cxn ang="0">
                            <a:pos x="128" y="942"/>
                          </a:cxn>
                          <a:cxn ang="0">
                            <a:pos x="128" y="819"/>
                          </a:cxn>
                          <a:cxn ang="0">
                            <a:pos x="128" y="572"/>
                          </a:cxn>
                          <a:cxn ang="0">
                            <a:pos x="96" y="368"/>
                          </a:cxn>
                          <a:cxn ang="0">
                            <a:pos x="96" y="328"/>
                          </a:cxn>
                          <a:cxn ang="0">
                            <a:pos x="63" y="328"/>
                          </a:cxn>
                          <a:cxn ang="0">
                            <a:pos x="63" y="286"/>
                          </a:cxn>
                          <a:cxn ang="0">
                            <a:pos x="31" y="286"/>
                          </a:cxn>
                          <a:cxn ang="0">
                            <a:pos x="31" y="245"/>
                          </a:cxn>
                          <a:cxn ang="0">
                            <a:pos x="0" y="245"/>
                          </a:cxn>
                          <a:cxn ang="0">
                            <a:pos x="31" y="245"/>
                          </a:cxn>
                          <a:cxn ang="0">
                            <a:pos x="31" y="205"/>
                          </a:cxn>
                          <a:cxn ang="0">
                            <a:pos x="63" y="205"/>
                          </a:cxn>
                          <a:cxn ang="0">
                            <a:pos x="96" y="205"/>
                          </a:cxn>
                          <a:cxn ang="0">
                            <a:pos x="63" y="164"/>
                          </a:cxn>
                          <a:cxn ang="0">
                            <a:pos x="63" y="122"/>
                          </a:cxn>
                          <a:cxn ang="0">
                            <a:pos x="31" y="122"/>
                          </a:cxn>
                          <a:cxn ang="0">
                            <a:pos x="0" y="122"/>
                          </a:cxn>
                          <a:cxn ang="0">
                            <a:pos x="31" y="122"/>
                          </a:cxn>
                          <a:cxn ang="0">
                            <a:pos x="63" y="122"/>
                          </a:cxn>
                          <a:cxn ang="0">
                            <a:pos x="96" y="122"/>
                          </a:cxn>
                          <a:cxn ang="0">
                            <a:pos x="96" y="82"/>
                          </a:cxn>
                          <a:cxn ang="0">
                            <a:pos x="128" y="82"/>
                          </a:cxn>
                          <a:cxn ang="0">
                            <a:pos x="160" y="122"/>
                          </a:cxn>
                          <a:cxn ang="0">
                            <a:pos x="192" y="122"/>
                          </a:cxn>
                          <a:cxn ang="0">
                            <a:pos x="224" y="164"/>
                          </a:cxn>
                          <a:cxn ang="0">
                            <a:pos x="224" y="122"/>
                          </a:cxn>
                          <a:cxn ang="0">
                            <a:pos x="257" y="122"/>
                          </a:cxn>
                          <a:cxn ang="0">
                            <a:pos x="290" y="122"/>
                          </a:cxn>
                          <a:cxn ang="0">
                            <a:pos x="320" y="122"/>
                          </a:cxn>
                          <a:cxn ang="0">
                            <a:pos x="320" y="82"/>
                          </a:cxn>
                          <a:cxn ang="0">
                            <a:pos x="290" y="82"/>
                          </a:cxn>
                          <a:cxn ang="0">
                            <a:pos x="257" y="82"/>
                          </a:cxn>
                          <a:cxn ang="0">
                            <a:pos x="224" y="82"/>
                          </a:cxn>
                          <a:cxn ang="0">
                            <a:pos x="192" y="82"/>
                          </a:cxn>
                          <a:cxn ang="0">
                            <a:pos x="160" y="82"/>
                          </a:cxn>
                          <a:cxn ang="0">
                            <a:pos x="128" y="82"/>
                          </a:cxn>
                          <a:cxn ang="0">
                            <a:pos x="96" y="82"/>
                          </a:cxn>
                          <a:cxn ang="0">
                            <a:pos x="63" y="41"/>
                          </a:cxn>
                          <a:cxn ang="0">
                            <a:pos x="96" y="41"/>
                          </a:cxn>
                          <a:cxn ang="0">
                            <a:pos x="128" y="41"/>
                          </a:cxn>
                          <a:cxn ang="0">
                            <a:pos x="160" y="41"/>
                          </a:cxn>
                          <a:cxn ang="0">
                            <a:pos x="224" y="41"/>
                          </a:cxn>
                          <a:cxn ang="0">
                            <a:pos x="353" y="82"/>
                          </a:cxn>
                          <a:cxn ang="0">
                            <a:pos x="547" y="82"/>
                          </a:cxn>
                          <a:cxn ang="0">
                            <a:pos x="578" y="41"/>
                          </a:cxn>
                          <a:cxn ang="0">
                            <a:pos x="610" y="41"/>
                          </a:cxn>
                          <a:cxn ang="0">
                            <a:pos x="642" y="41"/>
                          </a:cxn>
                          <a:cxn ang="0">
                            <a:pos x="708" y="0"/>
                          </a:cxn>
                          <a:cxn ang="0">
                            <a:pos x="738" y="0"/>
                          </a:cxn>
                          <a:cxn ang="0">
                            <a:pos x="610" y="410"/>
                          </a:cxn>
                          <a:cxn ang="0">
                            <a:pos x="547" y="778"/>
                          </a:cxn>
                        </a:cxnLst>
                        <a:rect l="0" t="0" r="r" b="b"/>
                        <a:pathLst>
                          <a:path w="738" h="942">
                            <a:moveTo>
                              <a:pt x="547" y="778"/>
                            </a:moveTo>
                            <a:lnTo>
                              <a:pt x="320" y="860"/>
                            </a:lnTo>
                            <a:lnTo>
                              <a:pt x="128" y="942"/>
                            </a:lnTo>
                            <a:lnTo>
                              <a:pt x="128" y="819"/>
                            </a:lnTo>
                            <a:lnTo>
                              <a:pt x="128" y="572"/>
                            </a:lnTo>
                            <a:lnTo>
                              <a:pt x="96" y="368"/>
                            </a:lnTo>
                            <a:lnTo>
                              <a:pt x="96" y="328"/>
                            </a:lnTo>
                            <a:lnTo>
                              <a:pt x="63" y="328"/>
                            </a:lnTo>
                            <a:lnTo>
                              <a:pt x="63" y="286"/>
                            </a:lnTo>
                            <a:lnTo>
                              <a:pt x="31" y="286"/>
                            </a:lnTo>
                            <a:lnTo>
                              <a:pt x="31" y="245"/>
                            </a:lnTo>
                            <a:lnTo>
                              <a:pt x="0" y="245"/>
                            </a:lnTo>
                            <a:lnTo>
                              <a:pt x="31" y="245"/>
                            </a:lnTo>
                            <a:lnTo>
                              <a:pt x="31" y="205"/>
                            </a:lnTo>
                            <a:lnTo>
                              <a:pt x="63" y="205"/>
                            </a:lnTo>
                            <a:lnTo>
                              <a:pt x="96" y="205"/>
                            </a:lnTo>
                            <a:lnTo>
                              <a:pt x="63" y="164"/>
                            </a:lnTo>
                            <a:lnTo>
                              <a:pt x="63" y="122"/>
                            </a:lnTo>
                            <a:lnTo>
                              <a:pt x="31" y="122"/>
                            </a:lnTo>
                            <a:lnTo>
                              <a:pt x="0" y="122"/>
                            </a:lnTo>
                            <a:lnTo>
                              <a:pt x="31" y="122"/>
                            </a:lnTo>
                            <a:lnTo>
                              <a:pt x="63" y="122"/>
                            </a:lnTo>
                            <a:lnTo>
                              <a:pt x="96" y="122"/>
                            </a:lnTo>
                            <a:lnTo>
                              <a:pt x="96" y="82"/>
                            </a:lnTo>
                            <a:lnTo>
                              <a:pt x="128" y="82"/>
                            </a:lnTo>
                            <a:lnTo>
                              <a:pt x="160" y="122"/>
                            </a:lnTo>
                            <a:lnTo>
                              <a:pt x="192" y="122"/>
                            </a:lnTo>
                            <a:lnTo>
                              <a:pt x="224" y="164"/>
                            </a:lnTo>
                            <a:lnTo>
                              <a:pt x="224" y="122"/>
                            </a:lnTo>
                            <a:lnTo>
                              <a:pt x="257" y="122"/>
                            </a:lnTo>
                            <a:lnTo>
                              <a:pt x="290" y="122"/>
                            </a:lnTo>
                            <a:lnTo>
                              <a:pt x="320" y="122"/>
                            </a:lnTo>
                            <a:lnTo>
                              <a:pt x="320" y="82"/>
                            </a:lnTo>
                            <a:lnTo>
                              <a:pt x="290" y="82"/>
                            </a:lnTo>
                            <a:lnTo>
                              <a:pt x="257" y="82"/>
                            </a:lnTo>
                            <a:lnTo>
                              <a:pt x="224" y="82"/>
                            </a:lnTo>
                            <a:lnTo>
                              <a:pt x="192" y="82"/>
                            </a:lnTo>
                            <a:lnTo>
                              <a:pt x="160" y="82"/>
                            </a:lnTo>
                            <a:lnTo>
                              <a:pt x="128" y="82"/>
                            </a:lnTo>
                            <a:lnTo>
                              <a:pt x="96" y="82"/>
                            </a:lnTo>
                            <a:lnTo>
                              <a:pt x="63" y="41"/>
                            </a:lnTo>
                            <a:lnTo>
                              <a:pt x="96" y="41"/>
                            </a:lnTo>
                            <a:lnTo>
                              <a:pt x="128" y="41"/>
                            </a:lnTo>
                            <a:lnTo>
                              <a:pt x="160" y="41"/>
                            </a:lnTo>
                            <a:lnTo>
                              <a:pt x="224" y="41"/>
                            </a:lnTo>
                            <a:lnTo>
                              <a:pt x="353" y="82"/>
                            </a:lnTo>
                            <a:lnTo>
                              <a:pt x="547" y="82"/>
                            </a:lnTo>
                            <a:lnTo>
                              <a:pt x="578" y="41"/>
                            </a:lnTo>
                            <a:lnTo>
                              <a:pt x="610" y="41"/>
                            </a:lnTo>
                            <a:lnTo>
                              <a:pt x="642" y="41"/>
                            </a:lnTo>
                            <a:lnTo>
                              <a:pt x="708" y="0"/>
                            </a:lnTo>
                            <a:lnTo>
                              <a:pt x="738" y="0"/>
                            </a:lnTo>
                            <a:lnTo>
                              <a:pt x="610" y="410"/>
                            </a:lnTo>
                            <a:lnTo>
                              <a:pt x="547" y="778"/>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04" name="Freeform 438"/>
                      <p:cNvSpPr>
                        <a:spLocks/>
                      </p:cNvSpPr>
                      <p:nvPr/>
                    </p:nvSpPr>
                    <p:spPr bwMode="auto">
                      <a:xfrm>
                        <a:off x="3813" y="982"/>
                        <a:ext cx="217" cy="253"/>
                      </a:xfrm>
                      <a:custGeom>
                        <a:avLst/>
                        <a:gdLst/>
                        <a:ahLst/>
                        <a:cxnLst>
                          <a:cxn ang="0">
                            <a:pos x="516" y="163"/>
                          </a:cxn>
                          <a:cxn ang="0">
                            <a:pos x="484" y="163"/>
                          </a:cxn>
                          <a:cxn ang="0">
                            <a:pos x="516" y="163"/>
                          </a:cxn>
                          <a:cxn ang="0">
                            <a:pos x="547" y="163"/>
                          </a:cxn>
                          <a:cxn ang="0">
                            <a:pos x="547" y="205"/>
                          </a:cxn>
                          <a:cxn ang="0">
                            <a:pos x="580" y="246"/>
                          </a:cxn>
                          <a:cxn ang="0">
                            <a:pos x="547" y="246"/>
                          </a:cxn>
                          <a:cxn ang="0">
                            <a:pos x="516" y="246"/>
                          </a:cxn>
                          <a:cxn ang="0">
                            <a:pos x="516" y="286"/>
                          </a:cxn>
                          <a:cxn ang="0">
                            <a:pos x="484" y="286"/>
                          </a:cxn>
                          <a:cxn ang="0">
                            <a:pos x="516" y="286"/>
                          </a:cxn>
                          <a:cxn ang="0">
                            <a:pos x="516" y="328"/>
                          </a:cxn>
                          <a:cxn ang="0">
                            <a:pos x="547" y="328"/>
                          </a:cxn>
                          <a:cxn ang="0">
                            <a:pos x="547" y="369"/>
                          </a:cxn>
                          <a:cxn ang="0">
                            <a:pos x="580" y="369"/>
                          </a:cxn>
                          <a:cxn ang="0">
                            <a:pos x="580" y="410"/>
                          </a:cxn>
                          <a:cxn ang="0">
                            <a:pos x="612" y="614"/>
                          </a:cxn>
                          <a:cxn ang="0">
                            <a:pos x="612" y="860"/>
                          </a:cxn>
                          <a:cxn ang="0">
                            <a:pos x="612" y="983"/>
                          </a:cxn>
                          <a:cxn ang="0">
                            <a:pos x="419" y="860"/>
                          </a:cxn>
                          <a:cxn ang="0">
                            <a:pos x="290" y="820"/>
                          </a:cxn>
                          <a:cxn ang="0">
                            <a:pos x="258" y="697"/>
                          </a:cxn>
                          <a:cxn ang="0">
                            <a:pos x="129" y="492"/>
                          </a:cxn>
                          <a:cxn ang="0">
                            <a:pos x="0" y="246"/>
                          </a:cxn>
                          <a:cxn ang="0">
                            <a:pos x="33" y="163"/>
                          </a:cxn>
                          <a:cxn ang="0">
                            <a:pos x="66" y="82"/>
                          </a:cxn>
                          <a:cxn ang="0">
                            <a:pos x="66" y="42"/>
                          </a:cxn>
                          <a:cxn ang="0">
                            <a:pos x="66" y="0"/>
                          </a:cxn>
                          <a:cxn ang="0">
                            <a:pos x="162" y="42"/>
                          </a:cxn>
                          <a:cxn ang="0">
                            <a:pos x="194" y="42"/>
                          </a:cxn>
                          <a:cxn ang="0">
                            <a:pos x="227" y="82"/>
                          </a:cxn>
                          <a:cxn ang="0">
                            <a:pos x="258" y="82"/>
                          </a:cxn>
                          <a:cxn ang="0">
                            <a:pos x="290" y="82"/>
                          </a:cxn>
                          <a:cxn ang="0">
                            <a:pos x="323" y="82"/>
                          </a:cxn>
                          <a:cxn ang="0">
                            <a:pos x="355" y="82"/>
                          </a:cxn>
                          <a:cxn ang="0">
                            <a:pos x="387" y="42"/>
                          </a:cxn>
                          <a:cxn ang="0">
                            <a:pos x="419" y="82"/>
                          </a:cxn>
                          <a:cxn ang="0">
                            <a:pos x="451" y="82"/>
                          </a:cxn>
                          <a:cxn ang="0">
                            <a:pos x="484" y="123"/>
                          </a:cxn>
                          <a:cxn ang="0">
                            <a:pos x="484" y="163"/>
                          </a:cxn>
                          <a:cxn ang="0">
                            <a:pos x="484" y="205"/>
                          </a:cxn>
                          <a:cxn ang="0">
                            <a:pos x="484" y="163"/>
                          </a:cxn>
                          <a:cxn ang="0">
                            <a:pos x="516" y="163"/>
                          </a:cxn>
                        </a:cxnLst>
                        <a:rect l="0" t="0" r="r" b="b"/>
                        <a:pathLst>
                          <a:path w="612" h="983">
                            <a:moveTo>
                              <a:pt x="516" y="163"/>
                            </a:moveTo>
                            <a:lnTo>
                              <a:pt x="484" y="163"/>
                            </a:lnTo>
                            <a:lnTo>
                              <a:pt x="516" y="163"/>
                            </a:lnTo>
                            <a:lnTo>
                              <a:pt x="547" y="163"/>
                            </a:lnTo>
                            <a:lnTo>
                              <a:pt x="547" y="205"/>
                            </a:lnTo>
                            <a:lnTo>
                              <a:pt x="580" y="246"/>
                            </a:lnTo>
                            <a:lnTo>
                              <a:pt x="547" y="246"/>
                            </a:lnTo>
                            <a:lnTo>
                              <a:pt x="516" y="246"/>
                            </a:lnTo>
                            <a:lnTo>
                              <a:pt x="516" y="286"/>
                            </a:lnTo>
                            <a:lnTo>
                              <a:pt x="484" y="286"/>
                            </a:lnTo>
                            <a:lnTo>
                              <a:pt x="516" y="286"/>
                            </a:lnTo>
                            <a:lnTo>
                              <a:pt x="516" y="328"/>
                            </a:lnTo>
                            <a:lnTo>
                              <a:pt x="547" y="328"/>
                            </a:lnTo>
                            <a:lnTo>
                              <a:pt x="547" y="369"/>
                            </a:lnTo>
                            <a:lnTo>
                              <a:pt x="580" y="369"/>
                            </a:lnTo>
                            <a:lnTo>
                              <a:pt x="580" y="410"/>
                            </a:lnTo>
                            <a:lnTo>
                              <a:pt x="612" y="614"/>
                            </a:lnTo>
                            <a:lnTo>
                              <a:pt x="612" y="860"/>
                            </a:lnTo>
                            <a:lnTo>
                              <a:pt x="612" y="983"/>
                            </a:lnTo>
                            <a:lnTo>
                              <a:pt x="419" y="860"/>
                            </a:lnTo>
                            <a:lnTo>
                              <a:pt x="290" y="820"/>
                            </a:lnTo>
                            <a:lnTo>
                              <a:pt x="258" y="697"/>
                            </a:lnTo>
                            <a:lnTo>
                              <a:pt x="129" y="492"/>
                            </a:lnTo>
                            <a:lnTo>
                              <a:pt x="0" y="246"/>
                            </a:lnTo>
                            <a:lnTo>
                              <a:pt x="33" y="163"/>
                            </a:lnTo>
                            <a:lnTo>
                              <a:pt x="66" y="82"/>
                            </a:lnTo>
                            <a:lnTo>
                              <a:pt x="66" y="42"/>
                            </a:lnTo>
                            <a:lnTo>
                              <a:pt x="66" y="0"/>
                            </a:lnTo>
                            <a:lnTo>
                              <a:pt x="162" y="42"/>
                            </a:lnTo>
                            <a:lnTo>
                              <a:pt x="194" y="42"/>
                            </a:lnTo>
                            <a:lnTo>
                              <a:pt x="227" y="82"/>
                            </a:lnTo>
                            <a:lnTo>
                              <a:pt x="258" y="82"/>
                            </a:lnTo>
                            <a:lnTo>
                              <a:pt x="290" y="82"/>
                            </a:lnTo>
                            <a:lnTo>
                              <a:pt x="323" y="82"/>
                            </a:lnTo>
                            <a:lnTo>
                              <a:pt x="355" y="82"/>
                            </a:lnTo>
                            <a:lnTo>
                              <a:pt x="387" y="42"/>
                            </a:lnTo>
                            <a:lnTo>
                              <a:pt x="419" y="82"/>
                            </a:lnTo>
                            <a:lnTo>
                              <a:pt x="451" y="82"/>
                            </a:lnTo>
                            <a:lnTo>
                              <a:pt x="484" y="123"/>
                            </a:lnTo>
                            <a:lnTo>
                              <a:pt x="484" y="163"/>
                            </a:lnTo>
                            <a:lnTo>
                              <a:pt x="484" y="205"/>
                            </a:lnTo>
                            <a:lnTo>
                              <a:pt x="484" y="163"/>
                            </a:lnTo>
                            <a:lnTo>
                              <a:pt x="516" y="16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5" name="Freeform 439"/>
                      <p:cNvSpPr>
                        <a:spLocks/>
                      </p:cNvSpPr>
                      <p:nvPr/>
                    </p:nvSpPr>
                    <p:spPr bwMode="auto">
                      <a:xfrm>
                        <a:off x="3312" y="1328"/>
                        <a:ext cx="512" cy="231"/>
                      </a:xfrm>
                      <a:custGeom>
                        <a:avLst/>
                        <a:gdLst/>
                        <a:ahLst/>
                        <a:cxnLst>
                          <a:cxn ang="0">
                            <a:pos x="1286" y="899"/>
                          </a:cxn>
                          <a:cxn ang="0">
                            <a:pos x="1093" y="860"/>
                          </a:cxn>
                          <a:cxn ang="0">
                            <a:pos x="900" y="778"/>
                          </a:cxn>
                          <a:cxn ang="0">
                            <a:pos x="708" y="695"/>
                          </a:cxn>
                          <a:cxn ang="0">
                            <a:pos x="546" y="655"/>
                          </a:cxn>
                          <a:cxn ang="0">
                            <a:pos x="514" y="613"/>
                          </a:cxn>
                          <a:cxn ang="0">
                            <a:pos x="482" y="613"/>
                          </a:cxn>
                          <a:cxn ang="0">
                            <a:pos x="354" y="450"/>
                          </a:cxn>
                          <a:cxn ang="0">
                            <a:pos x="289" y="408"/>
                          </a:cxn>
                          <a:cxn ang="0">
                            <a:pos x="224" y="368"/>
                          </a:cxn>
                          <a:cxn ang="0">
                            <a:pos x="194" y="327"/>
                          </a:cxn>
                          <a:cxn ang="0">
                            <a:pos x="161" y="286"/>
                          </a:cxn>
                          <a:cxn ang="0">
                            <a:pos x="128" y="286"/>
                          </a:cxn>
                          <a:cxn ang="0">
                            <a:pos x="0" y="244"/>
                          </a:cxn>
                          <a:cxn ang="0">
                            <a:pos x="32" y="205"/>
                          </a:cxn>
                          <a:cxn ang="0">
                            <a:pos x="32" y="163"/>
                          </a:cxn>
                          <a:cxn ang="0">
                            <a:pos x="65" y="122"/>
                          </a:cxn>
                          <a:cxn ang="0">
                            <a:pos x="65" y="81"/>
                          </a:cxn>
                          <a:cxn ang="0">
                            <a:pos x="65" y="40"/>
                          </a:cxn>
                          <a:cxn ang="0">
                            <a:pos x="579" y="40"/>
                          </a:cxn>
                          <a:cxn ang="0">
                            <a:pos x="1157" y="0"/>
                          </a:cxn>
                          <a:cxn ang="0">
                            <a:pos x="1319" y="163"/>
                          </a:cxn>
                          <a:cxn ang="0">
                            <a:pos x="1447" y="327"/>
                          </a:cxn>
                          <a:cxn ang="0">
                            <a:pos x="1383" y="532"/>
                          </a:cxn>
                          <a:cxn ang="0">
                            <a:pos x="1286" y="899"/>
                          </a:cxn>
                        </a:cxnLst>
                        <a:rect l="0" t="0" r="r" b="b"/>
                        <a:pathLst>
                          <a:path w="1447" h="899">
                            <a:moveTo>
                              <a:pt x="1286" y="899"/>
                            </a:moveTo>
                            <a:lnTo>
                              <a:pt x="1093" y="860"/>
                            </a:lnTo>
                            <a:lnTo>
                              <a:pt x="900" y="778"/>
                            </a:lnTo>
                            <a:lnTo>
                              <a:pt x="708" y="695"/>
                            </a:lnTo>
                            <a:lnTo>
                              <a:pt x="546" y="655"/>
                            </a:lnTo>
                            <a:lnTo>
                              <a:pt x="514" y="613"/>
                            </a:lnTo>
                            <a:lnTo>
                              <a:pt x="482" y="613"/>
                            </a:lnTo>
                            <a:lnTo>
                              <a:pt x="354" y="450"/>
                            </a:lnTo>
                            <a:lnTo>
                              <a:pt x="289" y="408"/>
                            </a:lnTo>
                            <a:lnTo>
                              <a:pt x="224" y="368"/>
                            </a:lnTo>
                            <a:lnTo>
                              <a:pt x="194" y="327"/>
                            </a:lnTo>
                            <a:lnTo>
                              <a:pt x="161" y="286"/>
                            </a:lnTo>
                            <a:lnTo>
                              <a:pt x="128" y="286"/>
                            </a:lnTo>
                            <a:lnTo>
                              <a:pt x="0" y="244"/>
                            </a:lnTo>
                            <a:lnTo>
                              <a:pt x="32" y="205"/>
                            </a:lnTo>
                            <a:lnTo>
                              <a:pt x="32" y="163"/>
                            </a:lnTo>
                            <a:lnTo>
                              <a:pt x="65" y="122"/>
                            </a:lnTo>
                            <a:lnTo>
                              <a:pt x="65" y="81"/>
                            </a:lnTo>
                            <a:lnTo>
                              <a:pt x="65" y="40"/>
                            </a:lnTo>
                            <a:lnTo>
                              <a:pt x="579" y="40"/>
                            </a:lnTo>
                            <a:lnTo>
                              <a:pt x="1157" y="0"/>
                            </a:lnTo>
                            <a:lnTo>
                              <a:pt x="1319" y="163"/>
                            </a:lnTo>
                            <a:lnTo>
                              <a:pt x="1447" y="327"/>
                            </a:lnTo>
                            <a:lnTo>
                              <a:pt x="1383" y="532"/>
                            </a:lnTo>
                            <a:lnTo>
                              <a:pt x="1286" y="89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6" name="Freeform 440"/>
                      <p:cNvSpPr>
                        <a:spLocks/>
                      </p:cNvSpPr>
                      <p:nvPr/>
                    </p:nvSpPr>
                    <p:spPr bwMode="auto">
                      <a:xfrm>
                        <a:off x="4175" y="959"/>
                        <a:ext cx="173" cy="279"/>
                      </a:xfrm>
                      <a:custGeom>
                        <a:avLst/>
                        <a:gdLst/>
                        <a:ahLst/>
                        <a:cxnLst>
                          <a:cxn ang="0">
                            <a:pos x="485" y="926"/>
                          </a:cxn>
                          <a:cxn ang="0">
                            <a:pos x="287" y="840"/>
                          </a:cxn>
                          <a:cxn ang="0">
                            <a:pos x="442" y="181"/>
                          </a:cxn>
                          <a:cxn ang="0">
                            <a:pos x="416" y="0"/>
                          </a:cxn>
                          <a:cxn ang="0">
                            <a:pos x="386" y="0"/>
                          </a:cxn>
                          <a:cxn ang="0">
                            <a:pos x="386" y="47"/>
                          </a:cxn>
                          <a:cxn ang="0">
                            <a:pos x="326" y="47"/>
                          </a:cxn>
                          <a:cxn ang="0">
                            <a:pos x="271" y="91"/>
                          </a:cxn>
                          <a:cxn ang="0">
                            <a:pos x="224" y="91"/>
                          </a:cxn>
                          <a:cxn ang="0">
                            <a:pos x="193" y="133"/>
                          </a:cxn>
                          <a:cxn ang="0">
                            <a:pos x="68" y="527"/>
                          </a:cxn>
                          <a:cxn ang="0">
                            <a:pos x="0" y="905"/>
                          </a:cxn>
                          <a:cxn ang="0">
                            <a:pos x="158" y="873"/>
                          </a:cxn>
                          <a:cxn ang="0">
                            <a:pos x="261" y="1086"/>
                          </a:cxn>
                          <a:cxn ang="0">
                            <a:pos x="287" y="1032"/>
                          </a:cxn>
                          <a:cxn ang="0">
                            <a:pos x="339" y="1028"/>
                          </a:cxn>
                          <a:cxn ang="0">
                            <a:pos x="339" y="1028"/>
                          </a:cxn>
                          <a:cxn ang="0">
                            <a:pos x="485" y="926"/>
                          </a:cxn>
                        </a:cxnLst>
                        <a:rect l="0" t="0" r="r" b="b"/>
                        <a:pathLst>
                          <a:path w="485" h="1086">
                            <a:moveTo>
                              <a:pt x="485" y="926"/>
                            </a:moveTo>
                            <a:lnTo>
                              <a:pt x="287" y="840"/>
                            </a:lnTo>
                            <a:lnTo>
                              <a:pt x="442" y="181"/>
                            </a:lnTo>
                            <a:lnTo>
                              <a:pt x="416" y="0"/>
                            </a:lnTo>
                            <a:lnTo>
                              <a:pt x="386" y="0"/>
                            </a:lnTo>
                            <a:lnTo>
                              <a:pt x="386" y="47"/>
                            </a:lnTo>
                            <a:lnTo>
                              <a:pt x="326" y="47"/>
                            </a:lnTo>
                            <a:lnTo>
                              <a:pt x="271" y="91"/>
                            </a:lnTo>
                            <a:lnTo>
                              <a:pt x="224" y="91"/>
                            </a:lnTo>
                            <a:lnTo>
                              <a:pt x="193" y="133"/>
                            </a:lnTo>
                            <a:lnTo>
                              <a:pt x="68" y="527"/>
                            </a:lnTo>
                            <a:lnTo>
                              <a:pt x="0" y="905"/>
                            </a:lnTo>
                            <a:lnTo>
                              <a:pt x="158" y="873"/>
                            </a:lnTo>
                            <a:lnTo>
                              <a:pt x="261" y="1086"/>
                            </a:lnTo>
                            <a:lnTo>
                              <a:pt x="287" y="1032"/>
                            </a:lnTo>
                            <a:lnTo>
                              <a:pt x="339" y="1028"/>
                            </a:lnTo>
                            <a:lnTo>
                              <a:pt x="339" y="1028"/>
                            </a:lnTo>
                            <a:lnTo>
                              <a:pt x="485" y="926"/>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07" name="Freeform 441"/>
                      <p:cNvSpPr>
                        <a:spLocks/>
                      </p:cNvSpPr>
                      <p:nvPr/>
                    </p:nvSpPr>
                    <p:spPr bwMode="auto">
                      <a:xfrm>
                        <a:off x="4674" y="1270"/>
                        <a:ext cx="400" cy="209"/>
                      </a:xfrm>
                      <a:custGeom>
                        <a:avLst/>
                        <a:gdLst/>
                        <a:ahLst/>
                        <a:cxnLst>
                          <a:cxn ang="0">
                            <a:pos x="0" y="602"/>
                          </a:cxn>
                          <a:cxn ang="0">
                            <a:pos x="28" y="522"/>
                          </a:cxn>
                          <a:cxn ang="0">
                            <a:pos x="72" y="440"/>
                          </a:cxn>
                          <a:cxn ang="0">
                            <a:pos x="130" y="369"/>
                          </a:cxn>
                          <a:cxn ang="0">
                            <a:pos x="171" y="319"/>
                          </a:cxn>
                          <a:cxn ang="0">
                            <a:pos x="254" y="252"/>
                          </a:cxn>
                          <a:cxn ang="0">
                            <a:pos x="315" y="206"/>
                          </a:cxn>
                          <a:cxn ang="0">
                            <a:pos x="402" y="152"/>
                          </a:cxn>
                          <a:cxn ang="0">
                            <a:pos x="468" y="113"/>
                          </a:cxn>
                          <a:cxn ang="0">
                            <a:pos x="533" y="90"/>
                          </a:cxn>
                          <a:cxn ang="0">
                            <a:pos x="623" y="62"/>
                          </a:cxn>
                          <a:cxn ang="0">
                            <a:pos x="660" y="36"/>
                          </a:cxn>
                          <a:cxn ang="0">
                            <a:pos x="682" y="8"/>
                          </a:cxn>
                          <a:cxn ang="0">
                            <a:pos x="706" y="40"/>
                          </a:cxn>
                          <a:cxn ang="0">
                            <a:pos x="753" y="62"/>
                          </a:cxn>
                          <a:cxn ang="0">
                            <a:pos x="801" y="76"/>
                          </a:cxn>
                          <a:cxn ang="0">
                            <a:pos x="849" y="84"/>
                          </a:cxn>
                          <a:cxn ang="0">
                            <a:pos x="903" y="84"/>
                          </a:cxn>
                          <a:cxn ang="0">
                            <a:pos x="939" y="76"/>
                          </a:cxn>
                          <a:cxn ang="0">
                            <a:pos x="986" y="49"/>
                          </a:cxn>
                          <a:cxn ang="0">
                            <a:pos x="1030" y="23"/>
                          </a:cxn>
                          <a:cxn ang="0">
                            <a:pos x="1074" y="0"/>
                          </a:cxn>
                          <a:cxn ang="0">
                            <a:pos x="1102" y="4"/>
                          </a:cxn>
                          <a:cxn ang="0">
                            <a:pos x="1124" y="30"/>
                          </a:cxn>
                          <a:cxn ang="0">
                            <a:pos x="1131" y="45"/>
                          </a:cxn>
                          <a:cxn ang="0">
                            <a:pos x="1037" y="247"/>
                          </a:cxn>
                          <a:cxn ang="0">
                            <a:pos x="1019" y="284"/>
                          </a:cxn>
                          <a:cxn ang="0">
                            <a:pos x="1001" y="327"/>
                          </a:cxn>
                          <a:cxn ang="0">
                            <a:pos x="986" y="382"/>
                          </a:cxn>
                          <a:cxn ang="0">
                            <a:pos x="983" y="377"/>
                          </a:cxn>
                          <a:cxn ang="0">
                            <a:pos x="960" y="445"/>
                          </a:cxn>
                          <a:cxn ang="0">
                            <a:pos x="924" y="557"/>
                          </a:cxn>
                          <a:cxn ang="0">
                            <a:pos x="877" y="688"/>
                          </a:cxn>
                          <a:cxn ang="0">
                            <a:pos x="881" y="724"/>
                          </a:cxn>
                          <a:cxn ang="0">
                            <a:pos x="790" y="813"/>
                          </a:cxn>
                          <a:cxn ang="0">
                            <a:pos x="685" y="813"/>
                          </a:cxn>
                          <a:cxn ang="0">
                            <a:pos x="685" y="769"/>
                          </a:cxn>
                          <a:cxn ang="0">
                            <a:pos x="685" y="769"/>
                          </a:cxn>
                          <a:cxn ang="0">
                            <a:pos x="499" y="773"/>
                          </a:cxn>
                          <a:cxn ang="0">
                            <a:pos x="425" y="728"/>
                          </a:cxn>
                          <a:cxn ang="0">
                            <a:pos x="399" y="688"/>
                          </a:cxn>
                          <a:cxn ang="0">
                            <a:pos x="329" y="693"/>
                          </a:cxn>
                          <a:cxn ang="0">
                            <a:pos x="301" y="643"/>
                          </a:cxn>
                          <a:cxn ang="0">
                            <a:pos x="198" y="643"/>
                          </a:cxn>
                          <a:cxn ang="0">
                            <a:pos x="171" y="602"/>
                          </a:cxn>
                          <a:cxn ang="0">
                            <a:pos x="171" y="602"/>
                          </a:cxn>
                          <a:cxn ang="0">
                            <a:pos x="0" y="602"/>
                          </a:cxn>
                        </a:cxnLst>
                        <a:rect l="0" t="0" r="r" b="b"/>
                        <a:pathLst>
                          <a:path w="1131" h="813">
                            <a:moveTo>
                              <a:pt x="0" y="602"/>
                            </a:moveTo>
                            <a:lnTo>
                              <a:pt x="28" y="522"/>
                            </a:lnTo>
                            <a:lnTo>
                              <a:pt x="72" y="440"/>
                            </a:lnTo>
                            <a:lnTo>
                              <a:pt x="130" y="369"/>
                            </a:lnTo>
                            <a:lnTo>
                              <a:pt x="171" y="319"/>
                            </a:lnTo>
                            <a:lnTo>
                              <a:pt x="254" y="252"/>
                            </a:lnTo>
                            <a:lnTo>
                              <a:pt x="315" y="206"/>
                            </a:lnTo>
                            <a:lnTo>
                              <a:pt x="402" y="152"/>
                            </a:lnTo>
                            <a:lnTo>
                              <a:pt x="468" y="113"/>
                            </a:lnTo>
                            <a:lnTo>
                              <a:pt x="533" y="90"/>
                            </a:lnTo>
                            <a:lnTo>
                              <a:pt x="623" y="62"/>
                            </a:lnTo>
                            <a:lnTo>
                              <a:pt x="660" y="36"/>
                            </a:lnTo>
                            <a:lnTo>
                              <a:pt x="682" y="8"/>
                            </a:lnTo>
                            <a:lnTo>
                              <a:pt x="706" y="40"/>
                            </a:lnTo>
                            <a:lnTo>
                              <a:pt x="753" y="62"/>
                            </a:lnTo>
                            <a:lnTo>
                              <a:pt x="801" y="76"/>
                            </a:lnTo>
                            <a:lnTo>
                              <a:pt x="849" y="84"/>
                            </a:lnTo>
                            <a:lnTo>
                              <a:pt x="903" y="84"/>
                            </a:lnTo>
                            <a:lnTo>
                              <a:pt x="939" y="76"/>
                            </a:lnTo>
                            <a:lnTo>
                              <a:pt x="986" y="49"/>
                            </a:lnTo>
                            <a:lnTo>
                              <a:pt x="1030" y="23"/>
                            </a:lnTo>
                            <a:lnTo>
                              <a:pt x="1074" y="0"/>
                            </a:lnTo>
                            <a:lnTo>
                              <a:pt x="1102" y="4"/>
                            </a:lnTo>
                            <a:lnTo>
                              <a:pt x="1124" y="30"/>
                            </a:lnTo>
                            <a:lnTo>
                              <a:pt x="1131" y="45"/>
                            </a:lnTo>
                            <a:lnTo>
                              <a:pt x="1037" y="247"/>
                            </a:lnTo>
                            <a:lnTo>
                              <a:pt x="1019" y="284"/>
                            </a:lnTo>
                            <a:lnTo>
                              <a:pt x="1001" y="327"/>
                            </a:lnTo>
                            <a:lnTo>
                              <a:pt x="986" y="382"/>
                            </a:lnTo>
                            <a:lnTo>
                              <a:pt x="983" y="377"/>
                            </a:lnTo>
                            <a:lnTo>
                              <a:pt x="960" y="445"/>
                            </a:lnTo>
                            <a:lnTo>
                              <a:pt x="924" y="557"/>
                            </a:lnTo>
                            <a:lnTo>
                              <a:pt x="877" y="688"/>
                            </a:lnTo>
                            <a:lnTo>
                              <a:pt x="881" y="724"/>
                            </a:lnTo>
                            <a:lnTo>
                              <a:pt x="790" y="813"/>
                            </a:lnTo>
                            <a:lnTo>
                              <a:pt x="685" y="813"/>
                            </a:lnTo>
                            <a:lnTo>
                              <a:pt x="685" y="769"/>
                            </a:lnTo>
                            <a:lnTo>
                              <a:pt x="685" y="769"/>
                            </a:lnTo>
                            <a:lnTo>
                              <a:pt x="499" y="773"/>
                            </a:lnTo>
                            <a:lnTo>
                              <a:pt x="425" y="728"/>
                            </a:lnTo>
                            <a:lnTo>
                              <a:pt x="399" y="688"/>
                            </a:lnTo>
                            <a:lnTo>
                              <a:pt x="329" y="693"/>
                            </a:lnTo>
                            <a:lnTo>
                              <a:pt x="301" y="643"/>
                            </a:lnTo>
                            <a:lnTo>
                              <a:pt x="198" y="643"/>
                            </a:lnTo>
                            <a:lnTo>
                              <a:pt x="171" y="602"/>
                            </a:lnTo>
                            <a:lnTo>
                              <a:pt x="171" y="602"/>
                            </a:lnTo>
                            <a:lnTo>
                              <a:pt x="0" y="602"/>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08" name="Freeform 442"/>
                      <p:cNvSpPr>
                        <a:spLocks/>
                      </p:cNvSpPr>
                      <p:nvPr/>
                    </p:nvSpPr>
                    <p:spPr bwMode="auto">
                      <a:xfrm>
                        <a:off x="4592" y="997"/>
                        <a:ext cx="249" cy="247"/>
                      </a:xfrm>
                      <a:custGeom>
                        <a:avLst/>
                        <a:gdLst/>
                        <a:ahLst/>
                        <a:cxnLst>
                          <a:cxn ang="0">
                            <a:pos x="150" y="0"/>
                          </a:cxn>
                          <a:cxn ang="0">
                            <a:pos x="254" y="20"/>
                          </a:cxn>
                          <a:cxn ang="0">
                            <a:pos x="342" y="42"/>
                          </a:cxn>
                          <a:cxn ang="0">
                            <a:pos x="432" y="59"/>
                          </a:cxn>
                          <a:cxn ang="0">
                            <a:pos x="501" y="64"/>
                          </a:cxn>
                          <a:cxn ang="0">
                            <a:pos x="574" y="68"/>
                          </a:cxn>
                          <a:cxn ang="0">
                            <a:pos x="628" y="68"/>
                          </a:cxn>
                          <a:cxn ang="0">
                            <a:pos x="701" y="73"/>
                          </a:cxn>
                          <a:cxn ang="0">
                            <a:pos x="650" y="171"/>
                          </a:cxn>
                          <a:cxn ang="0">
                            <a:pos x="624" y="249"/>
                          </a:cxn>
                          <a:cxn ang="0">
                            <a:pos x="610" y="346"/>
                          </a:cxn>
                          <a:cxn ang="0">
                            <a:pos x="581" y="468"/>
                          </a:cxn>
                          <a:cxn ang="0">
                            <a:pos x="549" y="577"/>
                          </a:cxn>
                          <a:cxn ang="0">
                            <a:pos x="515" y="644"/>
                          </a:cxn>
                          <a:cxn ang="0">
                            <a:pos x="477" y="729"/>
                          </a:cxn>
                          <a:cxn ang="0">
                            <a:pos x="458" y="797"/>
                          </a:cxn>
                          <a:cxn ang="0">
                            <a:pos x="451" y="850"/>
                          </a:cxn>
                          <a:cxn ang="0">
                            <a:pos x="447" y="931"/>
                          </a:cxn>
                          <a:cxn ang="0">
                            <a:pos x="447" y="959"/>
                          </a:cxn>
                          <a:cxn ang="0">
                            <a:pos x="451" y="954"/>
                          </a:cxn>
                          <a:cxn ang="0">
                            <a:pos x="367" y="918"/>
                          </a:cxn>
                          <a:cxn ang="0">
                            <a:pos x="309" y="909"/>
                          </a:cxn>
                          <a:cxn ang="0">
                            <a:pos x="258" y="896"/>
                          </a:cxn>
                          <a:cxn ang="0">
                            <a:pos x="226" y="909"/>
                          </a:cxn>
                          <a:cxn ang="0">
                            <a:pos x="203" y="946"/>
                          </a:cxn>
                          <a:cxn ang="0">
                            <a:pos x="189" y="892"/>
                          </a:cxn>
                          <a:cxn ang="0">
                            <a:pos x="167" y="838"/>
                          </a:cxn>
                          <a:cxn ang="0">
                            <a:pos x="150" y="820"/>
                          </a:cxn>
                          <a:cxn ang="0">
                            <a:pos x="106" y="811"/>
                          </a:cxn>
                          <a:cxn ang="0">
                            <a:pos x="59" y="797"/>
                          </a:cxn>
                          <a:cxn ang="0">
                            <a:pos x="30" y="779"/>
                          </a:cxn>
                          <a:cxn ang="0">
                            <a:pos x="12" y="748"/>
                          </a:cxn>
                          <a:cxn ang="0">
                            <a:pos x="0" y="721"/>
                          </a:cxn>
                          <a:cxn ang="0">
                            <a:pos x="0" y="685"/>
                          </a:cxn>
                          <a:cxn ang="0">
                            <a:pos x="43" y="486"/>
                          </a:cxn>
                          <a:cxn ang="0">
                            <a:pos x="77" y="378"/>
                          </a:cxn>
                          <a:cxn ang="0">
                            <a:pos x="88" y="317"/>
                          </a:cxn>
                          <a:cxn ang="0">
                            <a:pos x="116" y="203"/>
                          </a:cxn>
                          <a:cxn ang="0">
                            <a:pos x="120" y="117"/>
                          </a:cxn>
                          <a:cxn ang="0">
                            <a:pos x="120" y="117"/>
                          </a:cxn>
                          <a:cxn ang="0">
                            <a:pos x="150" y="0"/>
                          </a:cxn>
                        </a:cxnLst>
                        <a:rect l="0" t="0" r="r" b="b"/>
                        <a:pathLst>
                          <a:path w="701" h="959">
                            <a:moveTo>
                              <a:pt x="150" y="0"/>
                            </a:moveTo>
                            <a:lnTo>
                              <a:pt x="254" y="20"/>
                            </a:lnTo>
                            <a:lnTo>
                              <a:pt x="342" y="42"/>
                            </a:lnTo>
                            <a:lnTo>
                              <a:pt x="432" y="59"/>
                            </a:lnTo>
                            <a:lnTo>
                              <a:pt x="501" y="64"/>
                            </a:lnTo>
                            <a:lnTo>
                              <a:pt x="574" y="68"/>
                            </a:lnTo>
                            <a:lnTo>
                              <a:pt x="628" y="68"/>
                            </a:lnTo>
                            <a:lnTo>
                              <a:pt x="701" y="73"/>
                            </a:lnTo>
                            <a:lnTo>
                              <a:pt x="650" y="171"/>
                            </a:lnTo>
                            <a:lnTo>
                              <a:pt x="624" y="249"/>
                            </a:lnTo>
                            <a:lnTo>
                              <a:pt x="610" y="346"/>
                            </a:lnTo>
                            <a:lnTo>
                              <a:pt x="581" y="468"/>
                            </a:lnTo>
                            <a:lnTo>
                              <a:pt x="549" y="577"/>
                            </a:lnTo>
                            <a:lnTo>
                              <a:pt x="515" y="644"/>
                            </a:lnTo>
                            <a:lnTo>
                              <a:pt x="477" y="729"/>
                            </a:lnTo>
                            <a:lnTo>
                              <a:pt x="458" y="797"/>
                            </a:lnTo>
                            <a:lnTo>
                              <a:pt x="451" y="850"/>
                            </a:lnTo>
                            <a:lnTo>
                              <a:pt x="447" y="931"/>
                            </a:lnTo>
                            <a:lnTo>
                              <a:pt x="447" y="959"/>
                            </a:lnTo>
                            <a:lnTo>
                              <a:pt x="451" y="954"/>
                            </a:lnTo>
                            <a:lnTo>
                              <a:pt x="367" y="918"/>
                            </a:lnTo>
                            <a:lnTo>
                              <a:pt x="309" y="909"/>
                            </a:lnTo>
                            <a:lnTo>
                              <a:pt x="258" y="896"/>
                            </a:lnTo>
                            <a:lnTo>
                              <a:pt x="226" y="909"/>
                            </a:lnTo>
                            <a:lnTo>
                              <a:pt x="203" y="946"/>
                            </a:lnTo>
                            <a:lnTo>
                              <a:pt x="189" y="892"/>
                            </a:lnTo>
                            <a:lnTo>
                              <a:pt x="167" y="838"/>
                            </a:lnTo>
                            <a:lnTo>
                              <a:pt x="150" y="820"/>
                            </a:lnTo>
                            <a:lnTo>
                              <a:pt x="106" y="811"/>
                            </a:lnTo>
                            <a:lnTo>
                              <a:pt x="59" y="797"/>
                            </a:lnTo>
                            <a:lnTo>
                              <a:pt x="30" y="779"/>
                            </a:lnTo>
                            <a:lnTo>
                              <a:pt x="12" y="748"/>
                            </a:lnTo>
                            <a:lnTo>
                              <a:pt x="0" y="721"/>
                            </a:lnTo>
                            <a:lnTo>
                              <a:pt x="0" y="685"/>
                            </a:lnTo>
                            <a:lnTo>
                              <a:pt x="43" y="486"/>
                            </a:lnTo>
                            <a:lnTo>
                              <a:pt x="77" y="378"/>
                            </a:lnTo>
                            <a:lnTo>
                              <a:pt x="88" y="317"/>
                            </a:lnTo>
                            <a:lnTo>
                              <a:pt x="116" y="203"/>
                            </a:lnTo>
                            <a:lnTo>
                              <a:pt x="120" y="117"/>
                            </a:lnTo>
                            <a:lnTo>
                              <a:pt x="120" y="117"/>
                            </a:lnTo>
                            <a:lnTo>
                              <a:pt x="150"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9" name="Freeform 443"/>
                      <p:cNvSpPr>
                        <a:spLocks/>
                      </p:cNvSpPr>
                      <p:nvPr/>
                    </p:nvSpPr>
                    <p:spPr bwMode="auto">
                      <a:xfrm>
                        <a:off x="4592" y="1010"/>
                        <a:ext cx="532" cy="412"/>
                      </a:xfrm>
                      <a:custGeom>
                        <a:avLst/>
                        <a:gdLst/>
                        <a:ahLst/>
                        <a:cxnLst>
                          <a:cxn ang="0">
                            <a:pos x="871" y="18"/>
                          </a:cxn>
                          <a:cxn ang="0">
                            <a:pos x="1016" y="108"/>
                          </a:cxn>
                          <a:cxn ang="0">
                            <a:pos x="1270" y="325"/>
                          </a:cxn>
                          <a:cxn ang="0">
                            <a:pos x="1394" y="477"/>
                          </a:cxn>
                          <a:cxn ang="0">
                            <a:pos x="1503" y="693"/>
                          </a:cxn>
                          <a:cxn ang="0">
                            <a:pos x="1400" y="919"/>
                          </a:cxn>
                          <a:cxn ang="0">
                            <a:pos x="1321" y="1008"/>
                          </a:cxn>
                          <a:cxn ang="0">
                            <a:pos x="1009" y="1090"/>
                          </a:cxn>
                          <a:cxn ang="0">
                            <a:pos x="914" y="1016"/>
                          </a:cxn>
                          <a:cxn ang="0">
                            <a:pos x="805" y="1090"/>
                          </a:cxn>
                          <a:cxn ang="0">
                            <a:pos x="632" y="1170"/>
                          </a:cxn>
                          <a:cxn ang="0">
                            <a:pos x="451" y="1297"/>
                          </a:cxn>
                          <a:cxn ang="0">
                            <a:pos x="312" y="1440"/>
                          </a:cxn>
                          <a:cxn ang="0">
                            <a:pos x="247" y="1584"/>
                          </a:cxn>
                          <a:cxn ang="0">
                            <a:pos x="211" y="1601"/>
                          </a:cxn>
                          <a:cxn ang="0">
                            <a:pos x="146" y="1548"/>
                          </a:cxn>
                          <a:cxn ang="0">
                            <a:pos x="130" y="1332"/>
                          </a:cxn>
                          <a:cxn ang="0">
                            <a:pos x="87" y="1080"/>
                          </a:cxn>
                          <a:cxn ang="0">
                            <a:pos x="30" y="864"/>
                          </a:cxn>
                          <a:cxn ang="0">
                            <a:pos x="0" y="684"/>
                          </a:cxn>
                          <a:cxn ang="0">
                            <a:pos x="58" y="738"/>
                          </a:cxn>
                          <a:cxn ang="0">
                            <a:pos x="138" y="747"/>
                          </a:cxn>
                          <a:cxn ang="0">
                            <a:pos x="182" y="810"/>
                          </a:cxn>
                          <a:cxn ang="0">
                            <a:pos x="196" y="883"/>
                          </a:cxn>
                          <a:cxn ang="0">
                            <a:pos x="262" y="837"/>
                          </a:cxn>
                          <a:cxn ang="0">
                            <a:pos x="341" y="864"/>
                          </a:cxn>
                          <a:cxn ang="0">
                            <a:pos x="428" y="883"/>
                          </a:cxn>
                          <a:cxn ang="0">
                            <a:pos x="451" y="819"/>
                          </a:cxn>
                          <a:cxn ang="0">
                            <a:pos x="480" y="629"/>
                          </a:cxn>
                          <a:cxn ang="0">
                            <a:pos x="552" y="505"/>
                          </a:cxn>
                          <a:cxn ang="0">
                            <a:pos x="611" y="270"/>
                          </a:cxn>
                          <a:cxn ang="0">
                            <a:pos x="638" y="108"/>
                          </a:cxn>
                          <a:cxn ang="0">
                            <a:pos x="697" y="0"/>
                          </a:cxn>
                        </a:cxnLst>
                        <a:rect l="0" t="0" r="r" b="b"/>
                        <a:pathLst>
                          <a:path w="1503" h="1601">
                            <a:moveTo>
                              <a:pt x="697" y="0"/>
                            </a:moveTo>
                            <a:lnTo>
                              <a:pt x="871" y="18"/>
                            </a:lnTo>
                            <a:lnTo>
                              <a:pt x="965" y="54"/>
                            </a:lnTo>
                            <a:lnTo>
                              <a:pt x="1016" y="108"/>
                            </a:lnTo>
                            <a:lnTo>
                              <a:pt x="1249" y="234"/>
                            </a:lnTo>
                            <a:lnTo>
                              <a:pt x="1270" y="325"/>
                            </a:lnTo>
                            <a:lnTo>
                              <a:pt x="1292" y="387"/>
                            </a:lnTo>
                            <a:lnTo>
                              <a:pt x="1394" y="477"/>
                            </a:lnTo>
                            <a:lnTo>
                              <a:pt x="1480" y="612"/>
                            </a:lnTo>
                            <a:lnTo>
                              <a:pt x="1503" y="693"/>
                            </a:lnTo>
                            <a:lnTo>
                              <a:pt x="1444" y="909"/>
                            </a:lnTo>
                            <a:lnTo>
                              <a:pt x="1400" y="919"/>
                            </a:lnTo>
                            <a:lnTo>
                              <a:pt x="1372" y="1044"/>
                            </a:lnTo>
                            <a:lnTo>
                              <a:pt x="1321" y="1008"/>
                            </a:lnTo>
                            <a:lnTo>
                              <a:pt x="1197" y="1080"/>
                            </a:lnTo>
                            <a:lnTo>
                              <a:pt x="1009" y="1090"/>
                            </a:lnTo>
                            <a:lnTo>
                              <a:pt x="973" y="1062"/>
                            </a:lnTo>
                            <a:lnTo>
                              <a:pt x="914" y="1016"/>
                            </a:lnTo>
                            <a:lnTo>
                              <a:pt x="865" y="1080"/>
                            </a:lnTo>
                            <a:lnTo>
                              <a:pt x="805" y="1090"/>
                            </a:lnTo>
                            <a:lnTo>
                              <a:pt x="732" y="1116"/>
                            </a:lnTo>
                            <a:lnTo>
                              <a:pt x="632" y="1170"/>
                            </a:lnTo>
                            <a:lnTo>
                              <a:pt x="508" y="1241"/>
                            </a:lnTo>
                            <a:lnTo>
                              <a:pt x="451" y="1297"/>
                            </a:lnTo>
                            <a:lnTo>
                              <a:pt x="378" y="1350"/>
                            </a:lnTo>
                            <a:lnTo>
                              <a:pt x="312" y="1440"/>
                            </a:lnTo>
                            <a:lnTo>
                              <a:pt x="262" y="1530"/>
                            </a:lnTo>
                            <a:lnTo>
                              <a:pt x="247" y="1584"/>
                            </a:lnTo>
                            <a:lnTo>
                              <a:pt x="247" y="1601"/>
                            </a:lnTo>
                            <a:lnTo>
                              <a:pt x="211" y="1601"/>
                            </a:lnTo>
                            <a:lnTo>
                              <a:pt x="203" y="1565"/>
                            </a:lnTo>
                            <a:lnTo>
                              <a:pt x="146" y="1548"/>
                            </a:lnTo>
                            <a:lnTo>
                              <a:pt x="146" y="1440"/>
                            </a:lnTo>
                            <a:lnTo>
                              <a:pt x="130" y="1332"/>
                            </a:lnTo>
                            <a:lnTo>
                              <a:pt x="109" y="1223"/>
                            </a:lnTo>
                            <a:lnTo>
                              <a:pt x="87" y="1080"/>
                            </a:lnTo>
                            <a:lnTo>
                              <a:pt x="58" y="980"/>
                            </a:lnTo>
                            <a:lnTo>
                              <a:pt x="30" y="864"/>
                            </a:lnTo>
                            <a:lnTo>
                              <a:pt x="0" y="755"/>
                            </a:lnTo>
                            <a:lnTo>
                              <a:pt x="0" y="684"/>
                            </a:lnTo>
                            <a:lnTo>
                              <a:pt x="30" y="719"/>
                            </a:lnTo>
                            <a:lnTo>
                              <a:pt x="58" y="738"/>
                            </a:lnTo>
                            <a:lnTo>
                              <a:pt x="94" y="755"/>
                            </a:lnTo>
                            <a:lnTo>
                              <a:pt x="138" y="747"/>
                            </a:lnTo>
                            <a:lnTo>
                              <a:pt x="167" y="773"/>
                            </a:lnTo>
                            <a:lnTo>
                              <a:pt x="182" y="810"/>
                            </a:lnTo>
                            <a:lnTo>
                              <a:pt x="196" y="846"/>
                            </a:lnTo>
                            <a:lnTo>
                              <a:pt x="196" y="883"/>
                            </a:lnTo>
                            <a:lnTo>
                              <a:pt x="226" y="837"/>
                            </a:lnTo>
                            <a:lnTo>
                              <a:pt x="262" y="837"/>
                            </a:lnTo>
                            <a:lnTo>
                              <a:pt x="312" y="837"/>
                            </a:lnTo>
                            <a:lnTo>
                              <a:pt x="341" y="864"/>
                            </a:lnTo>
                            <a:lnTo>
                              <a:pt x="400" y="864"/>
                            </a:lnTo>
                            <a:lnTo>
                              <a:pt x="428" y="883"/>
                            </a:lnTo>
                            <a:lnTo>
                              <a:pt x="451" y="890"/>
                            </a:lnTo>
                            <a:lnTo>
                              <a:pt x="451" y="819"/>
                            </a:lnTo>
                            <a:lnTo>
                              <a:pt x="457" y="729"/>
                            </a:lnTo>
                            <a:lnTo>
                              <a:pt x="480" y="629"/>
                            </a:lnTo>
                            <a:lnTo>
                              <a:pt x="515" y="594"/>
                            </a:lnTo>
                            <a:lnTo>
                              <a:pt x="552" y="505"/>
                            </a:lnTo>
                            <a:lnTo>
                              <a:pt x="602" y="325"/>
                            </a:lnTo>
                            <a:lnTo>
                              <a:pt x="611" y="270"/>
                            </a:lnTo>
                            <a:lnTo>
                              <a:pt x="624" y="171"/>
                            </a:lnTo>
                            <a:lnTo>
                              <a:pt x="638" y="108"/>
                            </a:lnTo>
                            <a:lnTo>
                              <a:pt x="638" y="118"/>
                            </a:lnTo>
                            <a:lnTo>
                              <a:pt x="697" y="0"/>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grpSp>
      <p:sp>
        <p:nvSpPr>
          <p:cNvPr id="669" name="CaixaDeTexto 206"/>
          <p:cNvSpPr txBox="1">
            <a:spLocks noChangeArrowheads="1"/>
          </p:cNvSpPr>
          <p:nvPr/>
        </p:nvSpPr>
        <p:spPr bwMode="auto">
          <a:xfrm>
            <a:off x="2987675" y="1341438"/>
            <a:ext cx="714375" cy="230187"/>
          </a:xfrm>
          <a:prstGeom prst="rect">
            <a:avLst/>
          </a:prstGeom>
          <a:noFill/>
          <a:ln w="9525">
            <a:noFill/>
            <a:miter lim="800000"/>
            <a:headEnd/>
            <a:tailEnd/>
          </a:ln>
        </p:spPr>
        <p:txBody>
          <a:bodyPr>
            <a:spAutoFit/>
          </a:bodyPr>
          <a:lstStyle/>
          <a:p>
            <a:r>
              <a:rPr lang="pt-BR" sz="900" b="1">
                <a:latin typeface="Times New Roman" pitchFamily="18" charset="0"/>
                <a:cs typeface="Times New Roman" pitchFamily="18" charset="0"/>
              </a:rPr>
              <a:t>Tibau</a:t>
            </a:r>
          </a:p>
        </p:txBody>
      </p:sp>
      <p:sp>
        <p:nvSpPr>
          <p:cNvPr id="670" name="CaixaDeTexto 373"/>
          <p:cNvSpPr txBox="1">
            <a:spLocks noChangeArrowheads="1"/>
          </p:cNvSpPr>
          <p:nvPr/>
        </p:nvSpPr>
        <p:spPr bwMode="auto">
          <a:xfrm>
            <a:off x="0" y="4797425"/>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Venha Ver</a:t>
            </a:r>
          </a:p>
        </p:txBody>
      </p:sp>
      <p:sp>
        <p:nvSpPr>
          <p:cNvPr id="671" name="CaixaDeTexto 375"/>
          <p:cNvSpPr txBox="1">
            <a:spLocks noChangeArrowheads="1"/>
          </p:cNvSpPr>
          <p:nvPr/>
        </p:nvSpPr>
        <p:spPr bwMode="auto">
          <a:xfrm>
            <a:off x="0" y="4437063"/>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Miguel</a:t>
            </a:r>
          </a:p>
        </p:txBody>
      </p:sp>
      <p:sp>
        <p:nvSpPr>
          <p:cNvPr id="672" name="CaixaDeTexto 376"/>
          <p:cNvSpPr txBox="1">
            <a:spLocks noChangeArrowheads="1"/>
          </p:cNvSpPr>
          <p:nvPr/>
        </p:nvSpPr>
        <p:spPr bwMode="auto">
          <a:xfrm>
            <a:off x="179388" y="4221163"/>
            <a:ext cx="504825" cy="2857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Dr. </a:t>
            </a:r>
          </a:p>
          <a:p>
            <a:pPr algn="ctr"/>
            <a:r>
              <a:rPr lang="pt-BR" sz="600" b="1">
                <a:latin typeface="Times New Roman" pitchFamily="18" charset="0"/>
                <a:cs typeface="Times New Roman" pitchFamily="18" charset="0"/>
              </a:rPr>
              <a:t>Severiano</a:t>
            </a:r>
          </a:p>
        </p:txBody>
      </p:sp>
      <p:grpSp>
        <p:nvGrpSpPr>
          <p:cNvPr id="673" name="Grupo 367"/>
          <p:cNvGrpSpPr>
            <a:grpSpLocks/>
          </p:cNvGrpSpPr>
          <p:nvPr/>
        </p:nvGrpSpPr>
        <p:grpSpPr bwMode="auto">
          <a:xfrm>
            <a:off x="250825" y="1557337"/>
            <a:ext cx="9067800" cy="4802187"/>
            <a:chOff x="251520" y="1556792"/>
            <a:chExt cx="9066796" cy="4802733"/>
          </a:xfrm>
        </p:grpSpPr>
        <p:sp>
          <p:nvSpPr>
            <p:cNvPr id="674" name="Forma livre 198"/>
            <p:cNvSpPr/>
            <p:nvPr/>
          </p:nvSpPr>
          <p:spPr>
            <a:xfrm>
              <a:off x="4286498" y="3214330"/>
              <a:ext cx="357148" cy="134952"/>
            </a:xfrm>
            <a:custGeom>
              <a:avLst/>
              <a:gdLst>
                <a:gd name="connsiteX0" fmla="*/ 0 w 285750"/>
                <a:gd name="connsiteY0" fmla="*/ 0 h 140156"/>
                <a:gd name="connsiteX1" fmla="*/ 57150 w 285750"/>
                <a:gd name="connsiteY1" fmla="*/ 19050 h 140156"/>
                <a:gd name="connsiteX2" fmla="*/ 85725 w 285750"/>
                <a:gd name="connsiteY2" fmla="*/ 28575 h 140156"/>
                <a:gd name="connsiteX3" fmla="*/ 114300 w 285750"/>
                <a:gd name="connsiteY3" fmla="*/ 85725 h 140156"/>
                <a:gd name="connsiteX4" fmla="*/ 171450 w 285750"/>
                <a:gd name="connsiteY4" fmla="*/ 104775 h 140156"/>
                <a:gd name="connsiteX5" fmla="*/ 161925 w 285750"/>
                <a:gd name="connsiteY5" fmla="*/ 133350 h 140156"/>
                <a:gd name="connsiteX6" fmla="*/ 285750 w 285750"/>
                <a:gd name="connsiteY6" fmla="*/ 123825 h 1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40156">
                  <a:moveTo>
                    <a:pt x="0" y="0"/>
                  </a:moveTo>
                  <a:lnTo>
                    <a:pt x="57150" y="19050"/>
                  </a:lnTo>
                  <a:lnTo>
                    <a:pt x="85725" y="28575"/>
                  </a:lnTo>
                  <a:cubicBezTo>
                    <a:pt x="90915" y="44145"/>
                    <a:pt x="98751" y="76007"/>
                    <a:pt x="114300" y="85725"/>
                  </a:cubicBezTo>
                  <a:cubicBezTo>
                    <a:pt x="131328" y="96368"/>
                    <a:pt x="171450" y="104775"/>
                    <a:pt x="171450" y="104775"/>
                  </a:cubicBezTo>
                  <a:cubicBezTo>
                    <a:pt x="168275" y="114300"/>
                    <a:pt x="152021" y="131699"/>
                    <a:pt x="161925" y="133350"/>
                  </a:cubicBezTo>
                  <a:cubicBezTo>
                    <a:pt x="202759" y="140156"/>
                    <a:pt x="285750" y="123825"/>
                    <a:pt x="285750" y="12382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675" name="CaixaDeTexto 204"/>
            <p:cNvSpPr txBox="1">
              <a:spLocks noChangeArrowheads="1"/>
            </p:cNvSpPr>
            <p:nvPr/>
          </p:nvSpPr>
          <p:spPr bwMode="auto">
            <a:xfrm>
              <a:off x="2051727" y="1916832"/>
              <a:ext cx="1071563" cy="246063"/>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Baraúna</a:t>
              </a:r>
            </a:p>
          </p:txBody>
        </p:sp>
        <p:sp>
          <p:nvSpPr>
            <p:cNvPr id="676" name="CaixaDeTexto 205"/>
            <p:cNvSpPr txBox="1">
              <a:spLocks noChangeArrowheads="1"/>
            </p:cNvSpPr>
            <p:nvPr/>
          </p:nvSpPr>
          <p:spPr bwMode="auto">
            <a:xfrm>
              <a:off x="2628216" y="2060360"/>
              <a:ext cx="1071557" cy="338555"/>
            </a:xfrm>
            <a:prstGeom prst="rect">
              <a:avLst/>
            </a:prstGeom>
            <a:noFill/>
            <a:ln w="9525">
              <a:noFill/>
              <a:miter lim="800000"/>
              <a:headEnd/>
              <a:tailEnd/>
            </a:ln>
          </p:spPr>
          <p:txBody>
            <a:bodyPr>
              <a:spAutoFit/>
            </a:bodyPr>
            <a:lstStyle/>
            <a:p>
              <a:pPr algn="ctr"/>
              <a:r>
                <a:rPr lang="pt-BR" sz="1600" b="1" dirty="0">
                  <a:latin typeface="Times New Roman" pitchFamily="18" charset="0"/>
                  <a:cs typeface="Times New Roman" pitchFamily="18" charset="0"/>
                </a:rPr>
                <a:t>Mossoró</a:t>
              </a:r>
            </a:p>
          </p:txBody>
        </p:sp>
        <p:sp>
          <p:nvSpPr>
            <p:cNvPr id="677" name="CaixaDeTexto 207"/>
            <p:cNvSpPr txBox="1">
              <a:spLocks noChangeArrowheads="1"/>
            </p:cNvSpPr>
            <p:nvPr/>
          </p:nvSpPr>
          <p:spPr bwMode="auto">
            <a:xfrm>
              <a:off x="3203859" y="1556792"/>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Grossos</a:t>
              </a:r>
            </a:p>
          </p:txBody>
        </p:sp>
        <p:sp>
          <p:nvSpPr>
            <p:cNvPr id="678" name="CaixaDeTexto 208"/>
            <p:cNvSpPr txBox="1">
              <a:spLocks noChangeArrowheads="1"/>
            </p:cNvSpPr>
            <p:nvPr/>
          </p:nvSpPr>
          <p:spPr bwMode="auto">
            <a:xfrm>
              <a:off x="3564216" y="1628263"/>
              <a:ext cx="785813" cy="215900"/>
            </a:xfrm>
            <a:prstGeom prst="rect">
              <a:avLst/>
            </a:prstGeom>
            <a:noFill/>
            <a:ln w="9525">
              <a:noFill/>
              <a:miter lim="800000"/>
              <a:headEnd/>
              <a:tailEnd/>
            </a:ln>
          </p:spPr>
          <p:txBody>
            <a:bodyPr>
              <a:spAutoFit/>
            </a:bodyPr>
            <a:lstStyle/>
            <a:p>
              <a:r>
                <a:rPr lang="pt-BR" sz="800" b="1" dirty="0">
                  <a:latin typeface="Times New Roman" pitchFamily="18" charset="0"/>
                  <a:cs typeface="Times New Roman" pitchFamily="18" charset="0"/>
                </a:rPr>
                <a:t>Areia Branca</a:t>
              </a:r>
            </a:p>
          </p:txBody>
        </p:sp>
        <p:sp>
          <p:nvSpPr>
            <p:cNvPr id="679" name="CaixaDeTexto 209"/>
            <p:cNvSpPr txBox="1">
              <a:spLocks noChangeArrowheads="1"/>
            </p:cNvSpPr>
            <p:nvPr/>
          </p:nvSpPr>
          <p:spPr bwMode="auto">
            <a:xfrm>
              <a:off x="3643313" y="2071688"/>
              <a:ext cx="714375"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Serra do Mel</a:t>
              </a:r>
            </a:p>
          </p:txBody>
        </p:sp>
        <p:sp>
          <p:nvSpPr>
            <p:cNvPr id="680" name="CaixaDeTexto 210"/>
            <p:cNvSpPr txBox="1">
              <a:spLocks noChangeArrowheads="1"/>
            </p:cNvSpPr>
            <p:nvPr/>
          </p:nvSpPr>
          <p:spPr bwMode="auto">
            <a:xfrm>
              <a:off x="2500313" y="2571750"/>
              <a:ext cx="785812" cy="338138"/>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Gov. Dix. Sept. Rosado</a:t>
              </a:r>
            </a:p>
          </p:txBody>
        </p:sp>
        <p:sp>
          <p:nvSpPr>
            <p:cNvPr id="681" name="CaixaDeTexto 211"/>
            <p:cNvSpPr txBox="1">
              <a:spLocks noChangeArrowheads="1"/>
            </p:cNvSpPr>
            <p:nvPr/>
          </p:nvSpPr>
          <p:spPr bwMode="auto">
            <a:xfrm>
              <a:off x="2123735" y="2852936"/>
              <a:ext cx="57150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Felipe Guerra</a:t>
              </a:r>
            </a:p>
          </p:txBody>
        </p:sp>
        <p:sp>
          <p:nvSpPr>
            <p:cNvPr id="682" name="CaixaDeTexto 212"/>
            <p:cNvSpPr txBox="1">
              <a:spLocks noChangeArrowheads="1"/>
            </p:cNvSpPr>
            <p:nvPr/>
          </p:nvSpPr>
          <p:spPr bwMode="auto">
            <a:xfrm>
              <a:off x="1357313" y="3143250"/>
              <a:ext cx="857250" cy="276225"/>
            </a:xfrm>
            <a:prstGeom prst="rect">
              <a:avLst/>
            </a:prstGeom>
            <a:noFill/>
            <a:ln w="9525">
              <a:noFill/>
              <a:miter lim="800000"/>
              <a:headEnd/>
              <a:tailEnd/>
            </a:ln>
          </p:spPr>
          <p:txBody>
            <a:bodyPr>
              <a:spAutoFit/>
            </a:bodyPr>
            <a:lstStyle/>
            <a:p>
              <a:pPr algn="ctr"/>
              <a:r>
                <a:rPr lang="pt-BR" sz="1200" b="1">
                  <a:latin typeface="Times New Roman" pitchFamily="18" charset="0"/>
                  <a:cs typeface="Times New Roman" pitchFamily="18" charset="0"/>
                </a:rPr>
                <a:t>Apodi</a:t>
              </a:r>
            </a:p>
          </p:txBody>
        </p:sp>
        <p:sp>
          <p:nvSpPr>
            <p:cNvPr id="683" name="CaixaDeTexto 213"/>
            <p:cNvSpPr txBox="1">
              <a:spLocks noChangeArrowheads="1"/>
            </p:cNvSpPr>
            <p:nvPr/>
          </p:nvSpPr>
          <p:spPr bwMode="auto">
            <a:xfrm>
              <a:off x="2195743" y="3573016"/>
              <a:ext cx="714375" cy="230188"/>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Caraúbas</a:t>
              </a:r>
            </a:p>
          </p:txBody>
        </p:sp>
        <p:sp>
          <p:nvSpPr>
            <p:cNvPr id="684" name="CaixaDeTexto 214"/>
            <p:cNvSpPr txBox="1">
              <a:spLocks noChangeArrowheads="1"/>
            </p:cNvSpPr>
            <p:nvPr/>
          </p:nvSpPr>
          <p:spPr bwMode="auto">
            <a:xfrm>
              <a:off x="2987834" y="3068960"/>
              <a:ext cx="714375" cy="246062"/>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Upanema</a:t>
              </a:r>
            </a:p>
          </p:txBody>
        </p:sp>
        <p:sp>
          <p:nvSpPr>
            <p:cNvPr id="685" name="CaixaDeTexto 215"/>
            <p:cNvSpPr txBox="1">
              <a:spLocks noChangeArrowheads="1"/>
            </p:cNvSpPr>
            <p:nvPr/>
          </p:nvSpPr>
          <p:spPr bwMode="auto">
            <a:xfrm>
              <a:off x="2857500" y="3643313"/>
              <a:ext cx="785813" cy="400050"/>
            </a:xfrm>
            <a:prstGeom prst="rect">
              <a:avLst/>
            </a:prstGeom>
            <a:noFill/>
            <a:ln w="9525">
              <a:noFill/>
              <a:miter lim="800000"/>
              <a:headEnd/>
              <a:tailEnd/>
            </a:ln>
          </p:spPr>
          <p:txBody>
            <a:bodyPr>
              <a:spAutoFit/>
            </a:bodyPr>
            <a:lstStyle/>
            <a:p>
              <a:pPr algn="ctr"/>
              <a:r>
                <a:rPr lang="pt-BR" sz="1000" b="1">
                  <a:latin typeface="Times New Roman" pitchFamily="18" charset="0"/>
                  <a:cs typeface="Times New Roman" pitchFamily="18" charset="0"/>
                </a:rPr>
                <a:t>Campo Grande</a:t>
              </a:r>
            </a:p>
          </p:txBody>
        </p:sp>
        <p:sp>
          <p:nvSpPr>
            <p:cNvPr id="686" name="CaixaDeTexto 216"/>
            <p:cNvSpPr txBox="1">
              <a:spLocks noChangeArrowheads="1"/>
            </p:cNvSpPr>
            <p:nvPr/>
          </p:nvSpPr>
          <p:spPr bwMode="auto">
            <a:xfrm>
              <a:off x="2555785" y="4077072"/>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Janduís</a:t>
              </a:r>
            </a:p>
          </p:txBody>
        </p:sp>
        <p:sp>
          <p:nvSpPr>
            <p:cNvPr id="687" name="CaixaDeTexto 217"/>
            <p:cNvSpPr txBox="1">
              <a:spLocks noChangeArrowheads="1"/>
            </p:cNvSpPr>
            <p:nvPr/>
          </p:nvSpPr>
          <p:spPr bwMode="auto">
            <a:xfrm>
              <a:off x="2411768" y="4293096"/>
              <a:ext cx="571500" cy="338138"/>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Messias Targino</a:t>
              </a:r>
            </a:p>
          </p:txBody>
        </p:sp>
        <p:sp>
          <p:nvSpPr>
            <p:cNvPr id="688" name="CaixaDeTexto 218"/>
            <p:cNvSpPr txBox="1">
              <a:spLocks noChangeArrowheads="1"/>
            </p:cNvSpPr>
            <p:nvPr/>
          </p:nvSpPr>
          <p:spPr bwMode="auto">
            <a:xfrm>
              <a:off x="4143375" y="1785938"/>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Porto do Mangue</a:t>
              </a:r>
            </a:p>
          </p:txBody>
        </p:sp>
        <p:sp>
          <p:nvSpPr>
            <p:cNvPr id="689" name="CaixaDeTexto 219"/>
            <p:cNvSpPr txBox="1">
              <a:spLocks noChangeArrowheads="1"/>
            </p:cNvSpPr>
            <p:nvPr/>
          </p:nvSpPr>
          <p:spPr bwMode="auto">
            <a:xfrm>
              <a:off x="4067958" y="2204864"/>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Carnaubais</a:t>
              </a:r>
            </a:p>
          </p:txBody>
        </p:sp>
        <p:sp>
          <p:nvSpPr>
            <p:cNvPr id="690" name="CaixaDeTexto 220"/>
            <p:cNvSpPr txBox="1">
              <a:spLocks noChangeArrowheads="1"/>
            </p:cNvSpPr>
            <p:nvPr/>
          </p:nvSpPr>
          <p:spPr bwMode="auto">
            <a:xfrm>
              <a:off x="4644024" y="2276872"/>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Pendências</a:t>
              </a:r>
            </a:p>
          </p:txBody>
        </p:sp>
        <p:sp>
          <p:nvSpPr>
            <p:cNvPr id="691" name="CaixaDeTexto 221"/>
            <p:cNvSpPr txBox="1">
              <a:spLocks noChangeArrowheads="1"/>
            </p:cNvSpPr>
            <p:nvPr/>
          </p:nvSpPr>
          <p:spPr bwMode="auto">
            <a:xfrm>
              <a:off x="3563900" y="2708920"/>
              <a:ext cx="785812" cy="307777"/>
            </a:xfrm>
            <a:prstGeom prst="rect">
              <a:avLst/>
            </a:prstGeom>
            <a:noFill/>
            <a:ln w="9525">
              <a:noFill/>
              <a:miter lim="800000"/>
              <a:headEnd/>
              <a:tailEnd/>
            </a:ln>
          </p:spPr>
          <p:txBody>
            <a:bodyPr>
              <a:spAutoFit/>
            </a:bodyPr>
            <a:lstStyle/>
            <a:p>
              <a:pPr algn="ctr"/>
              <a:r>
                <a:rPr lang="pt-BR" sz="1400" b="1">
                  <a:latin typeface="Times New Roman" pitchFamily="18" charset="0"/>
                  <a:cs typeface="Times New Roman" pitchFamily="18" charset="0"/>
                </a:rPr>
                <a:t>Assú</a:t>
              </a:r>
            </a:p>
          </p:txBody>
        </p:sp>
        <p:sp>
          <p:nvSpPr>
            <p:cNvPr id="692" name="CaixaDeTexto 222"/>
            <p:cNvSpPr txBox="1">
              <a:spLocks noChangeArrowheads="1"/>
            </p:cNvSpPr>
            <p:nvPr/>
          </p:nvSpPr>
          <p:spPr bwMode="auto">
            <a:xfrm>
              <a:off x="4283983" y="2420888"/>
              <a:ext cx="85725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Alto do Rodrigues</a:t>
              </a:r>
            </a:p>
          </p:txBody>
        </p:sp>
        <p:sp>
          <p:nvSpPr>
            <p:cNvPr id="693" name="CaixaDeTexto 235"/>
            <p:cNvSpPr txBox="1">
              <a:spLocks noChangeArrowheads="1"/>
            </p:cNvSpPr>
            <p:nvPr/>
          </p:nvSpPr>
          <p:spPr bwMode="auto">
            <a:xfrm>
              <a:off x="4643438" y="2658814"/>
              <a:ext cx="714375"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Afonso Bezerra</a:t>
              </a:r>
            </a:p>
          </p:txBody>
        </p:sp>
        <p:sp>
          <p:nvSpPr>
            <p:cNvPr id="694" name="CaixaDeTexto 236"/>
            <p:cNvSpPr txBox="1">
              <a:spLocks noChangeArrowheads="1"/>
            </p:cNvSpPr>
            <p:nvPr/>
          </p:nvSpPr>
          <p:spPr bwMode="auto">
            <a:xfrm>
              <a:off x="5429250" y="2714625"/>
              <a:ext cx="571500"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Pedro Avelino</a:t>
              </a:r>
            </a:p>
          </p:txBody>
        </p:sp>
        <p:sp>
          <p:nvSpPr>
            <p:cNvPr id="695" name="CaixaDeTexto 237"/>
            <p:cNvSpPr txBox="1">
              <a:spLocks noChangeArrowheads="1"/>
            </p:cNvSpPr>
            <p:nvPr/>
          </p:nvSpPr>
          <p:spPr bwMode="auto">
            <a:xfrm>
              <a:off x="4214813" y="2928938"/>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Ipanguaçú</a:t>
              </a:r>
            </a:p>
          </p:txBody>
        </p:sp>
        <p:sp>
          <p:nvSpPr>
            <p:cNvPr id="696" name="CaixaDeTexto 238"/>
            <p:cNvSpPr txBox="1">
              <a:spLocks noChangeArrowheads="1"/>
            </p:cNvSpPr>
            <p:nvPr/>
          </p:nvSpPr>
          <p:spPr bwMode="auto">
            <a:xfrm>
              <a:off x="3357563" y="3399085"/>
              <a:ext cx="785812" cy="215444"/>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Paraú</a:t>
              </a:r>
            </a:p>
          </p:txBody>
        </p:sp>
        <p:sp>
          <p:nvSpPr>
            <p:cNvPr id="697" name="CaixaDeTexto 239"/>
            <p:cNvSpPr txBox="1">
              <a:spLocks noChangeArrowheads="1"/>
            </p:cNvSpPr>
            <p:nvPr/>
          </p:nvSpPr>
          <p:spPr bwMode="auto">
            <a:xfrm>
              <a:off x="4000500" y="3500438"/>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São Rafael</a:t>
              </a:r>
            </a:p>
          </p:txBody>
        </p:sp>
        <p:sp>
          <p:nvSpPr>
            <p:cNvPr id="698" name="CaixaDeTexto 240"/>
            <p:cNvSpPr txBox="1">
              <a:spLocks noChangeArrowheads="1"/>
            </p:cNvSpPr>
            <p:nvPr/>
          </p:nvSpPr>
          <p:spPr bwMode="auto">
            <a:xfrm>
              <a:off x="4357688" y="33575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Itajá</a:t>
              </a:r>
            </a:p>
          </p:txBody>
        </p:sp>
        <p:sp>
          <p:nvSpPr>
            <p:cNvPr id="699" name="CaixaDeTexto 241"/>
            <p:cNvSpPr txBox="1">
              <a:spLocks noChangeArrowheads="1"/>
            </p:cNvSpPr>
            <p:nvPr/>
          </p:nvSpPr>
          <p:spPr bwMode="auto">
            <a:xfrm>
              <a:off x="4788217" y="3140603"/>
              <a:ext cx="571500" cy="230188"/>
            </a:xfrm>
            <a:prstGeom prst="rect">
              <a:avLst/>
            </a:prstGeom>
            <a:noFill/>
            <a:ln w="9525">
              <a:noFill/>
              <a:miter lim="800000"/>
              <a:headEnd/>
              <a:tailEnd/>
            </a:ln>
          </p:spPr>
          <p:txBody>
            <a:bodyPr>
              <a:spAutoFit/>
            </a:bodyPr>
            <a:lstStyle/>
            <a:p>
              <a:r>
                <a:rPr lang="pt-BR" sz="900" b="1" dirty="0">
                  <a:latin typeface="Times New Roman" pitchFamily="18" charset="0"/>
                  <a:cs typeface="Times New Roman" pitchFamily="18" charset="0"/>
                </a:rPr>
                <a:t>Angicos</a:t>
              </a:r>
            </a:p>
          </p:txBody>
        </p:sp>
        <p:sp>
          <p:nvSpPr>
            <p:cNvPr id="700" name="CaixaDeTexto 242"/>
            <p:cNvSpPr txBox="1">
              <a:spLocks noChangeArrowheads="1"/>
            </p:cNvSpPr>
            <p:nvPr/>
          </p:nvSpPr>
          <p:spPr bwMode="auto">
            <a:xfrm>
              <a:off x="5148082" y="3429000"/>
              <a:ext cx="85725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Fernando Pedroza</a:t>
              </a:r>
            </a:p>
          </p:txBody>
        </p:sp>
        <p:sp>
          <p:nvSpPr>
            <p:cNvPr id="701" name="CaixaDeTexto 243"/>
            <p:cNvSpPr txBox="1">
              <a:spLocks noChangeArrowheads="1"/>
            </p:cNvSpPr>
            <p:nvPr/>
          </p:nvSpPr>
          <p:spPr bwMode="auto">
            <a:xfrm>
              <a:off x="5857875" y="33575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Lajes</a:t>
              </a:r>
            </a:p>
          </p:txBody>
        </p:sp>
        <p:sp>
          <p:nvSpPr>
            <p:cNvPr id="702" name="CaixaDeTexto 244"/>
            <p:cNvSpPr txBox="1">
              <a:spLocks noChangeArrowheads="1"/>
            </p:cNvSpPr>
            <p:nvPr/>
          </p:nvSpPr>
          <p:spPr bwMode="auto">
            <a:xfrm>
              <a:off x="4929188" y="2000250"/>
              <a:ext cx="571500" cy="246063"/>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Macau</a:t>
              </a:r>
            </a:p>
          </p:txBody>
        </p:sp>
        <p:sp>
          <p:nvSpPr>
            <p:cNvPr id="703" name="CaixaDeTexto 245"/>
            <p:cNvSpPr txBox="1">
              <a:spLocks noChangeArrowheads="1"/>
            </p:cNvSpPr>
            <p:nvPr/>
          </p:nvSpPr>
          <p:spPr bwMode="auto">
            <a:xfrm>
              <a:off x="5364107" y="2060848"/>
              <a:ext cx="642937" cy="200025"/>
            </a:xfrm>
            <a:prstGeom prst="rect">
              <a:avLst/>
            </a:prstGeom>
            <a:noFill/>
            <a:ln w="9525">
              <a:noFill/>
              <a:miter lim="800000"/>
              <a:headEnd/>
              <a:tailEnd/>
            </a:ln>
          </p:spPr>
          <p:txBody>
            <a:bodyPr>
              <a:spAutoFit/>
            </a:bodyPr>
            <a:lstStyle/>
            <a:p>
              <a:r>
                <a:rPr lang="pt-BR" sz="700" b="1" dirty="0" err="1">
                  <a:latin typeface="Times New Roman" pitchFamily="18" charset="0"/>
                  <a:cs typeface="Times New Roman" pitchFamily="18" charset="0"/>
                </a:rPr>
                <a:t>Guamaré</a:t>
              </a:r>
              <a:r>
                <a:rPr lang="pt-BR" sz="700" dirty="0">
                  <a:cs typeface="Times New Roman" pitchFamily="18" charset="0"/>
                </a:rPr>
                <a:t> </a:t>
              </a:r>
            </a:p>
          </p:txBody>
        </p:sp>
        <p:sp>
          <p:nvSpPr>
            <p:cNvPr id="704" name="CaixaDeTexto 246"/>
            <p:cNvSpPr txBox="1">
              <a:spLocks noChangeArrowheads="1"/>
            </p:cNvSpPr>
            <p:nvPr/>
          </p:nvSpPr>
          <p:spPr bwMode="auto">
            <a:xfrm>
              <a:off x="5715000" y="2071688"/>
              <a:ext cx="571500" cy="20002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Galinhos</a:t>
              </a:r>
            </a:p>
          </p:txBody>
        </p:sp>
        <p:sp>
          <p:nvSpPr>
            <p:cNvPr id="705" name="CaixaDeTexto 247"/>
            <p:cNvSpPr txBox="1">
              <a:spLocks noChangeArrowheads="1"/>
            </p:cNvSpPr>
            <p:nvPr/>
          </p:nvSpPr>
          <p:spPr bwMode="auto">
            <a:xfrm>
              <a:off x="6012182" y="1988840"/>
              <a:ext cx="571500" cy="369888"/>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Caiçara </a:t>
              </a:r>
            </a:p>
            <a:p>
              <a:pPr algn="ctr"/>
              <a:r>
                <a:rPr lang="pt-BR" sz="600" b="1">
                  <a:latin typeface="Times New Roman" pitchFamily="18" charset="0"/>
                  <a:cs typeface="Times New Roman" pitchFamily="18" charset="0"/>
                </a:rPr>
                <a:t>do </a:t>
              </a:r>
            </a:p>
            <a:p>
              <a:pPr algn="ctr"/>
              <a:r>
                <a:rPr lang="pt-BR" sz="600" b="1">
                  <a:latin typeface="Times New Roman" pitchFamily="18" charset="0"/>
                  <a:cs typeface="Times New Roman" pitchFamily="18" charset="0"/>
                </a:rPr>
                <a:t>Norte</a:t>
              </a:r>
            </a:p>
          </p:txBody>
        </p:sp>
        <p:sp>
          <p:nvSpPr>
            <p:cNvPr id="706" name="CaixaDeTexto 248"/>
            <p:cNvSpPr txBox="1">
              <a:spLocks noChangeArrowheads="1"/>
            </p:cNvSpPr>
            <p:nvPr/>
          </p:nvSpPr>
          <p:spPr bwMode="auto">
            <a:xfrm>
              <a:off x="6376156" y="1772295"/>
              <a:ext cx="500062" cy="5238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Bento do Norte</a:t>
              </a:r>
            </a:p>
          </p:txBody>
        </p:sp>
        <p:sp>
          <p:nvSpPr>
            <p:cNvPr id="707" name="CaixaDeTexto 249"/>
            <p:cNvSpPr txBox="1">
              <a:spLocks noChangeArrowheads="1"/>
            </p:cNvSpPr>
            <p:nvPr/>
          </p:nvSpPr>
          <p:spPr bwMode="auto">
            <a:xfrm>
              <a:off x="6588247" y="1988840"/>
              <a:ext cx="571500"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Pedra Grande</a:t>
              </a:r>
            </a:p>
          </p:txBody>
        </p:sp>
        <p:sp>
          <p:nvSpPr>
            <p:cNvPr id="708" name="CaixaDeTexto 251"/>
            <p:cNvSpPr txBox="1">
              <a:spLocks noChangeArrowheads="1"/>
            </p:cNvSpPr>
            <p:nvPr/>
          </p:nvSpPr>
          <p:spPr bwMode="auto">
            <a:xfrm>
              <a:off x="6948288" y="1988840"/>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Miguel de Touros</a:t>
              </a:r>
            </a:p>
          </p:txBody>
        </p:sp>
        <p:sp>
          <p:nvSpPr>
            <p:cNvPr id="709" name="CaixaDeTexto 252"/>
            <p:cNvSpPr txBox="1">
              <a:spLocks noChangeArrowheads="1"/>
            </p:cNvSpPr>
            <p:nvPr/>
          </p:nvSpPr>
          <p:spPr bwMode="auto">
            <a:xfrm>
              <a:off x="7358063" y="2214563"/>
              <a:ext cx="642937" cy="246062"/>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Touros</a:t>
              </a:r>
            </a:p>
          </p:txBody>
        </p:sp>
        <p:sp>
          <p:nvSpPr>
            <p:cNvPr id="710" name="CaixaDeTexto 253"/>
            <p:cNvSpPr txBox="1">
              <a:spLocks noChangeArrowheads="1"/>
            </p:cNvSpPr>
            <p:nvPr/>
          </p:nvSpPr>
          <p:spPr bwMode="auto">
            <a:xfrm>
              <a:off x="5868165" y="2492896"/>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Jandaíra</a:t>
              </a:r>
            </a:p>
          </p:txBody>
        </p:sp>
        <p:sp>
          <p:nvSpPr>
            <p:cNvPr id="711" name="CaixaDeTexto 254"/>
            <p:cNvSpPr txBox="1">
              <a:spLocks noChangeArrowheads="1"/>
            </p:cNvSpPr>
            <p:nvPr/>
          </p:nvSpPr>
          <p:spPr bwMode="auto">
            <a:xfrm>
              <a:off x="6357938" y="2357438"/>
              <a:ext cx="642937"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Parazinho</a:t>
              </a:r>
            </a:p>
          </p:txBody>
        </p:sp>
        <p:sp>
          <p:nvSpPr>
            <p:cNvPr id="712" name="CaixaDeTexto 255"/>
            <p:cNvSpPr txBox="1">
              <a:spLocks noChangeArrowheads="1"/>
            </p:cNvSpPr>
            <p:nvPr/>
          </p:nvSpPr>
          <p:spPr bwMode="auto">
            <a:xfrm>
              <a:off x="6015032" y="2905130"/>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Pedra Preta</a:t>
              </a:r>
            </a:p>
          </p:txBody>
        </p:sp>
        <p:sp>
          <p:nvSpPr>
            <p:cNvPr id="713" name="CaixaDeTexto 256"/>
            <p:cNvSpPr txBox="1">
              <a:spLocks noChangeArrowheads="1"/>
            </p:cNvSpPr>
            <p:nvPr/>
          </p:nvSpPr>
          <p:spPr bwMode="auto">
            <a:xfrm>
              <a:off x="6304155" y="3068587"/>
              <a:ext cx="500063"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Jardim de Angicos</a:t>
              </a:r>
            </a:p>
          </p:txBody>
        </p:sp>
        <p:sp>
          <p:nvSpPr>
            <p:cNvPr id="714" name="CaixaDeTexto 257"/>
            <p:cNvSpPr txBox="1">
              <a:spLocks noChangeArrowheads="1"/>
            </p:cNvSpPr>
            <p:nvPr/>
          </p:nvSpPr>
          <p:spPr bwMode="auto">
            <a:xfrm>
              <a:off x="6451523" y="2545365"/>
              <a:ext cx="928694" cy="523220"/>
            </a:xfrm>
            <a:prstGeom prst="rect">
              <a:avLst/>
            </a:prstGeom>
            <a:noFill/>
            <a:ln w="9525">
              <a:noFill/>
              <a:miter lim="800000"/>
              <a:headEnd/>
              <a:tailEnd/>
            </a:ln>
          </p:spPr>
          <p:txBody>
            <a:bodyPr>
              <a:spAutoFit/>
            </a:bodyPr>
            <a:lstStyle/>
            <a:p>
              <a:pPr algn="ctr"/>
              <a:r>
                <a:rPr lang="pt-BR" sz="1400" b="1" dirty="0">
                  <a:latin typeface="Times New Roman" pitchFamily="18" charset="0"/>
                  <a:cs typeface="Times New Roman" pitchFamily="18" charset="0"/>
                </a:rPr>
                <a:t>João Câmara</a:t>
              </a:r>
            </a:p>
          </p:txBody>
        </p:sp>
        <p:sp>
          <p:nvSpPr>
            <p:cNvPr id="715" name="CaixaDeTexto 258"/>
            <p:cNvSpPr txBox="1">
              <a:spLocks noChangeArrowheads="1"/>
            </p:cNvSpPr>
            <p:nvPr/>
          </p:nvSpPr>
          <p:spPr bwMode="auto">
            <a:xfrm>
              <a:off x="7429500" y="2643188"/>
              <a:ext cx="500063" cy="215900"/>
            </a:xfrm>
            <a:prstGeom prst="rect">
              <a:avLst/>
            </a:prstGeom>
            <a:noFill/>
            <a:ln w="9525">
              <a:noFill/>
              <a:miter lim="800000"/>
              <a:headEnd/>
              <a:tailEnd/>
            </a:ln>
          </p:spPr>
          <p:txBody>
            <a:bodyPr>
              <a:spAutoFit/>
            </a:bodyPr>
            <a:lstStyle/>
            <a:p>
              <a:r>
                <a:rPr lang="pt-BR" sz="800" b="1" dirty="0">
                  <a:latin typeface="Times New Roman" pitchFamily="18" charset="0"/>
                  <a:cs typeface="Times New Roman" pitchFamily="18" charset="0"/>
                </a:rPr>
                <a:t>Pureza</a:t>
              </a:r>
            </a:p>
          </p:txBody>
        </p:sp>
        <p:sp>
          <p:nvSpPr>
            <p:cNvPr id="716" name="CaixaDeTexto 259"/>
            <p:cNvSpPr txBox="1">
              <a:spLocks noChangeArrowheads="1"/>
            </p:cNvSpPr>
            <p:nvPr/>
          </p:nvSpPr>
          <p:spPr bwMode="auto">
            <a:xfrm>
              <a:off x="7884397" y="2420888"/>
              <a:ext cx="428625" cy="461962"/>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Rio do Fogo</a:t>
              </a:r>
            </a:p>
          </p:txBody>
        </p:sp>
        <p:sp>
          <p:nvSpPr>
            <p:cNvPr id="717" name="CaixaDeTexto 260"/>
            <p:cNvSpPr txBox="1">
              <a:spLocks noChangeArrowheads="1"/>
            </p:cNvSpPr>
            <p:nvPr/>
          </p:nvSpPr>
          <p:spPr bwMode="auto">
            <a:xfrm>
              <a:off x="6156217" y="3372823"/>
              <a:ext cx="642937" cy="415925"/>
            </a:xfrm>
            <a:prstGeom prst="rect">
              <a:avLst/>
            </a:prstGeom>
            <a:noFill/>
            <a:ln w="9525">
              <a:noFill/>
              <a:miter lim="800000"/>
              <a:headEnd/>
              <a:tailEnd/>
            </a:ln>
          </p:spPr>
          <p:txBody>
            <a:bodyPr>
              <a:spAutoFit/>
            </a:bodyPr>
            <a:lstStyle/>
            <a:p>
              <a:r>
                <a:rPr lang="pt-BR" sz="700" b="1" dirty="0">
                  <a:latin typeface="Times New Roman" pitchFamily="18" charset="0"/>
                  <a:cs typeface="Times New Roman" pitchFamily="18" charset="0"/>
                </a:rPr>
                <a:t>Caiçara do Rio dos Ventos</a:t>
              </a:r>
            </a:p>
          </p:txBody>
        </p:sp>
        <p:sp>
          <p:nvSpPr>
            <p:cNvPr id="718" name="CaixaDeTexto 261"/>
            <p:cNvSpPr txBox="1">
              <a:spLocks noChangeArrowheads="1"/>
            </p:cNvSpPr>
            <p:nvPr/>
          </p:nvSpPr>
          <p:spPr bwMode="auto">
            <a:xfrm>
              <a:off x="6660255" y="3212976"/>
              <a:ext cx="642937"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Bento Fernandes</a:t>
              </a:r>
            </a:p>
          </p:txBody>
        </p:sp>
        <p:sp>
          <p:nvSpPr>
            <p:cNvPr id="719" name="CaixaDeTexto 262"/>
            <p:cNvSpPr txBox="1">
              <a:spLocks noChangeArrowheads="1"/>
            </p:cNvSpPr>
            <p:nvPr/>
          </p:nvSpPr>
          <p:spPr bwMode="auto">
            <a:xfrm>
              <a:off x="7020297" y="2996952"/>
              <a:ext cx="500062"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Poço Branco</a:t>
              </a:r>
            </a:p>
          </p:txBody>
        </p:sp>
        <p:sp>
          <p:nvSpPr>
            <p:cNvPr id="720" name="CaixaDeTexto 263"/>
            <p:cNvSpPr txBox="1">
              <a:spLocks noChangeArrowheads="1"/>
            </p:cNvSpPr>
            <p:nvPr/>
          </p:nvSpPr>
          <p:spPr bwMode="auto">
            <a:xfrm>
              <a:off x="7358063" y="3114672"/>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Taipú</a:t>
              </a:r>
            </a:p>
          </p:txBody>
        </p:sp>
        <p:sp>
          <p:nvSpPr>
            <p:cNvPr id="721" name="CaixaDeTexto 264"/>
            <p:cNvSpPr txBox="1">
              <a:spLocks noChangeArrowheads="1"/>
            </p:cNvSpPr>
            <p:nvPr/>
          </p:nvSpPr>
          <p:spPr bwMode="auto">
            <a:xfrm>
              <a:off x="7308330" y="3429000"/>
              <a:ext cx="642938"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Ielmo Marinho</a:t>
              </a:r>
            </a:p>
          </p:txBody>
        </p:sp>
        <p:sp>
          <p:nvSpPr>
            <p:cNvPr id="722" name="CaixaDeTexto 265"/>
            <p:cNvSpPr txBox="1">
              <a:spLocks noChangeArrowheads="1"/>
            </p:cNvSpPr>
            <p:nvPr/>
          </p:nvSpPr>
          <p:spPr bwMode="auto">
            <a:xfrm>
              <a:off x="7858125" y="3000375"/>
              <a:ext cx="500063"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Ceará-Mirim</a:t>
              </a:r>
            </a:p>
          </p:txBody>
        </p:sp>
        <p:sp>
          <p:nvSpPr>
            <p:cNvPr id="723" name="CaixaDeTexto 266"/>
            <p:cNvSpPr txBox="1">
              <a:spLocks noChangeArrowheads="1"/>
            </p:cNvSpPr>
            <p:nvPr/>
          </p:nvSpPr>
          <p:spPr bwMode="auto">
            <a:xfrm>
              <a:off x="7858125" y="2786063"/>
              <a:ext cx="85725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Maxaranguape</a:t>
              </a:r>
            </a:p>
          </p:txBody>
        </p:sp>
        <p:sp>
          <p:nvSpPr>
            <p:cNvPr id="724" name="CaixaDeTexto 267"/>
            <p:cNvSpPr txBox="1">
              <a:spLocks noChangeArrowheads="1"/>
            </p:cNvSpPr>
            <p:nvPr/>
          </p:nvSpPr>
          <p:spPr bwMode="auto">
            <a:xfrm>
              <a:off x="6660256" y="3501008"/>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Riachuelo</a:t>
              </a:r>
            </a:p>
          </p:txBody>
        </p:sp>
        <p:sp>
          <p:nvSpPr>
            <p:cNvPr id="725" name="CaixaDeTexto 268"/>
            <p:cNvSpPr txBox="1">
              <a:spLocks noChangeArrowheads="1"/>
            </p:cNvSpPr>
            <p:nvPr/>
          </p:nvSpPr>
          <p:spPr bwMode="auto">
            <a:xfrm>
              <a:off x="4643438" y="3643313"/>
              <a:ext cx="642937" cy="369887"/>
            </a:xfrm>
            <a:prstGeom prst="rect">
              <a:avLst/>
            </a:prstGeom>
            <a:noFill/>
            <a:ln w="9525">
              <a:noFill/>
              <a:miter lim="800000"/>
              <a:headEnd/>
              <a:tailEnd/>
            </a:ln>
          </p:spPr>
          <p:txBody>
            <a:bodyPr>
              <a:spAutoFit/>
            </a:bodyPr>
            <a:lstStyle/>
            <a:p>
              <a:pPr algn="ctr"/>
              <a:r>
                <a:rPr lang="pt-BR" sz="900" b="1" dirty="0">
                  <a:latin typeface="Times New Roman" pitchFamily="18" charset="0"/>
                  <a:cs typeface="Times New Roman" pitchFamily="18" charset="0"/>
                </a:rPr>
                <a:t>Santana do Matos</a:t>
              </a:r>
            </a:p>
          </p:txBody>
        </p:sp>
        <p:sp>
          <p:nvSpPr>
            <p:cNvPr id="726" name="CaixaDeTexto 269"/>
            <p:cNvSpPr txBox="1">
              <a:spLocks noChangeArrowheads="1"/>
            </p:cNvSpPr>
            <p:nvPr/>
          </p:nvSpPr>
          <p:spPr bwMode="auto">
            <a:xfrm>
              <a:off x="3641842" y="4148830"/>
              <a:ext cx="714375" cy="215900"/>
            </a:xfrm>
            <a:prstGeom prst="rect">
              <a:avLst/>
            </a:prstGeom>
            <a:noFill/>
            <a:ln w="9525">
              <a:noFill/>
              <a:miter lim="800000"/>
              <a:headEnd/>
              <a:tailEnd/>
            </a:ln>
          </p:spPr>
          <p:txBody>
            <a:bodyPr>
              <a:spAutoFit/>
            </a:bodyPr>
            <a:lstStyle/>
            <a:p>
              <a:r>
                <a:rPr lang="pt-BR" sz="800" b="1" dirty="0" err="1">
                  <a:latin typeface="Times New Roman" pitchFamily="18" charset="0"/>
                  <a:cs typeface="Times New Roman" pitchFamily="18" charset="0"/>
                </a:rPr>
                <a:t>Jucurutu</a:t>
              </a:r>
              <a:endParaRPr lang="pt-BR" sz="800" b="1" dirty="0">
                <a:latin typeface="Times New Roman" pitchFamily="18" charset="0"/>
                <a:cs typeface="Times New Roman" pitchFamily="18" charset="0"/>
              </a:endParaRPr>
            </a:p>
          </p:txBody>
        </p:sp>
        <p:sp>
          <p:nvSpPr>
            <p:cNvPr id="727" name="CaixaDeTexto 270"/>
            <p:cNvSpPr txBox="1">
              <a:spLocks noChangeArrowheads="1"/>
            </p:cNvSpPr>
            <p:nvPr/>
          </p:nvSpPr>
          <p:spPr bwMode="auto">
            <a:xfrm>
              <a:off x="4143375" y="4286250"/>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Florânia</a:t>
              </a:r>
            </a:p>
          </p:txBody>
        </p:sp>
        <p:sp>
          <p:nvSpPr>
            <p:cNvPr id="728" name="CaixaDeTexto 271"/>
            <p:cNvSpPr txBox="1">
              <a:spLocks noChangeArrowheads="1"/>
            </p:cNvSpPr>
            <p:nvPr/>
          </p:nvSpPr>
          <p:spPr bwMode="auto">
            <a:xfrm>
              <a:off x="4356216" y="4364878"/>
              <a:ext cx="500063"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Ten.</a:t>
              </a:r>
            </a:p>
            <a:p>
              <a:pPr algn="ctr"/>
              <a:r>
                <a:rPr lang="pt-BR" sz="600" b="1" dirty="0" err="1">
                  <a:latin typeface="Times New Roman" pitchFamily="18" charset="0"/>
                  <a:cs typeface="Times New Roman" pitchFamily="18" charset="0"/>
                </a:rPr>
                <a:t>Laur</a:t>
              </a:r>
              <a:r>
                <a:rPr lang="pt-BR" sz="600" b="1" dirty="0">
                  <a:latin typeface="Times New Roman" pitchFamily="18" charset="0"/>
                  <a:cs typeface="Times New Roman" pitchFamily="18" charset="0"/>
                </a:rPr>
                <a:t>.</a:t>
              </a:r>
            </a:p>
            <a:p>
              <a:pPr algn="ctr"/>
              <a:r>
                <a:rPr lang="pt-BR" sz="600" b="1" dirty="0">
                  <a:latin typeface="Times New Roman" pitchFamily="18" charset="0"/>
                  <a:cs typeface="Times New Roman" pitchFamily="18" charset="0"/>
                </a:rPr>
                <a:t>Cruz</a:t>
              </a:r>
            </a:p>
          </p:txBody>
        </p:sp>
        <p:sp>
          <p:nvSpPr>
            <p:cNvPr id="729" name="CaixaDeTexto 272"/>
            <p:cNvSpPr txBox="1">
              <a:spLocks noChangeArrowheads="1"/>
            </p:cNvSpPr>
            <p:nvPr/>
          </p:nvSpPr>
          <p:spPr bwMode="auto">
            <a:xfrm>
              <a:off x="5214938" y="39290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Bodó</a:t>
              </a:r>
            </a:p>
          </p:txBody>
        </p:sp>
        <p:sp>
          <p:nvSpPr>
            <p:cNvPr id="730" name="CaixaDeTexto 273"/>
            <p:cNvSpPr txBox="1">
              <a:spLocks noChangeArrowheads="1"/>
            </p:cNvSpPr>
            <p:nvPr/>
          </p:nvSpPr>
          <p:spPr bwMode="auto">
            <a:xfrm>
              <a:off x="5364107" y="4005064"/>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Cerro Corá</a:t>
              </a:r>
            </a:p>
          </p:txBody>
        </p:sp>
        <p:sp>
          <p:nvSpPr>
            <p:cNvPr id="731" name="CaixaDeTexto 274"/>
            <p:cNvSpPr txBox="1">
              <a:spLocks noChangeArrowheads="1"/>
            </p:cNvSpPr>
            <p:nvPr/>
          </p:nvSpPr>
          <p:spPr bwMode="auto">
            <a:xfrm>
              <a:off x="5000625" y="4286250"/>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Lagoa Nova</a:t>
              </a:r>
            </a:p>
          </p:txBody>
        </p:sp>
        <p:sp>
          <p:nvSpPr>
            <p:cNvPr id="732" name="CaixaDeTexto 275"/>
            <p:cNvSpPr txBox="1">
              <a:spLocks noChangeArrowheads="1"/>
            </p:cNvSpPr>
            <p:nvPr/>
          </p:nvSpPr>
          <p:spPr bwMode="auto">
            <a:xfrm>
              <a:off x="5072063" y="4572000"/>
              <a:ext cx="642937"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Currais Novos</a:t>
              </a:r>
            </a:p>
          </p:txBody>
        </p:sp>
        <p:sp>
          <p:nvSpPr>
            <p:cNvPr id="733" name="CaixaDeTexto 276"/>
            <p:cNvSpPr txBox="1">
              <a:spLocks noChangeArrowheads="1"/>
            </p:cNvSpPr>
            <p:nvPr/>
          </p:nvSpPr>
          <p:spPr bwMode="auto">
            <a:xfrm>
              <a:off x="4644217" y="4508911"/>
              <a:ext cx="428625"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São Vicente</a:t>
              </a:r>
            </a:p>
          </p:txBody>
        </p:sp>
        <p:sp>
          <p:nvSpPr>
            <p:cNvPr id="734" name="CaixaDeTexto 277"/>
            <p:cNvSpPr txBox="1">
              <a:spLocks noChangeArrowheads="1"/>
            </p:cNvSpPr>
            <p:nvPr/>
          </p:nvSpPr>
          <p:spPr bwMode="auto">
            <a:xfrm>
              <a:off x="4860049" y="5157192"/>
              <a:ext cx="642938"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Carnaúba dos Dantas</a:t>
              </a:r>
            </a:p>
          </p:txBody>
        </p:sp>
        <p:sp>
          <p:nvSpPr>
            <p:cNvPr id="735" name="CaixaDeTexto 278"/>
            <p:cNvSpPr txBox="1">
              <a:spLocks noChangeArrowheads="1"/>
            </p:cNvSpPr>
            <p:nvPr/>
          </p:nvSpPr>
          <p:spPr bwMode="auto">
            <a:xfrm>
              <a:off x="4786313" y="5715000"/>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Parelhas</a:t>
              </a:r>
            </a:p>
          </p:txBody>
        </p:sp>
        <p:sp>
          <p:nvSpPr>
            <p:cNvPr id="736" name="CaixaDeTexto 279"/>
            <p:cNvSpPr txBox="1">
              <a:spLocks noChangeArrowheads="1"/>
            </p:cNvSpPr>
            <p:nvPr/>
          </p:nvSpPr>
          <p:spPr bwMode="auto">
            <a:xfrm>
              <a:off x="4643438" y="6143625"/>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Equador</a:t>
              </a:r>
            </a:p>
          </p:txBody>
        </p:sp>
        <p:sp>
          <p:nvSpPr>
            <p:cNvPr id="737" name="CaixaDeTexto 280"/>
            <p:cNvSpPr txBox="1">
              <a:spLocks noChangeArrowheads="1"/>
            </p:cNvSpPr>
            <p:nvPr/>
          </p:nvSpPr>
          <p:spPr bwMode="auto">
            <a:xfrm>
              <a:off x="4283983" y="5733256"/>
              <a:ext cx="571500"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Santana do Seridó</a:t>
              </a:r>
            </a:p>
          </p:txBody>
        </p:sp>
        <p:sp>
          <p:nvSpPr>
            <p:cNvPr id="738" name="CaixaDeTexto 281"/>
            <p:cNvSpPr txBox="1">
              <a:spLocks noChangeArrowheads="1"/>
            </p:cNvSpPr>
            <p:nvPr/>
          </p:nvSpPr>
          <p:spPr bwMode="auto">
            <a:xfrm>
              <a:off x="4283983" y="5373216"/>
              <a:ext cx="571500" cy="461962"/>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Jardim do Seridó</a:t>
              </a:r>
            </a:p>
          </p:txBody>
        </p:sp>
        <p:sp>
          <p:nvSpPr>
            <p:cNvPr id="739" name="CaixaDeTexto 282"/>
            <p:cNvSpPr txBox="1">
              <a:spLocks noChangeArrowheads="1"/>
            </p:cNvSpPr>
            <p:nvPr/>
          </p:nvSpPr>
          <p:spPr bwMode="auto">
            <a:xfrm>
              <a:off x="4644024" y="4941168"/>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Acari</a:t>
              </a:r>
            </a:p>
          </p:txBody>
        </p:sp>
        <p:sp>
          <p:nvSpPr>
            <p:cNvPr id="740" name="CaixaDeTexto 283"/>
            <p:cNvSpPr txBox="1">
              <a:spLocks noChangeArrowheads="1"/>
            </p:cNvSpPr>
            <p:nvPr/>
          </p:nvSpPr>
          <p:spPr bwMode="auto">
            <a:xfrm>
              <a:off x="4000500" y="5572125"/>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Ouro Branco</a:t>
              </a:r>
            </a:p>
          </p:txBody>
        </p:sp>
        <p:sp>
          <p:nvSpPr>
            <p:cNvPr id="741" name="CaixaDeTexto 284"/>
            <p:cNvSpPr txBox="1">
              <a:spLocks noChangeArrowheads="1"/>
            </p:cNvSpPr>
            <p:nvPr/>
          </p:nvSpPr>
          <p:spPr bwMode="auto">
            <a:xfrm>
              <a:off x="3275867" y="5661248"/>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João do Sabugi</a:t>
              </a:r>
            </a:p>
          </p:txBody>
        </p:sp>
        <p:sp>
          <p:nvSpPr>
            <p:cNvPr id="742" name="CaixaDeTexto 285"/>
            <p:cNvSpPr txBox="1">
              <a:spLocks noChangeArrowheads="1"/>
            </p:cNvSpPr>
            <p:nvPr/>
          </p:nvSpPr>
          <p:spPr bwMode="auto">
            <a:xfrm>
              <a:off x="3491892" y="5229200"/>
              <a:ext cx="785813" cy="307777"/>
            </a:xfrm>
            <a:prstGeom prst="rect">
              <a:avLst/>
            </a:prstGeom>
            <a:noFill/>
            <a:ln w="9525">
              <a:noFill/>
              <a:miter lim="800000"/>
              <a:headEnd/>
              <a:tailEnd/>
            </a:ln>
          </p:spPr>
          <p:txBody>
            <a:bodyPr>
              <a:spAutoFit/>
            </a:bodyPr>
            <a:lstStyle/>
            <a:p>
              <a:pPr algn="ctr"/>
              <a:r>
                <a:rPr lang="pt-BR" sz="1400" b="1" dirty="0" err="1">
                  <a:latin typeface="Times New Roman" pitchFamily="18" charset="0"/>
                  <a:cs typeface="Times New Roman" pitchFamily="18" charset="0"/>
                </a:rPr>
                <a:t>Caicó</a:t>
              </a:r>
              <a:endParaRPr lang="pt-BR" sz="1400" b="1" dirty="0">
                <a:latin typeface="Times New Roman" pitchFamily="18" charset="0"/>
                <a:cs typeface="Times New Roman" pitchFamily="18" charset="0"/>
              </a:endParaRPr>
            </a:p>
          </p:txBody>
        </p:sp>
        <p:sp>
          <p:nvSpPr>
            <p:cNvPr id="743" name="CaixaDeTexto 286"/>
            <p:cNvSpPr txBox="1">
              <a:spLocks noChangeArrowheads="1"/>
            </p:cNvSpPr>
            <p:nvPr/>
          </p:nvSpPr>
          <p:spPr bwMode="auto">
            <a:xfrm>
              <a:off x="2786063" y="5286375"/>
              <a:ext cx="571500"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Serra Negra do Norte</a:t>
              </a:r>
            </a:p>
          </p:txBody>
        </p:sp>
        <p:sp>
          <p:nvSpPr>
            <p:cNvPr id="744" name="CaixaDeTexto 287"/>
            <p:cNvSpPr txBox="1">
              <a:spLocks noChangeArrowheads="1"/>
            </p:cNvSpPr>
            <p:nvPr/>
          </p:nvSpPr>
          <p:spPr bwMode="auto">
            <a:xfrm>
              <a:off x="3071813" y="5143500"/>
              <a:ext cx="714375" cy="307975"/>
            </a:xfrm>
            <a:prstGeom prst="rect">
              <a:avLst/>
            </a:prstGeom>
            <a:noFill/>
            <a:ln w="9525">
              <a:noFill/>
              <a:miter lim="800000"/>
              <a:headEnd/>
              <a:tailEnd/>
            </a:ln>
          </p:spPr>
          <p:txBody>
            <a:bodyPr>
              <a:spAutoFit/>
            </a:bodyPr>
            <a:lstStyle/>
            <a:p>
              <a:pPr algn="ctr"/>
              <a:r>
                <a:rPr lang="pt-BR" sz="700" b="1" dirty="0" err="1">
                  <a:latin typeface="Times New Roman" pitchFamily="18" charset="0"/>
                  <a:cs typeface="Times New Roman" pitchFamily="18" charset="0"/>
                </a:rPr>
                <a:t>Timbaúba</a:t>
              </a:r>
              <a:r>
                <a:rPr lang="pt-BR" sz="700" b="1" dirty="0">
                  <a:latin typeface="Times New Roman" pitchFamily="18" charset="0"/>
                  <a:cs typeface="Times New Roman" pitchFamily="18" charset="0"/>
                </a:rPr>
                <a:t> dos Batistas</a:t>
              </a:r>
            </a:p>
          </p:txBody>
        </p:sp>
        <p:sp>
          <p:nvSpPr>
            <p:cNvPr id="745" name="CaixaDeTexto 288"/>
            <p:cNvSpPr txBox="1">
              <a:spLocks noChangeArrowheads="1"/>
            </p:cNvSpPr>
            <p:nvPr/>
          </p:nvSpPr>
          <p:spPr bwMode="auto">
            <a:xfrm>
              <a:off x="3357563" y="4714875"/>
              <a:ext cx="642937"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São Fernando</a:t>
              </a:r>
            </a:p>
          </p:txBody>
        </p:sp>
        <p:sp>
          <p:nvSpPr>
            <p:cNvPr id="746" name="CaixaDeTexto 289"/>
            <p:cNvSpPr txBox="1">
              <a:spLocks noChangeArrowheads="1"/>
            </p:cNvSpPr>
            <p:nvPr/>
          </p:nvSpPr>
          <p:spPr bwMode="auto">
            <a:xfrm>
              <a:off x="2928938" y="4714875"/>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Jardim </a:t>
              </a:r>
            </a:p>
            <a:p>
              <a:pPr algn="ctr"/>
              <a:r>
                <a:rPr lang="pt-BR" sz="700" b="1">
                  <a:latin typeface="Times New Roman" pitchFamily="18" charset="0"/>
                  <a:cs typeface="Times New Roman" pitchFamily="18" charset="0"/>
                </a:rPr>
                <a:t>de Piranhas</a:t>
              </a:r>
            </a:p>
          </p:txBody>
        </p:sp>
        <p:sp>
          <p:nvSpPr>
            <p:cNvPr id="747" name="CaixaDeTexto 290"/>
            <p:cNvSpPr txBox="1">
              <a:spLocks noChangeArrowheads="1"/>
            </p:cNvSpPr>
            <p:nvPr/>
          </p:nvSpPr>
          <p:spPr bwMode="auto">
            <a:xfrm>
              <a:off x="4143375" y="4857750"/>
              <a:ext cx="642938"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Cruzeta</a:t>
              </a:r>
            </a:p>
          </p:txBody>
        </p:sp>
        <p:sp>
          <p:nvSpPr>
            <p:cNvPr id="748" name="CaixaDeTexto 291"/>
            <p:cNvSpPr txBox="1">
              <a:spLocks noChangeArrowheads="1"/>
            </p:cNvSpPr>
            <p:nvPr/>
          </p:nvSpPr>
          <p:spPr bwMode="auto">
            <a:xfrm>
              <a:off x="5857875" y="3929063"/>
              <a:ext cx="714375" cy="230187"/>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São Tomé</a:t>
              </a:r>
            </a:p>
          </p:txBody>
        </p:sp>
        <p:sp>
          <p:nvSpPr>
            <p:cNvPr id="749" name="CaixaDeTexto 292"/>
            <p:cNvSpPr txBox="1">
              <a:spLocks noChangeArrowheads="1"/>
            </p:cNvSpPr>
            <p:nvPr/>
          </p:nvSpPr>
          <p:spPr bwMode="auto">
            <a:xfrm>
              <a:off x="6372222" y="3717032"/>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Ruy Barbosa</a:t>
              </a:r>
            </a:p>
          </p:txBody>
        </p:sp>
        <p:sp>
          <p:nvSpPr>
            <p:cNvPr id="750" name="CaixaDeTexto 293"/>
            <p:cNvSpPr txBox="1">
              <a:spLocks noChangeArrowheads="1"/>
            </p:cNvSpPr>
            <p:nvPr/>
          </p:nvSpPr>
          <p:spPr bwMode="auto">
            <a:xfrm>
              <a:off x="6444231" y="4005064"/>
              <a:ext cx="571500"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Barcelona</a:t>
              </a:r>
            </a:p>
          </p:txBody>
        </p:sp>
        <p:sp>
          <p:nvSpPr>
            <p:cNvPr id="751" name="CaixaDeTexto 294"/>
            <p:cNvSpPr txBox="1">
              <a:spLocks noChangeArrowheads="1"/>
            </p:cNvSpPr>
            <p:nvPr/>
          </p:nvSpPr>
          <p:spPr bwMode="auto">
            <a:xfrm>
              <a:off x="6588248" y="4077072"/>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Lagoa </a:t>
              </a:r>
            </a:p>
            <a:p>
              <a:pPr algn="ctr"/>
              <a:r>
                <a:rPr lang="pt-BR" sz="700" b="1">
                  <a:latin typeface="Times New Roman" pitchFamily="18" charset="0"/>
                  <a:cs typeface="Times New Roman" pitchFamily="18" charset="0"/>
                </a:rPr>
                <a:t>de Velhos</a:t>
              </a:r>
            </a:p>
          </p:txBody>
        </p:sp>
        <p:sp>
          <p:nvSpPr>
            <p:cNvPr id="752" name="CaixaDeTexto 295"/>
            <p:cNvSpPr txBox="1">
              <a:spLocks noChangeArrowheads="1"/>
            </p:cNvSpPr>
            <p:nvPr/>
          </p:nvSpPr>
          <p:spPr bwMode="auto">
            <a:xfrm>
              <a:off x="6804273" y="3789040"/>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Paulo do Potengi</a:t>
              </a:r>
            </a:p>
          </p:txBody>
        </p:sp>
        <p:sp>
          <p:nvSpPr>
            <p:cNvPr id="753" name="CaixaDeTexto 296"/>
            <p:cNvSpPr txBox="1">
              <a:spLocks noChangeArrowheads="1"/>
            </p:cNvSpPr>
            <p:nvPr/>
          </p:nvSpPr>
          <p:spPr bwMode="auto">
            <a:xfrm>
              <a:off x="7000875" y="3500438"/>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Santa Maria</a:t>
              </a:r>
            </a:p>
          </p:txBody>
        </p:sp>
        <p:sp>
          <p:nvSpPr>
            <p:cNvPr id="754" name="CaixaDeTexto 297"/>
            <p:cNvSpPr txBox="1">
              <a:spLocks noChangeArrowheads="1"/>
            </p:cNvSpPr>
            <p:nvPr/>
          </p:nvSpPr>
          <p:spPr bwMode="auto">
            <a:xfrm>
              <a:off x="7164314" y="3789040"/>
              <a:ext cx="500062"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Pedro</a:t>
              </a:r>
            </a:p>
          </p:txBody>
        </p:sp>
        <p:sp>
          <p:nvSpPr>
            <p:cNvPr id="755" name="CaixaDeTexto 298"/>
            <p:cNvSpPr txBox="1">
              <a:spLocks noChangeArrowheads="1"/>
            </p:cNvSpPr>
            <p:nvPr/>
          </p:nvSpPr>
          <p:spPr bwMode="auto">
            <a:xfrm>
              <a:off x="7380218" y="4076813"/>
              <a:ext cx="428625"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Bom Jesus</a:t>
              </a:r>
            </a:p>
          </p:txBody>
        </p:sp>
        <p:sp>
          <p:nvSpPr>
            <p:cNvPr id="756" name="CaixaDeTexto 299"/>
            <p:cNvSpPr txBox="1">
              <a:spLocks noChangeArrowheads="1"/>
            </p:cNvSpPr>
            <p:nvPr/>
          </p:nvSpPr>
          <p:spPr bwMode="auto">
            <a:xfrm>
              <a:off x="7020217" y="4148830"/>
              <a:ext cx="571500"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Sen. Elói de Souza</a:t>
              </a:r>
            </a:p>
          </p:txBody>
        </p:sp>
        <p:sp>
          <p:nvSpPr>
            <p:cNvPr id="757" name="CaixaDeTexto 300"/>
            <p:cNvSpPr txBox="1">
              <a:spLocks noChangeArrowheads="1"/>
            </p:cNvSpPr>
            <p:nvPr/>
          </p:nvSpPr>
          <p:spPr bwMode="auto">
            <a:xfrm>
              <a:off x="6876280" y="4293096"/>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Serra Caiada</a:t>
              </a:r>
            </a:p>
          </p:txBody>
        </p:sp>
        <p:sp>
          <p:nvSpPr>
            <p:cNvPr id="758" name="CaixaDeTexto 301"/>
            <p:cNvSpPr txBox="1">
              <a:spLocks noChangeArrowheads="1"/>
            </p:cNvSpPr>
            <p:nvPr/>
          </p:nvSpPr>
          <p:spPr bwMode="auto">
            <a:xfrm>
              <a:off x="7236322" y="4437112"/>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Boa Saúde</a:t>
              </a:r>
            </a:p>
          </p:txBody>
        </p:sp>
        <p:sp>
          <p:nvSpPr>
            <p:cNvPr id="759" name="CaixaDeTexto 302"/>
            <p:cNvSpPr txBox="1">
              <a:spLocks noChangeArrowheads="1"/>
            </p:cNvSpPr>
            <p:nvPr/>
          </p:nvSpPr>
          <p:spPr bwMode="auto">
            <a:xfrm>
              <a:off x="5652217" y="4580927"/>
              <a:ext cx="642938"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Campo Redondo</a:t>
              </a:r>
            </a:p>
          </p:txBody>
        </p:sp>
        <p:sp>
          <p:nvSpPr>
            <p:cNvPr id="760" name="CaixaDeTexto 303"/>
            <p:cNvSpPr txBox="1">
              <a:spLocks noChangeArrowheads="1"/>
            </p:cNvSpPr>
            <p:nvPr/>
          </p:nvSpPr>
          <p:spPr bwMode="auto">
            <a:xfrm>
              <a:off x="5868164" y="4365104"/>
              <a:ext cx="642937"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Lajes Pintadas</a:t>
              </a:r>
            </a:p>
          </p:txBody>
        </p:sp>
        <p:sp>
          <p:nvSpPr>
            <p:cNvPr id="761" name="CaixaDeTexto 304"/>
            <p:cNvSpPr txBox="1">
              <a:spLocks noChangeArrowheads="1"/>
            </p:cNvSpPr>
            <p:nvPr/>
          </p:nvSpPr>
          <p:spPr bwMode="auto">
            <a:xfrm>
              <a:off x="6444231" y="4221088"/>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Sítio Novo</a:t>
              </a:r>
            </a:p>
          </p:txBody>
        </p:sp>
        <p:sp>
          <p:nvSpPr>
            <p:cNvPr id="762" name="CaixaDeTexto 305"/>
            <p:cNvSpPr txBox="1">
              <a:spLocks noChangeArrowheads="1"/>
            </p:cNvSpPr>
            <p:nvPr/>
          </p:nvSpPr>
          <p:spPr bwMode="auto">
            <a:xfrm>
              <a:off x="5724149" y="4869160"/>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Cel. Ezequiel</a:t>
              </a:r>
            </a:p>
          </p:txBody>
        </p:sp>
        <p:sp>
          <p:nvSpPr>
            <p:cNvPr id="763" name="CaixaDeTexto 306"/>
            <p:cNvSpPr txBox="1">
              <a:spLocks noChangeArrowheads="1"/>
            </p:cNvSpPr>
            <p:nvPr/>
          </p:nvSpPr>
          <p:spPr bwMode="auto">
            <a:xfrm>
              <a:off x="5724148" y="5085184"/>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Jaçanã</a:t>
              </a:r>
            </a:p>
          </p:txBody>
        </p:sp>
        <p:sp>
          <p:nvSpPr>
            <p:cNvPr id="764" name="CaixaDeTexto 307"/>
            <p:cNvSpPr txBox="1">
              <a:spLocks noChangeArrowheads="1"/>
            </p:cNvSpPr>
            <p:nvPr/>
          </p:nvSpPr>
          <p:spPr bwMode="auto">
            <a:xfrm>
              <a:off x="6143625" y="4929188"/>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Bento do Traíri</a:t>
              </a:r>
            </a:p>
          </p:txBody>
        </p:sp>
        <p:sp>
          <p:nvSpPr>
            <p:cNvPr id="765" name="CaixaDeTexto 308"/>
            <p:cNvSpPr txBox="1">
              <a:spLocks noChangeArrowheads="1"/>
            </p:cNvSpPr>
            <p:nvPr/>
          </p:nvSpPr>
          <p:spPr bwMode="auto">
            <a:xfrm>
              <a:off x="6500813" y="5143500"/>
              <a:ext cx="428625"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Japi</a:t>
              </a:r>
            </a:p>
          </p:txBody>
        </p:sp>
        <p:sp>
          <p:nvSpPr>
            <p:cNvPr id="766" name="CaixaDeTexto 309"/>
            <p:cNvSpPr txBox="1">
              <a:spLocks noChangeArrowheads="1"/>
            </p:cNvSpPr>
            <p:nvPr/>
          </p:nvSpPr>
          <p:spPr bwMode="auto">
            <a:xfrm>
              <a:off x="6228206" y="4509120"/>
              <a:ext cx="642938" cy="461665"/>
            </a:xfrm>
            <a:prstGeom prst="rect">
              <a:avLst/>
            </a:prstGeom>
            <a:noFill/>
            <a:ln w="9525">
              <a:noFill/>
              <a:miter lim="800000"/>
              <a:headEnd/>
              <a:tailEnd/>
            </a:ln>
          </p:spPr>
          <p:txBody>
            <a:bodyPr>
              <a:spAutoFit/>
            </a:bodyPr>
            <a:lstStyle/>
            <a:p>
              <a:pPr algn="ctr"/>
              <a:r>
                <a:rPr lang="pt-BR" sz="1200" b="1">
                  <a:latin typeface="Times New Roman" pitchFamily="18" charset="0"/>
                  <a:cs typeface="Times New Roman" pitchFamily="18" charset="0"/>
                </a:rPr>
                <a:t>Santa Cruz</a:t>
              </a:r>
            </a:p>
          </p:txBody>
        </p:sp>
        <p:sp>
          <p:nvSpPr>
            <p:cNvPr id="767" name="CaixaDeTexto 310"/>
            <p:cNvSpPr txBox="1">
              <a:spLocks noChangeArrowheads="1"/>
            </p:cNvSpPr>
            <p:nvPr/>
          </p:nvSpPr>
          <p:spPr bwMode="auto">
            <a:xfrm>
              <a:off x="6660256" y="4509120"/>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Tangará</a:t>
              </a:r>
            </a:p>
          </p:txBody>
        </p:sp>
        <p:sp>
          <p:nvSpPr>
            <p:cNvPr id="768" name="CaixaDeTexto 311"/>
            <p:cNvSpPr txBox="1">
              <a:spLocks noChangeArrowheads="1"/>
            </p:cNvSpPr>
            <p:nvPr/>
          </p:nvSpPr>
          <p:spPr bwMode="auto">
            <a:xfrm>
              <a:off x="6881843" y="4724959"/>
              <a:ext cx="714375" cy="307975"/>
            </a:xfrm>
            <a:prstGeom prst="rect">
              <a:avLst/>
            </a:prstGeom>
            <a:noFill/>
            <a:ln w="9525">
              <a:noFill/>
              <a:miter lim="800000"/>
              <a:headEnd/>
              <a:tailEnd/>
            </a:ln>
          </p:spPr>
          <p:txBody>
            <a:bodyPr>
              <a:spAutoFit/>
            </a:bodyPr>
            <a:lstStyle/>
            <a:p>
              <a:r>
                <a:rPr lang="pt-BR" sz="700" b="1" dirty="0">
                  <a:latin typeface="Times New Roman" pitchFamily="18" charset="0"/>
                  <a:cs typeface="Times New Roman" pitchFamily="18" charset="0"/>
                </a:rPr>
                <a:t>São José de Campestre</a:t>
              </a:r>
            </a:p>
          </p:txBody>
        </p:sp>
        <p:sp>
          <p:nvSpPr>
            <p:cNvPr id="769" name="CaixaDeTexto 312"/>
            <p:cNvSpPr txBox="1">
              <a:spLocks noChangeArrowheads="1"/>
            </p:cNvSpPr>
            <p:nvPr/>
          </p:nvSpPr>
          <p:spPr bwMode="auto">
            <a:xfrm>
              <a:off x="8143875" y="3214688"/>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Extremoz</a:t>
              </a:r>
            </a:p>
          </p:txBody>
        </p:sp>
        <p:sp>
          <p:nvSpPr>
            <p:cNvPr id="770" name="CaixaDeTexto 313"/>
            <p:cNvSpPr txBox="1">
              <a:spLocks noChangeArrowheads="1"/>
            </p:cNvSpPr>
            <p:nvPr/>
          </p:nvSpPr>
          <p:spPr bwMode="auto">
            <a:xfrm>
              <a:off x="8358475" y="3522209"/>
              <a:ext cx="677743" cy="338554"/>
            </a:xfrm>
            <a:prstGeom prst="rect">
              <a:avLst/>
            </a:prstGeom>
            <a:noFill/>
            <a:ln w="9525">
              <a:noFill/>
              <a:miter lim="800000"/>
              <a:headEnd/>
              <a:tailEnd/>
            </a:ln>
          </p:spPr>
          <p:txBody>
            <a:bodyPr>
              <a:spAutoFit/>
            </a:bodyPr>
            <a:lstStyle/>
            <a:p>
              <a:pPr algn="ctr"/>
              <a:r>
                <a:rPr lang="pt-BR" sz="1600" b="1" dirty="0">
                  <a:latin typeface="Times New Roman" pitchFamily="18" charset="0"/>
                  <a:cs typeface="Times New Roman" pitchFamily="18" charset="0"/>
                </a:rPr>
                <a:t>Natal</a:t>
              </a:r>
            </a:p>
          </p:txBody>
        </p:sp>
        <p:sp>
          <p:nvSpPr>
            <p:cNvPr id="771" name="CaixaDeTexto 314"/>
            <p:cNvSpPr txBox="1">
              <a:spLocks noChangeArrowheads="1"/>
            </p:cNvSpPr>
            <p:nvPr/>
          </p:nvSpPr>
          <p:spPr bwMode="auto">
            <a:xfrm>
              <a:off x="7740218" y="3500684"/>
              <a:ext cx="78581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Gonçalo do Amarante</a:t>
              </a:r>
            </a:p>
          </p:txBody>
        </p:sp>
        <p:sp>
          <p:nvSpPr>
            <p:cNvPr id="772" name="CaixaDeTexto 315"/>
            <p:cNvSpPr txBox="1">
              <a:spLocks noChangeArrowheads="1"/>
            </p:cNvSpPr>
            <p:nvPr/>
          </p:nvSpPr>
          <p:spPr bwMode="auto">
            <a:xfrm>
              <a:off x="8172429" y="3861048"/>
              <a:ext cx="714375"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Parnamirim</a:t>
              </a:r>
            </a:p>
          </p:txBody>
        </p:sp>
        <p:sp>
          <p:nvSpPr>
            <p:cNvPr id="773" name="CaixaDeTexto 316"/>
            <p:cNvSpPr txBox="1">
              <a:spLocks noChangeArrowheads="1"/>
            </p:cNvSpPr>
            <p:nvPr/>
          </p:nvSpPr>
          <p:spPr bwMode="auto">
            <a:xfrm>
              <a:off x="7668218" y="3788748"/>
              <a:ext cx="571502" cy="215900"/>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Macaíba</a:t>
              </a:r>
            </a:p>
          </p:txBody>
        </p:sp>
        <p:sp>
          <p:nvSpPr>
            <p:cNvPr id="774" name="CaixaDeTexto 317"/>
            <p:cNvSpPr txBox="1">
              <a:spLocks noChangeArrowheads="1"/>
            </p:cNvSpPr>
            <p:nvPr/>
          </p:nvSpPr>
          <p:spPr bwMode="auto">
            <a:xfrm>
              <a:off x="8028218" y="4076813"/>
              <a:ext cx="648000" cy="338592"/>
            </a:xfrm>
            <a:prstGeom prst="rect">
              <a:avLst/>
            </a:prstGeom>
            <a:noFill/>
            <a:ln w="9525">
              <a:noFill/>
              <a:miter lim="800000"/>
              <a:headEnd/>
              <a:tailEnd/>
            </a:ln>
          </p:spPr>
          <p:txBody>
            <a:bodyPr wrap="square">
              <a:spAutoFit/>
            </a:bodyPr>
            <a:lstStyle/>
            <a:p>
              <a:pPr algn="ctr"/>
              <a:r>
                <a:rPr lang="pt-BR" sz="800" b="1" dirty="0">
                  <a:latin typeface="Times New Roman" pitchFamily="18" charset="0"/>
                  <a:cs typeface="Times New Roman" pitchFamily="18" charset="0"/>
                </a:rPr>
                <a:t>São José de </a:t>
              </a:r>
              <a:r>
                <a:rPr lang="pt-BR" sz="800" b="1" dirty="0" err="1">
                  <a:latin typeface="Times New Roman" pitchFamily="18" charset="0"/>
                  <a:cs typeface="Times New Roman" pitchFamily="18" charset="0"/>
                </a:rPr>
                <a:t>Mipibu</a:t>
              </a:r>
              <a:endParaRPr lang="pt-BR" sz="800" b="1" dirty="0">
                <a:latin typeface="Times New Roman" pitchFamily="18" charset="0"/>
                <a:cs typeface="Times New Roman" pitchFamily="18" charset="0"/>
              </a:endParaRPr>
            </a:p>
          </p:txBody>
        </p:sp>
        <p:sp>
          <p:nvSpPr>
            <p:cNvPr id="775" name="CaixaDeTexto 318"/>
            <p:cNvSpPr txBox="1">
              <a:spLocks noChangeArrowheads="1"/>
            </p:cNvSpPr>
            <p:nvPr/>
          </p:nvSpPr>
          <p:spPr bwMode="auto">
            <a:xfrm>
              <a:off x="8388455" y="4149080"/>
              <a:ext cx="642937" cy="307777"/>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Nísia Floresta</a:t>
              </a:r>
            </a:p>
          </p:txBody>
        </p:sp>
        <p:sp>
          <p:nvSpPr>
            <p:cNvPr id="776" name="CaixaDeTexto 319"/>
            <p:cNvSpPr txBox="1">
              <a:spLocks noChangeArrowheads="1"/>
            </p:cNvSpPr>
            <p:nvPr/>
          </p:nvSpPr>
          <p:spPr bwMode="auto">
            <a:xfrm>
              <a:off x="7740380" y="4077072"/>
              <a:ext cx="428625"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Vera Cruz</a:t>
              </a:r>
            </a:p>
          </p:txBody>
        </p:sp>
        <p:sp>
          <p:nvSpPr>
            <p:cNvPr id="777" name="CaixaDeTexto 320"/>
            <p:cNvSpPr txBox="1">
              <a:spLocks noChangeArrowheads="1"/>
            </p:cNvSpPr>
            <p:nvPr/>
          </p:nvSpPr>
          <p:spPr bwMode="auto">
            <a:xfrm>
              <a:off x="7884397" y="4221088"/>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Monte Alegre</a:t>
              </a:r>
            </a:p>
          </p:txBody>
        </p:sp>
        <p:sp>
          <p:nvSpPr>
            <p:cNvPr id="778" name="CaixaDeTexto 321"/>
            <p:cNvSpPr txBox="1">
              <a:spLocks noChangeArrowheads="1"/>
            </p:cNvSpPr>
            <p:nvPr/>
          </p:nvSpPr>
          <p:spPr bwMode="auto">
            <a:xfrm>
              <a:off x="7524355" y="4365104"/>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Lagoa Salgada</a:t>
              </a:r>
            </a:p>
          </p:txBody>
        </p:sp>
        <p:sp>
          <p:nvSpPr>
            <p:cNvPr id="779" name="CaixaDeTexto 778"/>
            <p:cNvSpPr txBox="1"/>
            <p:nvPr/>
          </p:nvSpPr>
          <p:spPr>
            <a:xfrm>
              <a:off x="7669087" y="4509878"/>
              <a:ext cx="500007" cy="238152"/>
            </a:xfrm>
            <a:prstGeom prst="rect">
              <a:avLst/>
            </a:prstGeom>
            <a:noFill/>
          </p:spPr>
          <p:txBody>
            <a:bodyPr>
              <a:spAutoFit/>
            </a:bodyPr>
            <a:lstStyle/>
            <a:p>
              <a:pPr algn="ctr">
                <a:defRPr/>
              </a:pPr>
              <a:r>
                <a:rPr lang="pt-BR" sz="500" b="1" dirty="0">
                  <a:latin typeface="Times New Roman" pitchFamily="18" charset="0"/>
                  <a:ea typeface="+mn-ea"/>
                  <a:cs typeface="Times New Roman" pitchFamily="18" charset="0"/>
                </a:rPr>
                <a:t>Lagoa</a:t>
              </a:r>
              <a:r>
                <a:rPr lang="pt-BR" sz="450" b="1" dirty="0">
                  <a:latin typeface="Times New Roman" pitchFamily="18" charset="0"/>
                  <a:ea typeface="+mn-ea"/>
                  <a:cs typeface="Times New Roman" pitchFamily="18" charset="0"/>
                </a:rPr>
                <a:t> de Pedras</a:t>
              </a:r>
            </a:p>
          </p:txBody>
        </p:sp>
        <p:sp>
          <p:nvSpPr>
            <p:cNvPr id="780" name="CaixaDeTexto 323"/>
            <p:cNvSpPr txBox="1">
              <a:spLocks noChangeArrowheads="1"/>
            </p:cNvSpPr>
            <p:nvPr/>
          </p:nvSpPr>
          <p:spPr bwMode="auto">
            <a:xfrm>
              <a:off x="7429500" y="4714875"/>
              <a:ext cx="571500"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Serrinha</a:t>
              </a:r>
            </a:p>
          </p:txBody>
        </p:sp>
        <p:sp>
          <p:nvSpPr>
            <p:cNvPr id="781" name="CaixaDeTexto 324"/>
            <p:cNvSpPr txBox="1">
              <a:spLocks noChangeArrowheads="1"/>
            </p:cNvSpPr>
            <p:nvPr/>
          </p:nvSpPr>
          <p:spPr bwMode="auto">
            <a:xfrm>
              <a:off x="6732264" y="5085184"/>
              <a:ext cx="521197" cy="46166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Monte </a:t>
              </a:r>
            </a:p>
            <a:p>
              <a:pPr algn="ctr"/>
              <a:r>
                <a:rPr lang="pt-BR" sz="600" b="1">
                  <a:latin typeface="Times New Roman" pitchFamily="18" charset="0"/>
                  <a:cs typeface="Times New Roman" pitchFamily="18" charset="0"/>
                </a:rPr>
                <a:t>das Gameleiras</a:t>
              </a:r>
            </a:p>
          </p:txBody>
        </p:sp>
        <p:sp>
          <p:nvSpPr>
            <p:cNvPr id="782" name="CaixaDeTexto 325"/>
            <p:cNvSpPr txBox="1">
              <a:spLocks noChangeArrowheads="1"/>
            </p:cNvSpPr>
            <p:nvPr/>
          </p:nvSpPr>
          <p:spPr bwMode="auto">
            <a:xfrm>
              <a:off x="6948217" y="5085040"/>
              <a:ext cx="571500"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Serra </a:t>
              </a:r>
            </a:p>
            <a:p>
              <a:pPr algn="ctr"/>
              <a:r>
                <a:rPr lang="pt-BR" sz="600" b="1" dirty="0">
                  <a:latin typeface="Times New Roman" pitchFamily="18" charset="0"/>
                  <a:cs typeface="Times New Roman" pitchFamily="18" charset="0"/>
                </a:rPr>
                <a:t>de São Bento</a:t>
              </a:r>
            </a:p>
          </p:txBody>
        </p:sp>
        <p:sp>
          <p:nvSpPr>
            <p:cNvPr id="783" name="CaixaDeTexto 326"/>
            <p:cNvSpPr txBox="1">
              <a:spLocks noChangeArrowheads="1"/>
            </p:cNvSpPr>
            <p:nvPr/>
          </p:nvSpPr>
          <p:spPr bwMode="auto">
            <a:xfrm>
              <a:off x="7308218" y="5085040"/>
              <a:ext cx="428625" cy="369888"/>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Passa </a:t>
              </a:r>
            </a:p>
            <a:p>
              <a:pPr algn="ctr"/>
              <a:r>
                <a:rPr lang="pt-BR" sz="600" b="1" dirty="0">
                  <a:latin typeface="Times New Roman" pitchFamily="18" charset="0"/>
                  <a:cs typeface="Times New Roman" pitchFamily="18" charset="0"/>
                </a:rPr>
                <a:t>e </a:t>
              </a:r>
            </a:p>
            <a:p>
              <a:pPr algn="ctr"/>
              <a:r>
                <a:rPr lang="pt-BR" sz="600" b="1" dirty="0">
                  <a:latin typeface="Times New Roman" pitchFamily="18" charset="0"/>
                  <a:cs typeface="Times New Roman" pitchFamily="18" charset="0"/>
                </a:rPr>
                <a:t>Fica</a:t>
              </a:r>
            </a:p>
          </p:txBody>
        </p:sp>
        <p:sp>
          <p:nvSpPr>
            <p:cNvPr id="784" name="CaixaDeTexto 327"/>
            <p:cNvSpPr txBox="1">
              <a:spLocks noChangeArrowheads="1"/>
            </p:cNvSpPr>
            <p:nvPr/>
          </p:nvSpPr>
          <p:spPr bwMode="auto">
            <a:xfrm>
              <a:off x="7596363" y="5157192"/>
              <a:ext cx="785813" cy="20005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Nova Cruz</a:t>
              </a:r>
            </a:p>
          </p:txBody>
        </p:sp>
        <p:sp>
          <p:nvSpPr>
            <p:cNvPr id="785" name="CaixaDeTexto 328"/>
            <p:cNvSpPr txBox="1">
              <a:spLocks noChangeArrowheads="1"/>
            </p:cNvSpPr>
            <p:nvPr/>
          </p:nvSpPr>
          <p:spPr bwMode="auto">
            <a:xfrm>
              <a:off x="7236321" y="4869160"/>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Lagoa D’anta</a:t>
              </a:r>
            </a:p>
          </p:txBody>
        </p:sp>
        <p:sp>
          <p:nvSpPr>
            <p:cNvPr id="786" name="CaixaDeTexto 329"/>
            <p:cNvSpPr txBox="1">
              <a:spLocks noChangeArrowheads="1"/>
            </p:cNvSpPr>
            <p:nvPr/>
          </p:nvSpPr>
          <p:spPr bwMode="auto">
            <a:xfrm>
              <a:off x="7596218" y="4868992"/>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Santo Antônio</a:t>
              </a:r>
            </a:p>
          </p:txBody>
        </p:sp>
        <p:sp>
          <p:nvSpPr>
            <p:cNvPr id="787" name="CaixaDeTexto 786"/>
            <p:cNvSpPr txBox="1"/>
            <p:nvPr/>
          </p:nvSpPr>
          <p:spPr>
            <a:xfrm>
              <a:off x="8027822" y="5300543"/>
              <a:ext cx="571437" cy="184171"/>
            </a:xfrm>
            <a:prstGeom prst="rect">
              <a:avLst/>
            </a:prstGeom>
            <a:noFill/>
          </p:spPr>
          <p:txBody>
            <a:bodyPr>
              <a:spAutoFit/>
            </a:bodyPr>
            <a:lstStyle/>
            <a:p>
              <a:pPr>
                <a:defRPr/>
              </a:pPr>
              <a:r>
                <a:rPr lang="pt-BR" sz="600" b="1" dirty="0">
                  <a:effectLst>
                    <a:outerShdw blurRad="38100" dist="38100" dir="2700000" algn="tl">
                      <a:srgbClr val="000000">
                        <a:alpha val="43137"/>
                      </a:srgbClr>
                    </a:outerShdw>
                  </a:effectLst>
                  <a:latin typeface="Times New Roman" pitchFamily="18" charset="0"/>
                  <a:ea typeface="+mn-ea"/>
                  <a:cs typeface="Times New Roman" pitchFamily="18" charset="0"/>
                </a:rPr>
                <a:t>Montanhas</a:t>
              </a:r>
            </a:p>
          </p:txBody>
        </p:sp>
        <p:sp>
          <p:nvSpPr>
            <p:cNvPr id="788" name="CaixaDeTexto 331"/>
            <p:cNvSpPr txBox="1">
              <a:spLocks noChangeArrowheads="1"/>
            </p:cNvSpPr>
            <p:nvPr/>
          </p:nvSpPr>
          <p:spPr bwMode="auto">
            <a:xfrm>
              <a:off x="8604218" y="5137344"/>
              <a:ext cx="642937" cy="307777"/>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Baía Formosa</a:t>
              </a:r>
            </a:p>
          </p:txBody>
        </p:sp>
        <p:sp>
          <p:nvSpPr>
            <p:cNvPr id="789" name="CaixaDeTexto 332"/>
            <p:cNvSpPr txBox="1">
              <a:spLocks noChangeArrowheads="1"/>
            </p:cNvSpPr>
            <p:nvPr/>
          </p:nvSpPr>
          <p:spPr bwMode="auto">
            <a:xfrm>
              <a:off x="8316445" y="5013177"/>
              <a:ext cx="71437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Canguaretama</a:t>
              </a:r>
            </a:p>
          </p:txBody>
        </p:sp>
        <p:sp>
          <p:nvSpPr>
            <p:cNvPr id="790" name="CaixaDeTexto 333"/>
            <p:cNvSpPr txBox="1">
              <a:spLocks noChangeArrowheads="1"/>
            </p:cNvSpPr>
            <p:nvPr/>
          </p:nvSpPr>
          <p:spPr bwMode="auto">
            <a:xfrm>
              <a:off x="8676488" y="4725144"/>
              <a:ext cx="357187"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Vila Flor</a:t>
              </a:r>
            </a:p>
          </p:txBody>
        </p:sp>
        <p:sp>
          <p:nvSpPr>
            <p:cNvPr id="791" name="CaixaDeTexto 334"/>
            <p:cNvSpPr txBox="1">
              <a:spLocks noChangeArrowheads="1"/>
            </p:cNvSpPr>
            <p:nvPr/>
          </p:nvSpPr>
          <p:spPr bwMode="auto">
            <a:xfrm>
              <a:off x="8676487" y="4581128"/>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Tibau do Sul</a:t>
              </a:r>
            </a:p>
          </p:txBody>
        </p:sp>
        <p:sp>
          <p:nvSpPr>
            <p:cNvPr id="792" name="CaixaDeTexto 335"/>
            <p:cNvSpPr txBox="1">
              <a:spLocks noChangeArrowheads="1"/>
            </p:cNvSpPr>
            <p:nvPr/>
          </p:nvSpPr>
          <p:spPr bwMode="auto">
            <a:xfrm>
              <a:off x="8172430" y="4725144"/>
              <a:ext cx="71437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Goianinha</a:t>
              </a:r>
            </a:p>
          </p:txBody>
        </p:sp>
        <p:sp>
          <p:nvSpPr>
            <p:cNvPr id="793" name="CaixaDeTexto 336"/>
            <p:cNvSpPr txBox="1">
              <a:spLocks noChangeArrowheads="1"/>
            </p:cNvSpPr>
            <p:nvPr/>
          </p:nvSpPr>
          <p:spPr bwMode="auto">
            <a:xfrm>
              <a:off x="8100218" y="4796975"/>
              <a:ext cx="500062" cy="276402"/>
            </a:xfrm>
            <a:prstGeom prst="rect">
              <a:avLst/>
            </a:prstGeom>
            <a:noFill/>
            <a:ln w="9525">
              <a:noFill/>
              <a:miter lim="800000"/>
              <a:headEnd/>
              <a:tailEnd/>
            </a:ln>
          </p:spPr>
          <p:txBody>
            <a:bodyPr wrap="square">
              <a:spAutoFit/>
            </a:bodyPr>
            <a:lstStyle/>
            <a:p>
              <a:pPr algn="ctr"/>
              <a:r>
                <a:rPr lang="pt-BR" sz="600" b="1" dirty="0">
                  <a:latin typeface="Times New Roman" pitchFamily="18" charset="0"/>
                  <a:cs typeface="Times New Roman" pitchFamily="18" charset="0"/>
                </a:rPr>
                <a:t>Espírito Santo</a:t>
              </a:r>
            </a:p>
          </p:txBody>
        </p:sp>
        <p:sp>
          <p:nvSpPr>
            <p:cNvPr id="794" name="CaixaDeTexto 337"/>
            <p:cNvSpPr txBox="1">
              <a:spLocks noChangeArrowheads="1"/>
            </p:cNvSpPr>
            <p:nvPr/>
          </p:nvSpPr>
          <p:spPr bwMode="auto">
            <a:xfrm>
              <a:off x="7956218" y="4868992"/>
              <a:ext cx="386882" cy="276999"/>
            </a:xfrm>
            <a:prstGeom prst="rect">
              <a:avLst/>
            </a:prstGeom>
            <a:noFill/>
            <a:ln w="9525">
              <a:noFill/>
              <a:miter lim="800000"/>
              <a:headEnd/>
              <a:tailEnd/>
            </a:ln>
          </p:spPr>
          <p:txBody>
            <a:bodyPr>
              <a:spAutoFit/>
            </a:bodyPr>
            <a:lstStyle/>
            <a:p>
              <a:r>
                <a:rPr lang="pt-BR" sz="600" b="1" dirty="0">
                  <a:latin typeface="Times New Roman" pitchFamily="18" charset="0"/>
                  <a:cs typeface="Times New Roman" pitchFamily="18" charset="0"/>
                </a:rPr>
                <a:t>Várzea</a:t>
              </a:r>
            </a:p>
          </p:txBody>
        </p:sp>
        <p:sp>
          <p:nvSpPr>
            <p:cNvPr id="795" name="CaixaDeTexto 338"/>
            <p:cNvSpPr txBox="1">
              <a:spLocks noChangeArrowheads="1"/>
            </p:cNvSpPr>
            <p:nvPr/>
          </p:nvSpPr>
          <p:spPr bwMode="auto">
            <a:xfrm>
              <a:off x="7812388" y="4725144"/>
              <a:ext cx="571500" cy="184150"/>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Passagem</a:t>
              </a:r>
            </a:p>
          </p:txBody>
        </p:sp>
        <p:sp>
          <p:nvSpPr>
            <p:cNvPr id="796" name="CaixaDeTexto 339"/>
            <p:cNvSpPr txBox="1">
              <a:spLocks noChangeArrowheads="1"/>
            </p:cNvSpPr>
            <p:nvPr/>
          </p:nvSpPr>
          <p:spPr bwMode="auto">
            <a:xfrm>
              <a:off x="7812218" y="4652943"/>
              <a:ext cx="500063" cy="169862"/>
            </a:xfrm>
            <a:prstGeom prst="rect">
              <a:avLst/>
            </a:prstGeom>
            <a:noFill/>
            <a:ln w="9525">
              <a:noFill/>
              <a:miter lim="800000"/>
              <a:headEnd/>
              <a:tailEnd/>
            </a:ln>
          </p:spPr>
          <p:txBody>
            <a:bodyPr>
              <a:spAutoFit/>
            </a:bodyPr>
            <a:lstStyle/>
            <a:p>
              <a:pPr algn="ctr"/>
              <a:r>
                <a:rPr lang="pt-BR" sz="500" b="1" dirty="0">
                  <a:latin typeface="Times New Roman" pitchFamily="18" charset="0"/>
                  <a:cs typeface="Times New Roman" pitchFamily="18" charset="0"/>
                </a:rPr>
                <a:t>Brejinho</a:t>
              </a:r>
            </a:p>
          </p:txBody>
        </p:sp>
        <p:sp>
          <p:nvSpPr>
            <p:cNvPr id="797" name="CaixaDeTexto 340"/>
            <p:cNvSpPr txBox="1">
              <a:spLocks noChangeArrowheads="1"/>
            </p:cNvSpPr>
            <p:nvPr/>
          </p:nvSpPr>
          <p:spPr bwMode="auto">
            <a:xfrm>
              <a:off x="3347875" y="5877272"/>
              <a:ext cx="571500"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Ipueira</a:t>
              </a:r>
            </a:p>
          </p:txBody>
        </p:sp>
        <p:sp>
          <p:nvSpPr>
            <p:cNvPr id="798" name="CaixaDeTexto 341"/>
            <p:cNvSpPr txBox="1">
              <a:spLocks noChangeArrowheads="1"/>
            </p:cNvSpPr>
            <p:nvPr/>
          </p:nvSpPr>
          <p:spPr bwMode="auto">
            <a:xfrm>
              <a:off x="8244438" y="5157192"/>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Pedro Velho</a:t>
              </a:r>
            </a:p>
          </p:txBody>
        </p:sp>
        <p:sp>
          <p:nvSpPr>
            <p:cNvPr id="799" name="CaixaDeTexto 342"/>
            <p:cNvSpPr txBox="1">
              <a:spLocks noChangeArrowheads="1"/>
            </p:cNvSpPr>
            <p:nvPr/>
          </p:nvSpPr>
          <p:spPr bwMode="auto">
            <a:xfrm>
              <a:off x="8316446" y="4509120"/>
              <a:ext cx="428625"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Arês</a:t>
              </a:r>
            </a:p>
          </p:txBody>
        </p:sp>
        <p:sp>
          <p:nvSpPr>
            <p:cNvPr id="800" name="CaixaDeTexto 343"/>
            <p:cNvSpPr txBox="1">
              <a:spLocks noChangeArrowheads="1"/>
            </p:cNvSpPr>
            <p:nvPr/>
          </p:nvSpPr>
          <p:spPr bwMode="auto">
            <a:xfrm>
              <a:off x="8532471" y="4365104"/>
              <a:ext cx="785845" cy="276999"/>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Sen. Georgino Avelino</a:t>
              </a:r>
            </a:p>
          </p:txBody>
        </p:sp>
        <p:sp>
          <p:nvSpPr>
            <p:cNvPr id="801" name="CaixaDeTexto 344"/>
            <p:cNvSpPr txBox="1">
              <a:spLocks noChangeArrowheads="1"/>
            </p:cNvSpPr>
            <p:nvPr/>
          </p:nvSpPr>
          <p:spPr bwMode="auto">
            <a:xfrm>
              <a:off x="1187628" y="3501008"/>
              <a:ext cx="621264"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Severiano </a:t>
              </a:r>
            </a:p>
            <a:p>
              <a:pPr algn="ctr"/>
              <a:r>
                <a:rPr lang="pt-BR" sz="600" b="1">
                  <a:latin typeface="Times New Roman" pitchFamily="18" charset="0"/>
                  <a:cs typeface="Times New Roman" pitchFamily="18" charset="0"/>
                </a:rPr>
                <a:t>Melo</a:t>
              </a:r>
            </a:p>
          </p:txBody>
        </p:sp>
        <p:sp>
          <p:nvSpPr>
            <p:cNvPr id="802" name="CaixaDeTexto 345"/>
            <p:cNvSpPr txBox="1">
              <a:spLocks noChangeArrowheads="1"/>
            </p:cNvSpPr>
            <p:nvPr/>
          </p:nvSpPr>
          <p:spPr bwMode="auto">
            <a:xfrm>
              <a:off x="971603" y="3645024"/>
              <a:ext cx="571500"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Rodolfo Fernandes</a:t>
              </a:r>
            </a:p>
          </p:txBody>
        </p:sp>
        <p:sp>
          <p:nvSpPr>
            <p:cNvPr id="803" name="CaixaDeTexto 346"/>
            <p:cNvSpPr txBox="1">
              <a:spLocks noChangeArrowheads="1"/>
            </p:cNvSpPr>
            <p:nvPr/>
          </p:nvSpPr>
          <p:spPr bwMode="auto">
            <a:xfrm>
              <a:off x="1547669" y="3573016"/>
              <a:ext cx="357188"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Itaú</a:t>
              </a:r>
            </a:p>
          </p:txBody>
        </p:sp>
        <p:sp>
          <p:nvSpPr>
            <p:cNvPr id="804" name="CaixaDeTexto 347"/>
            <p:cNvSpPr txBox="1">
              <a:spLocks noChangeArrowheads="1"/>
            </p:cNvSpPr>
            <p:nvPr/>
          </p:nvSpPr>
          <p:spPr bwMode="auto">
            <a:xfrm>
              <a:off x="1403653" y="3789040"/>
              <a:ext cx="500063" cy="276225"/>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Riacho da Cruz</a:t>
              </a:r>
            </a:p>
          </p:txBody>
        </p:sp>
        <p:sp>
          <p:nvSpPr>
            <p:cNvPr id="805" name="CaixaDeTexto 348"/>
            <p:cNvSpPr txBox="1">
              <a:spLocks noChangeArrowheads="1"/>
            </p:cNvSpPr>
            <p:nvPr/>
          </p:nvSpPr>
          <p:spPr bwMode="auto">
            <a:xfrm>
              <a:off x="1043611" y="3861048"/>
              <a:ext cx="571500"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Tabuleiro Grande</a:t>
              </a:r>
            </a:p>
          </p:txBody>
        </p:sp>
        <p:sp>
          <p:nvSpPr>
            <p:cNvPr id="806" name="CaixaDeTexto 349"/>
            <p:cNvSpPr txBox="1">
              <a:spLocks noChangeArrowheads="1"/>
            </p:cNvSpPr>
            <p:nvPr/>
          </p:nvSpPr>
          <p:spPr bwMode="auto">
            <a:xfrm>
              <a:off x="755578" y="3933056"/>
              <a:ext cx="571500"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São </a:t>
              </a:r>
              <a:r>
                <a:rPr lang="pt-BR" sz="600" b="1" dirty="0" err="1">
                  <a:latin typeface="Times New Roman" pitchFamily="18" charset="0"/>
                  <a:cs typeface="Times New Roman" pitchFamily="18" charset="0"/>
                </a:rPr>
                <a:t>Fco</a:t>
              </a:r>
              <a:r>
                <a:rPr lang="pt-BR" sz="600" b="1" dirty="0">
                  <a:latin typeface="Times New Roman" pitchFamily="18" charset="0"/>
                  <a:cs typeface="Times New Roman" pitchFamily="18" charset="0"/>
                </a:rPr>
                <a:t> do Oeste</a:t>
              </a:r>
            </a:p>
          </p:txBody>
        </p:sp>
        <p:sp>
          <p:nvSpPr>
            <p:cNvPr id="807" name="CaixaDeTexto 350"/>
            <p:cNvSpPr txBox="1">
              <a:spLocks noChangeArrowheads="1"/>
            </p:cNvSpPr>
            <p:nvPr/>
          </p:nvSpPr>
          <p:spPr bwMode="auto">
            <a:xfrm>
              <a:off x="1000125" y="4143375"/>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Fco </a:t>
              </a:r>
            </a:p>
            <a:p>
              <a:pPr algn="ctr"/>
              <a:r>
                <a:rPr lang="pt-BR" sz="600" b="1">
                  <a:latin typeface="Times New Roman" pitchFamily="18" charset="0"/>
                  <a:cs typeface="Times New Roman" pitchFamily="18" charset="0"/>
                </a:rPr>
                <a:t>Dantas</a:t>
              </a:r>
            </a:p>
          </p:txBody>
        </p:sp>
        <p:sp>
          <p:nvSpPr>
            <p:cNvPr id="808" name="CaixaDeTexto 351"/>
            <p:cNvSpPr txBox="1">
              <a:spLocks noChangeArrowheads="1"/>
            </p:cNvSpPr>
            <p:nvPr/>
          </p:nvSpPr>
          <p:spPr bwMode="auto">
            <a:xfrm>
              <a:off x="1187628" y="4077072"/>
              <a:ext cx="571500"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Portalegre</a:t>
              </a:r>
            </a:p>
          </p:txBody>
        </p:sp>
        <p:sp>
          <p:nvSpPr>
            <p:cNvPr id="809" name="CaixaDeTexto 352"/>
            <p:cNvSpPr txBox="1">
              <a:spLocks noChangeArrowheads="1"/>
            </p:cNvSpPr>
            <p:nvPr/>
          </p:nvSpPr>
          <p:spPr bwMode="auto">
            <a:xfrm>
              <a:off x="1475661" y="4005064"/>
              <a:ext cx="42862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Viçosa</a:t>
              </a:r>
            </a:p>
          </p:txBody>
        </p:sp>
        <p:sp>
          <p:nvSpPr>
            <p:cNvPr id="810" name="CaixaDeTexto 353"/>
            <p:cNvSpPr txBox="1">
              <a:spLocks noChangeArrowheads="1"/>
            </p:cNvSpPr>
            <p:nvPr/>
          </p:nvSpPr>
          <p:spPr bwMode="auto">
            <a:xfrm>
              <a:off x="1691685" y="4005064"/>
              <a:ext cx="500063" cy="184150"/>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Umarizal</a:t>
              </a:r>
            </a:p>
          </p:txBody>
        </p:sp>
        <p:sp>
          <p:nvSpPr>
            <p:cNvPr id="811" name="CaixaDeTexto 354"/>
            <p:cNvSpPr txBox="1">
              <a:spLocks noChangeArrowheads="1"/>
            </p:cNvSpPr>
            <p:nvPr/>
          </p:nvSpPr>
          <p:spPr bwMode="auto">
            <a:xfrm>
              <a:off x="2051727" y="3861048"/>
              <a:ext cx="571500" cy="369887"/>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Olho D’água dos Borges</a:t>
              </a:r>
            </a:p>
          </p:txBody>
        </p:sp>
        <p:sp>
          <p:nvSpPr>
            <p:cNvPr id="812" name="CaixaDeTexto 355"/>
            <p:cNvSpPr txBox="1">
              <a:spLocks noChangeArrowheads="1"/>
            </p:cNvSpPr>
            <p:nvPr/>
          </p:nvSpPr>
          <p:spPr bwMode="auto">
            <a:xfrm>
              <a:off x="2214563" y="4286250"/>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Patú</a:t>
              </a:r>
            </a:p>
          </p:txBody>
        </p:sp>
        <p:sp>
          <p:nvSpPr>
            <p:cNvPr id="813" name="CaixaDeTexto 356"/>
            <p:cNvSpPr txBox="1">
              <a:spLocks noChangeArrowheads="1"/>
            </p:cNvSpPr>
            <p:nvPr/>
          </p:nvSpPr>
          <p:spPr bwMode="auto">
            <a:xfrm>
              <a:off x="1907710" y="4149080"/>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Rafael Godeiro</a:t>
              </a:r>
            </a:p>
          </p:txBody>
        </p:sp>
        <p:sp>
          <p:nvSpPr>
            <p:cNvPr id="814" name="CaixaDeTexto 357"/>
            <p:cNvSpPr txBox="1">
              <a:spLocks noChangeArrowheads="1"/>
            </p:cNvSpPr>
            <p:nvPr/>
          </p:nvSpPr>
          <p:spPr bwMode="auto">
            <a:xfrm>
              <a:off x="1979719" y="4437112"/>
              <a:ext cx="428625" cy="276225"/>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Almino Afonso</a:t>
              </a:r>
            </a:p>
          </p:txBody>
        </p:sp>
        <p:sp>
          <p:nvSpPr>
            <p:cNvPr id="815" name="CaixaDeTexto 358"/>
            <p:cNvSpPr txBox="1">
              <a:spLocks noChangeArrowheads="1"/>
            </p:cNvSpPr>
            <p:nvPr/>
          </p:nvSpPr>
          <p:spPr bwMode="auto">
            <a:xfrm>
              <a:off x="1763694" y="4365104"/>
              <a:ext cx="428625" cy="1698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Lucrécia</a:t>
              </a:r>
            </a:p>
          </p:txBody>
        </p:sp>
        <p:sp>
          <p:nvSpPr>
            <p:cNvPr id="816" name="CaixaDeTexto 815"/>
            <p:cNvSpPr txBox="1"/>
            <p:nvPr/>
          </p:nvSpPr>
          <p:spPr>
            <a:xfrm>
              <a:off x="1691224" y="4436844"/>
              <a:ext cx="428578" cy="230213"/>
            </a:xfrm>
            <a:prstGeom prst="rect">
              <a:avLst/>
            </a:prstGeom>
            <a:noFill/>
          </p:spPr>
          <p:txBody>
            <a:bodyPr>
              <a:spAutoFit/>
            </a:bodyPr>
            <a:lstStyle/>
            <a:p>
              <a:pPr algn="ctr">
                <a:defRPr/>
              </a:pPr>
              <a:r>
                <a:rPr lang="pt-BR" sz="450" b="1" dirty="0">
                  <a:latin typeface="Times New Roman" pitchFamily="18" charset="0"/>
                  <a:ea typeface="+mn-ea"/>
                  <a:cs typeface="Times New Roman" pitchFamily="18" charset="0"/>
                </a:rPr>
                <a:t>Frutuoso Gomes</a:t>
              </a:r>
            </a:p>
          </p:txBody>
        </p:sp>
        <p:sp>
          <p:nvSpPr>
            <p:cNvPr id="817" name="CaixaDeTexto 360"/>
            <p:cNvSpPr txBox="1">
              <a:spLocks noChangeArrowheads="1"/>
            </p:cNvSpPr>
            <p:nvPr/>
          </p:nvSpPr>
          <p:spPr bwMode="auto">
            <a:xfrm>
              <a:off x="1763694" y="4725144"/>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João Dias</a:t>
              </a:r>
            </a:p>
          </p:txBody>
        </p:sp>
        <p:sp>
          <p:nvSpPr>
            <p:cNvPr id="818" name="CaixaDeTexto 361"/>
            <p:cNvSpPr txBox="1">
              <a:spLocks noChangeArrowheads="1"/>
            </p:cNvSpPr>
            <p:nvPr/>
          </p:nvSpPr>
          <p:spPr bwMode="auto">
            <a:xfrm>
              <a:off x="1403652" y="4509120"/>
              <a:ext cx="504058" cy="276999"/>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Antônio Martins</a:t>
              </a:r>
            </a:p>
          </p:txBody>
        </p:sp>
        <p:sp>
          <p:nvSpPr>
            <p:cNvPr id="819" name="CaixaDeTexto 362"/>
            <p:cNvSpPr txBox="1">
              <a:spLocks noChangeArrowheads="1"/>
            </p:cNvSpPr>
            <p:nvPr/>
          </p:nvSpPr>
          <p:spPr bwMode="auto">
            <a:xfrm>
              <a:off x="1214438" y="4929188"/>
              <a:ext cx="714375" cy="20005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Alexandria</a:t>
              </a:r>
            </a:p>
          </p:txBody>
        </p:sp>
        <p:sp>
          <p:nvSpPr>
            <p:cNvPr id="820" name="CaixaDeTexto 363"/>
            <p:cNvSpPr txBox="1">
              <a:spLocks noChangeArrowheads="1"/>
            </p:cNvSpPr>
            <p:nvPr/>
          </p:nvSpPr>
          <p:spPr bwMode="auto">
            <a:xfrm>
              <a:off x="1187628" y="4725144"/>
              <a:ext cx="42862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Pilões</a:t>
              </a:r>
            </a:p>
          </p:txBody>
        </p:sp>
        <p:sp>
          <p:nvSpPr>
            <p:cNvPr id="821" name="CaixaDeTexto 364"/>
            <p:cNvSpPr txBox="1">
              <a:spLocks noChangeArrowheads="1"/>
            </p:cNvSpPr>
            <p:nvPr/>
          </p:nvSpPr>
          <p:spPr bwMode="auto">
            <a:xfrm>
              <a:off x="1259636" y="4365104"/>
              <a:ext cx="500062"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Serrinha dos Pintos</a:t>
              </a:r>
            </a:p>
          </p:txBody>
        </p:sp>
        <p:sp>
          <p:nvSpPr>
            <p:cNvPr id="822" name="CaixaDeTexto 365"/>
            <p:cNvSpPr txBox="1">
              <a:spLocks noChangeArrowheads="1"/>
            </p:cNvSpPr>
            <p:nvPr/>
          </p:nvSpPr>
          <p:spPr bwMode="auto">
            <a:xfrm>
              <a:off x="1475661" y="4221088"/>
              <a:ext cx="500063"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Martins</a:t>
              </a:r>
            </a:p>
          </p:txBody>
        </p:sp>
        <p:sp>
          <p:nvSpPr>
            <p:cNvPr id="823" name="CaixaDeTexto 366"/>
            <p:cNvSpPr txBox="1">
              <a:spLocks noChangeArrowheads="1"/>
            </p:cNvSpPr>
            <p:nvPr/>
          </p:nvSpPr>
          <p:spPr bwMode="auto">
            <a:xfrm>
              <a:off x="827586" y="5085184"/>
              <a:ext cx="571500" cy="307777"/>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Ten. Ananias</a:t>
              </a:r>
            </a:p>
          </p:txBody>
        </p:sp>
        <p:sp>
          <p:nvSpPr>
            <p:cNvPr id="824" name="CaixaDeTexto 367"/>
            <p:cNvSpPr txBox="1">
              <a:spLocks noChangeArrowheads="1"/>
            </p:cNvSpPr>
            <p:nvPr/>
          </p:nvSpPr>
          <p:spPr bwMode="auto">
            <a:xfrm>
              <a:off x="827586" y="4725144"/>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Marcelino Vieira</a:t>
              </a:r>
            </a:p>
          </p:txBody>
        </p:sp>
        <p:sp>
          <p:nvSpPr>
            <p:cNvPr id="825" name="CaixaDeTexto 368"/>
            <p:cNvSpPr txBox="1">
              <a:spLocks noChangeArrowheads="1"/>
            </p:cNvSpPr>
            <p:nvPr/>
          </p:nvSpPr>
          <p:spPr bwMode="auto">
            <a:xfrm>
              <a:off x="611562" y="5143500"/>
              <a:ext cx="460002" cy="184666"/>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Paraná</a:t>
              </a:r>
            </a:p>
          </p:txBody>
        </p:sp>
        <p:sp>
          <p:nvSpPr>
            <p:cNvPr id="826" name="CaixaDeTexto 369"/>
            <p:cNvSpPr txBox="1">
              <a:spLocks noChangeArrowheads="1"/>
            </p:cNvSpPr>
            <p:nvPr/>
          </p:nvSpPr>
          <p:spPr bwMode="auto">
            <a:xfrm>
              <a:off x="611561" y="5013176"/>
              <a:ext cx="428625"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Major Sales</a:t>
              </a:r>
            </a:p>
          </p:txBody>
        </p:sp>
        <p:sp>
          <p:nvSpPr>
            <p:cNvPr id="827" name="CaixaDeTexto 370"/>
            <p:cNvSpPr txBox="1">
              <a:spLocks noChangeArrowheads="1"/>
            </p:cNvSpPr>
            <p:nvPr/>
          </p:nvSpPr>
          <p:spPr bwMode="auto">
            <a:xfrm>
              <a:off x="323528" y="4941168"/>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Luis Gomes</a:t>
              </a:r>
            </a:p>
          </p:txBody>
        </p:sp>
        <p:sp>
          <p:nvSpPr>
            <p:cNvPr id="828" name="CaixaDeTexto 371"/>
            <p:cNvSpPr txBox="1">
              <a:spLocks noChangeArrowheads="1"/>
            </p:cNvSpPr>
            <p:nvPr/>
          </p:nvSpPr>
          <p:spPr bwMode="auto">
            <a:xfrm>
              <a:off x="539553" y="4797152"/>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José da Penha</a:t>
              </a:r>
            </a:p>
          </p:txBody>
        </p:sp>
        <p:sp>
          <p:nvSpPr>
            <p:cNvPr id="829" name="CaixaDeTexto 372"/>
            <p:cNvSpPr txBox="1">
              <a:spLocks noChangeArrowheads="1"/>
            </p:cNvSpPr>
            <p:nvPr/>
          </p:nvSpPr>
          <p:spPr bwMode="auto">
            <a:xfrm>
              <a:off x="467545" y="4653136"/>
              <a:ext cx="432050" cy="216024"/>
            </a:xfrm>
            <a:prstGeom prst="rect">
              <a:avLst/>
            </a:prstGeom>
            <a:noFill/>
            <a:ln w="9525">
              <a:noFill/>
              <a:miter lim="800000"/>
              <a:headEnd/>
              <a:tailEnd/>
            </a:ln>
          </p:spPr>
          <p:txBody>
            <a:bodyPr>
              <a:spAutoFit/>
            </a:bodyPr>
            <a:lstStyle/>
            <a:p>
              <a:pPr algn="ctr"/>
              <a:r>
                <a:rPr lang="pt-BR" sz="400" b="1">
                  <a:latin typeface="Times New Roman" pitchFamily="18" charset="0"/>
                  <a:cs typeface="Times New Roman" pitchFamily="18" charset="0"/>
                </a:rPr>
                <a:t>Riacho de Santana</a:t>
              </a:r>
            </a:p>
          </p:txBody>
        </p:sp>
        <p:sp>
          <p:nvSpPr>
            <p:cNvPr id="830" name="CaixaDeTexto 374"/>
            <p:cNvSpPr txBox="1">
              <a:spLocks noChangeArrowheads="1"/>
            </p:cNvSpPr>
            <p:nvPr/>
          </p:nvSpPr>
          <p:spPr bwMode="auto">
            <a:xfrm>
              <a:off x="251520" y="4581128"/>
              <a:ext cx="428625" cy="369888"/>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Cel. João Pessoa</a:t>
              </a:r>
            </a:p>
          </p:txBody>
        </p:sp>
        <p:sp>
          <p:nvSpPr>
            <p:cNvPr id="831" name="CaixaDeTexto 377"/>
            <p:cNvSpPr txBox="1">
              <a:spLocks noChangeArrowheads="1"/>
            </p:cNvSpPr>
            <p:nvPr/>
          </p:nvSpPr>
          <p:spPr bwMode="auto">
            <a:xfrm>
              <a:off x="467545" y="4365104"/>
              <a:ext cx="500062"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Encanto</a:t>
              </a:r>
            </a:p>
          </p:txBody>
        </p:sp>
        <p:sp>
          <p:nvSpPr>
            <p:cNvPr id="832" name="CaixaDeTexto 378"/>
            <p:cNvSpPr txBox="1">
              <a:spLocks noChangeArrowheads="1"/>
            </p:cNvSpPr>
            <p:nvPr/>
          </p:nvSpPr>
          <p:spPr bwMode="auto">
            <a:xfrm>
              <a:off x="683272" y="4509878"/>
              <a:ext cx="571437" cy="276256"/>
            </a:xfrm>
            <a:prstGeom prst="rect">
              <a:avLst/>
            </a:prstGeom>
            <a:noFill/>
            <a:ln w="9525">
              <a:noFill/>
              <a:miter lim="800000"/>
              <a:headEnd/>
              <a:tailEnd/>
            </a:ln>
          </p:spPr>
          <p:txBody>
            <a:bodyPr>
              <a:spAutoFit/>
            </a:bodyPr>
            <a:lstStyle/>
            <a:p>
              <a:pPr algn="ctr">
                <a:defRPr/>
              </a:pPr>
              <a:r>
                <a:rPr lang="pt-BR" sz="600" b="1" kern="800" dirty="0">
                  <a:latin typeface="Times New Roman" pitchFamily="18" charset="0"/>
                  <a:cs typeface="Times New Roman" pitchFamily="18" charset="0"/>
                </a:rPr>
                <a:t>Rafael Fernandes</a:t>
              </a:r>
            </a:p>
          </p:txBody>
        </p:sp>
        <p:sp>
          <p:nvSpPr>
            <p:cNvPr id="833" name="CaixaDeTexto 379"/>
            <p:cNvSpPr txBox="1">
              <a:spLocks noChangeArrowheads="1"/>
            </p:cNvSpPr>
            <p:nvPr/>
          </p:nvSpPr>
          <p:spPr bwMode="auto">
            <a:xfrm>
              <a:off x="827586" y="4293096"/>
              <a:ext cx="576066" cy="369332"/>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Pau dos Ferros</a:t>
              </a:r>
            </a:p>
          </p:txBody>
        </p:sp>
        <p:sp>
          <p:nvSpPr>
            <p:cNvPr id="834" name="CaixaDeTexto 380"/>
            <p:cNvSpPr txBox="1">
              <a:spLocks noChangeArrowheads="1"/>
            </p:cNvSpPr>
            <p:nvPr/>
          </p:nvSpPr>
          <p:spPr bwMode="auto">
            <a:xfrm>
              <a:off x="467545" y="4509120"/>
              <a:ext cx="428625" cy="2460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Água Nova</a:t>
              </a:r>
            </a:p>
          </p:txBody>
        </p:sp>
      </p:grpSp>
      <p:sp>
        <p:nvSpPr>
          <p:cNvPr id="835" name="CaixaDeTexto 282"/>
          <p:cNvSpPr txBox="1">
            <a:spLocks noChangeArrowheads="1"/>
          </p:cNvSpPr>
          <p:nvPr/>
        </p:nvSpPr>
        <p:spPr bwMode="auto">
          <a:xfrm>
            <a:off x="4211638" y="5084763"/>
            <a:ext cx="500062" cy="339725"/>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S. J. Seridó</a:t>
            </a:r>
          </a:p>
        </p:txBody>
      </p:sp>
      <p:sp>
        <p:nvSpPr>
          <p:cNvPr id="836" name="CaixaDeTexto 361"/>
          <p:cNvSpPr txBox="1">
            <a:spLocks noChangeArrowheads="1"/>
          </p:cNvSpPr>
          <p:nvPr/>
        </p:nvSpPr>
        <p:spPr bwMode="auto">
          <a:xfrm>
            <a:off x="5868144" y="5805264"/>
            <a:ext cx="3275856" cy="894732"/>
          </a:xfrm>
          <a:prstGeom prst="rect">
            <a:avLst/>
          </a:prstGeom>
          <a:noFill/>
          <a:ln w="9525">
            <a:noFill/>
            <a:miter lim="800000"/>
            <a:headEnd/>
            <a:tailEnd/>
          </a:ln>
        </p:spPr>
        <p:txBody>
          <a:bodyPr wrap="square">
            <a:spAutoFit/>
          </a:bodyPr>
          <a:lstStyle/>
          <a:p>
            <a:pPr>
              <a:lnSpc>
                <a:spcPct val="150000"/>
              </a:lnSpc>
            </a:pPr>
            <a:r>
              <a:rPr lang="pt-BR" sz="1200" dirty="0" smtClean="0"/>
              <a:t>MUNICÍPIOS QUE RECEBERAM UBV PESADO 2018</a:t>
            </a:r>
            <a:endParaRPr lang="pt-BR" sz="1200" dirty="0"/>
          </a:p>
          <a:p>
            <a:pPr>
              <a:lnSpc>
                <a:spcPct val="150000"/>
              </a:lnSpc>
            </a:pPr>
            <a:r>
              <a:rPr lang="pt-BR" sz="1200" dirty="0" smtClean="0"/>
              <a:t>AÇÕES ATUAIS – JULHO 2018</a:t>
            </a:r>
          </a:p>
          <a:p>
            <a:pPr>
              <a:lnSpc>
                <a:spcPct val="150000"/>
              </a:lnSpc>
            </a:pPr>
            <a:r>
              <a:rPr lang="pt-BR" sz="1200" dirty="0" smtClean="0"/>
              <a:t>PRÓXIMAS AÇÕES DE UBV PESADO</a:t>
            </a:r>
            <a:endParaRPr lang="pt-BR" sz="1200" dirty="0"/>
          </a:p>
        </p:txBody>
      </p:sp>
      <p:sp>
        <p:nvSpPr>
          <p:cNvPr id="840" name="Retângulo 839"/>
          <p:cNvSpPr/>
          <p:nvPr/>
        </p:nvSpPr>
        <p:spPr>
          <a:xfrm>
            <a:off x="5652120" y="5949280"/>
            <a:ext cx="214883" cy="14344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42" name="Retângulo 841"/>
          <p:cNvSpPr/>
          <p:nvPr/>
        </p:nvSpPr>
        <p:spPr>
          <a:xfrm>
            <a:off x="5652120" y="6237312"/>
            <a:ext cx="214883" cy="145033"/>
          </a:xfrm>
          <a:prstGeom prst="rect">
            <a:avLst/>
          </a:prstGeom>
          <a:solidFill>
            <a:srgbClr val="CC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64" name="Retângulo 363"/>
          <p:cNvSpPr/>
          <p:nvPr/>
        </p:nvSpPr>
        <p:spPr>
          <a:xfrm>
            <a:off x="5652120" y="6525344"/>
            <a:ext cx="214883" cy="145033"/>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26d69b_2f4383480f504af38e71623af119b9d31.jpg"/>
          <p:cNvPicPr>
            <a:picLocks noChangeAspect="1"/>
          </p:cNvPicPr>
          <p:nvPr/>
        </p:nvPicPr>
        <p:blipFill>
          <a:blip r:embed="rId2" cstate="print"/>
          <a:srcRect l="18853" r="16104" b="52528"/>
          <a:stretch>
            <a:fillRect/>
          </a:stretch>
        </p:blipFill>
        <p:spPr>
          <a:xfrm flipH="1">
            <a:off x="7190889" y="0"/>
            <a:ext cx="1953110" cy="1124744"/>
          </a:xfrm>
          <a:prstGeom prst="rect">
            <a:avLst/>
          </a:prstGeom>
        </p:spPr>
      </p:pic>
      <p:sp>
        <p:nvSpPr>
          <p:cNvPr id="3" name="CaixaDeTexto 2"/>
          <p:cNvSpPr txBox="1"/>
          <p:nvPr/>
        </p:nvSpPr>
        <p:spPr>
          <a:xfrm>
            <a:off x="0" y="1268760"/>
            <a:ext cx="9144000" cy="1446550"/>
          </a:xfrm>
          <a:prstGeom prst="rect">
            <a:avLst/>
          </a:prstGeom>
          <a:noFill/>
        </p:spPr>
        <p:txBody>
          <a:bodyPr wrap="square" rtlCol="0">
            <a:spAutoFit/>
          </a:bodyPr>
          <a:lstStyle/>
          <a:p>
            <a:r>
              <a:rPr lang="pt-BR" dirty="0" smtClean="0">
                <a:latin typeface="David" pitchFamily="34" charset="-79"/>
                <a:cs typeface="David" pitchFamily="34" charset="-79"/>
              </a:rPr>
              <a:t>	</a:t>
            </a:r>
            <a:r>
              <a:rPr lang="pt-BR" sz="1400" dirty="0" smtClean="0">
                <a:latin typeface="Tahoma" pitchFamily="34" charset="0"/>
                <a:ea typeface="Tahoma" pitchFamily="34" charset="0"/>
                <a:cs typeface="Tahoma" pitchFamily="34" charset="0"/>
              </a:rPr>
              <a:t>AS APLICAÇÕES À ULTRA BAIXO VOLUME (FUMACÊ) SÃO PRECONIZADAS PARA O CONTROLE DE POPULAÇÕES DE MOSQUITOS ADULTOS DO VETOR </a:t>
            </a:r>
            <a:r>
              <a:rPr lang="pt-BR" sz="1400" i="1" dirty="0" smtClean="0">
                <a:latin typeface="Tahoma" pitchFamily="34" charset="0"/>
                <a:ea typeface="Tahoma" pitchFamily="34" charset="0"/>
                <a:cs typeface="Tahoma" pitchFamily="34" charset="0"/>
              </a:rPr>
              <a:t>AEDES AEGYPTI </a:t>
            </a:r>
            <a:r>
              <a:rPr lang="pt-BR" sz="1400" dirty="0" smtClean="0">
                <a:latin typeface="Tahoma" pitchFamily="34" charset="0"/>
                <a:ea typeface="Tahoma" pitchFamily="34" charset="0"/>
                <a:cs typeface="Tahoma" pitchFamily="34" charset="0"/>
              </a:rPr>
              <a:t>E DEVEM SER REALIZADAS</a:t>
            </a:r>
            <a:r>
              <a:rPr lang="pt-BR" sz="1400" i="1" dirty="0" smtClean="0">
                <a:latin typeface="Tahoma" pitchFamily="34" charset="0"/>
                <a:ea typeface="Tahoma" pitchFamily="34" charset="0"/>
                <a:cs typeface="Tahoma" pitchFamily="34" charset="0"/>
              </a:rPr>
              <a:t> </a:t>
            </a:r>
            <a:r>
              <a:rPr lang="pt-BR" sz="1400" dirty="0" smtClean="0">
                <a:latin typeface="Tahoma" pitchFamily="34" charset="0"/>
                <a:ea typeface="Tahoma" pitchFamily="34" charset="0"/>
                <a:cs typeface="Tahoma" pitchFamily="34" charset="0"/>
              </a:rPr>
              <a:t>SOMENTE QUANTO HOUVER NECESSIDADE DO CONTROLE DE SURTOS E EPIDEMIAS POR ARBOVIROSES. A UTILIZAÇÃO DO CARRO FUMACÊ SÓ É INDICADA EM LOCALIDADES ONDE EXISTE ALTO ÍNDICE DE INFESTAÇÃO DO </a:t>
            </a:r>
            <a:r>
              <a:rPr lang="pt-BR" sz="1400" i="1" dirty="0" smtClean="0">
                <a:latin typeface="Tahoma" pitchFamily="34" charset="0"/>
                <a:ea typeface="Tahoma" pitchFamily="34" charset="0"/>
                <a:cs typeface="Tahoma" pitchFamily="34" charset="0"/>
              </a:rPr>
              <a:t>AEDES AEGYPTI</a:t>
            </a:r>
            <a:r>
              <a:rPr lang="pt-BR" sz="1400" dirty="0" smtClean="0">
                <a:latin typeface="Tahoma" pitchFamily="34" charset="0"/>
                <a:ea typeface="Tahoma" pitchFamily="34" charset="0"/>
                <a:cs typeface="Tahoma" pitchFamily="34" charset="0"/>
              </a:rPr>
              <a:t> E TRANSMISSÃO DAS ARBOVIROSES COM CASOS NOTIFICADOS E CONFIRMADOS, DE ACORDO COM AS NORMAS DO MINISTÉRIO DA SAÚDE.</a:t>
            </a:r>
          </a:p>
        </p:txBody>
      </p:sp>
      <p:sp>
        <p:nvSpPr>
          <p:cNvPr id="8" name="Retângulo 7"/>
          <p:cNvSpPr/>
          <p:nvPr/>
        </p:nvSpPr>
        <p:spPr>
          <a:xfrm>
            <a:off x="8676456" y="5517232"/>
            <a:ext cx="4675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323528" y="0"/>
            <a:ext cx="7560840" cy="1477328"/>
          </a:xfrm>
          <a:prstGeom prst="rect">
            <a:avLst/>
          </a:prstGeom>
          <a:noFill/>
        </p:spPr>
        <p:txBody>
          <a:bodyPr wrap="square" rtlCol="0">
            <a:spAutoFit/>
          </a:bodyPr>
          <a:lstStyle/>
          <a:p>
            <a:pPr algn="ctr"/>
            <a:r>
              <a:rPr lang="pt-BR" sz="2400" b="1" dirty="0" smtClean="0">
                <a:solidFill>
                  <a:srgbClr val="0070C0"/>
                </a:solidFill>
                <a:latin typeface="Tahoma" pitchFamily="34" charset="0"/>
                <a:ea typeface="Tahoma" pitchFamily="34" charset="0"/>
                <a:cs typeface="Tahoma" pitchFamily="34" charset="0"/>
              </a:rPr>
              <a:t>INFORMAÇÕES SOBRE OPERAÇÕES DO CARRO FUMACÊ (OPERAÇÕES EM ULTRA BAIXO VOLUME – UBV VEICULAR)</a:t>
            </a:r>
            <a:endParaRPr lang="pt-BR" sz="2400" dirty="0" smtClean="0">
              <a:solidFill>
                <a:srgbClr val="0070C0"/>
              </a:solidFill>
              <a:latin typeface="Tahoma" pitchFamily="34" charset="0"/>
              <a:ea typeface="Tahoma" pitchFamily="34" charset="0"/>
              <a:cs typeface="Tahoma" pitchFamily="34" charset="0"/>
            </a:endParaRPr>
          </a:p>
          <a:p>
            <a:pPr algn="ctr"/>
            <a:endParaRPr lang="pt-BR" dirty="0">
              <a:solidFill>
                <a:srgbClr val="0070C0"/>
              </a:solidFill>
            </a:endParaRPr>
          </a:p>
        </p:txBody>
      </p:sp>
      <p:graphicFrame>
        <p:nvGraphicFramePr>
          <p:cNvPr id="11" name="Tabela 10"/>
          <p:cNvGraphicFramePr>
            <a:graphicFrameLocks noGrp="1"/>
          </p:cNvGraphicFramePr>
          <p:nvPr/>
        </p:nvGraphicFramePr>
        <p:xfrm>
          <a:off x="251520" y="2852937"/>
          <a:ext cx="8712968" cy="3866890"/>
        </p:xfrm>
        <a:graphic>
          <a:graphicData uri="http://schemas.openxmlformats.org/drawingml/2006/table">
            <a:tbl>
              <a:tblPr firstRow="1" bandRow="1">
                <a:tableStyleId>{5C22544A-7EE6-4342-B048-85BDC9FD1C3A}</a:tableStyleId>
              </a:tblPr>
              <a:tblGrid>
                <a:gridCol w="1440161"/>
                <a:gridCol w="7272807"/>
              </a:tblGrid>
              <a:tr h="352754">
                <a:tc gridSpan="2">
                  <a:txBody>
                    <a:bodyPr/>
                    <a:lstStyle/>
                    <a:p>
                      <a:pPr algn="ctr"/>
                      <a:r>
                        <a:rPr lang="pt-BR" dirty="0" smtClean="0"/>
                        <a:t>OPERAÇÕES</a:t>
                      </a:r>
                      <a:r>
                        <a:rPr lang="pt-BR" baseline="0" dirty="0" smtClean="0"/>
                        <a:t> DE UBV PESADO 2018</a:t>
                      </a:r>
                      <a:endParaRPr lang="pt-BR" dirty="0"/>
                    </a:p>
                  </a:txBody>
                  <a:tcPr/>
                </a:tc>
                <a:tc hMerge="1">
                  <a:txBody>
                    <a:bodyPr/>
                    <a:lstStyle/>
                    <a:p>
                      <a:endParaRPr lang="pt-BR" dirty="0"/>
                    </a:p>
                  </a:txBody>
                  <a:tcPr/>
                </a:tc>
              </a:tr>
              <a:tr h="323358">
                <a:tc>
                  <a:txBody>
                    <a:bodyPr/>
                    <a:lstStyle/>
                    <a:p>
                      <a:r>
                        <a:rPr lang="pt-BR" sz="1600" dirty="0" smtClean="0">
                          <a:effectLst>
                            <a:outerShdw blurRad="38100" dist="38100" dir="2700000" algn="tl">
                              <a:srgbClr val="000000">
                                <a:alpha val="43137"/>
                              </a:srgbClr>
                            </a:outerShdw>
                          </a:effectLst>
                        </a:rPr>
                        <a:t>JANEIRO</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CAMPO REDONDO</a:t>
                      </a:r>
                      <a:endParaRPr lang="pt-BR" sz="1400" dirty="0"/>
                    </a:p>
                  </a:txBody>
                  <a:tcPr/>
                </a:tc>
              </a:tr>
              <a:tr h="323358">
                <a:tc>
                  <a:txBody>
                    <a:bodyPr/>
                    <a:lstStyle/>
                    <a:p>
                      <a:r>
                        <a:rPr lang="pt-BR" sz="1600" dirty="0" smtClean="0">
                          <a:effectLst>
                            <a:outerShdw blurRad="38100" dist="38100" dir="2700000" algn="tl">
                              <a:srgbClr val="000000">
                                <a:alpha val="43137"/>
                              </a:srgbClr>
                            </a:outerShdw>
                          </a:effectLst>
                        </a:rPr>
                        <a:t>FEVEREIRO</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JUCURUTU, NATAL, SÃO GONÇALO DO AMARANTE E MOSSORÓ</a:t>
                      </a:r>
                      <a:endParaRPr lang="pt-BR" dirty="0"/>
                    </a:p>
                  </a:txBody>
                  <a:tcPr/>
                </a:tc>
              </a:tr>
              <a:tr h="323358">
                <a:tc>
                  <a:txBody>
                    <a:bodyPr/>
                    <a:lstStyle/>
                    <a:p>
                      <a:r>
                        <a:rPr lang="pt-BR" sz="1600" dirty="0" smtClean="0">
                          <a:effectLst>
                            <a:outerShdw blurRad="38100" dist="38100" dir="2700000" algn="tl">
                              <a:srgbClr val="000000">
                                <a:alpha val="43137"/>
                              </a:srgbClr>
                            </a:outerShdw>
                          </a:effectLst>
                        </a:rPr>
                        <a:t>MARÇO</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NATAL, CURRAIS NOVOS, PASSA E FICA E BODÓ;</a:t>
                      </a:r>
                      <a:endParaRPr lang="pt-BR" dirty="0"/>
                    </a:p>
                  </a:txBody>
                  <a:tcPr/>
                </a:tc>
              </a:tr>
              <a:tr h="323358">
                <a:tc>
                  <a:txBody>
                    <a:bodyPr/>
                    <a:lstStyle/>
                    <a:p>
                      <a:r>
                        <a:rPr lang="pt-BR" sz="1600" dirty="0" smtClean="0">
                          <a:effectLst>
                            <a:outerShdw blurRad="38100" dist="38100" dir="2700000" algn="tl">
                              <a:srgbClr val="000000">
                                <a:alpha val="43137"/>
                              </a:srgbClr>
                            </a:outerShdw>
                          </a:effectLst>
                        </a:rPr>
                        <a:t>ABRIL</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JOÃO CÂMARA, MOSSORÓ, SÃO VICENTE E NATAL;</a:t>
                      </a:r>
                      <a:endParaRPr lang="pt-BR" sz="1400" dirty="0"/>
                    </a:p>
                  </a:txBody>
                  <a:tcPr/>
                </a:tc>
              </a:tr>
              <a:tr h="705508">
                <a:tc>
                  <a:txBody>
                    <a:bodyPr/>
                    <a:lstStyle/>
                    <a:p>
                      <a:r>
                        <a:rPr lang="pt-BR" sz="1600" dirty="0" smtClean="0">
                          <a:effectLst>
                            <a:outerShdw blurRad="38100" dist="38100" dir="2700000" algn="tl">
                              <a:srgbClr val="000000">
                                <a:alpha val="43137"/>
                              </a:srgbClr>
                            </a:outerShdw>
                          </a:effectLst>
                        </a:rPr>
                        <a:t>MAIO</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CAMPO REDONDO, CAIÇARA DO NORTE, CAIÇARA DO RIO DOS VENTOS, BOM JESUS, MACAÍBA, SÃO GONÇALO DO AMARANTE, NATAL, SÃO JOSÉ DE MIPIBU, PUREZA, SANTO ANTÔNIO;</a:t>
                      </a:r>
                      <a:endParaRPr lang="pt-BR" dirty="0"/>
                    </a:p>
                  </a:txBody>
                  <a:tcPr/>
                </a:tc>
              </a:tr>
              <a:tr h="323358">
                <a:tc>
                  <a:txBody>
                    <a:bodyPr/>
                    <a:lstStyle/>
                    <a:p>
                      <a:r>
                        <a:rPr lang="pt-BR" sz="1600" dirty="0" smtClean="0">
                          <a:effectLst>
                            <a:outerShdw blurRad="38100" dist="38100" dir="2700000" algn="tl">
                              <a:srgbClr val="000000">
                                <a:alpha val="43137"/>
                              </a:srgbClr>
                            </a:outerShdw>
                          </a:effectLst>
                        </a:rPr>
                        <a:t>JUNHO</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TENENTE LAURENTINO, BAIA FORMOSA, NATAL;</a:t>
                      </a:r>
                      <a:endParaRPr lang="pt-BR" sz="1400" dirty="0"/>
                    </a:p>
                  </a:txBody>
                  <a:tcPr/>
                </a:tc>
              </a:tr>
              <a:tr h="323358">
                <a:tc>
                  <a:txBody>
                    <a:bodyPr/>
                    <a:lstStyle/>
                    <a:p>
                      <a:r>
                        <a:rPr lang="pt-BR" sz="1600" dirty="0" smtClean="0">
                          <a:effectLst>
                            <a:outerShdw blurRad="38100" dist="38100" dir="2700000" algn="tl">
                              <a:srgbClr val="000000">
                                <a:alpha val="43137"/>
                              </a:srgbClr>
                            </a:outerShdw>
                          </a:effectLst>
                        </a:rPr>
                        <a:t>JULHO</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SÃO JOSÉ DO CAMPESTRE, VÁZEA,MACAU;</a:t>
                      </a:r>
                      <a:endParaRPr lang="pt-BR" sz="1400" dirty="0"/>
                    </a:p>
                  </a:txBody>
                  <a:tcPr/>
                </a:tc>
              </a:tr>
              <a:tr h="323358">
                <a:tc>
                  <a:txBody>
                    <a:bodyPr/>
                    <a:lstStyle/>
                    <a:p>
                      <a:r>
                        <a:rPr lang="pt-BR" sz="1600" dirty="0" smtClean="0">
                          <a:effectLst>
                            <a:outerShdw blurRad="38100" dist="38100" dir="2700000" algn="tl">
                              <a:srgbClr val="000000">
                                <a:alpha val="43137"/>
                              </a:srgbClr>
                            </a:outerShdw>
                          </a:effectLst>
                        </a:rPr>
                        <a:t>ATUAL – SE26</a:t>
                      </a:r>
                      <a:endParaRPr lang="pt-BR" sz="1600" dirty="0">
                        <a:effectLst>
                          <a:outerShdw blurRad="38100" dist="38100" dir="2700000" algn="tl">
                            <a:srgbClr val="000000">
                              <a:alpha val="43137"/>
                            </a:srgbClr>
                          </a:outerShdw>
                        </a:effectLst>
                      </a:endParaRPr>
                    </a:p>
                  </a:txBody>
                  <a:tcPr/>
                </a:tc>
                <a:tc>
                  <a:txBody>
                    <a:bodyPr/>
                    <a:lstStyle/>
                    <a:p>
                      <a:r>
                        <a:rPr lang="pt-BR" sz="1400" dirty="0" smtClean="0">
                          <a:latin typeface="Tahoma" pitchFamily="34" charset="0"/>
                          <a:ea typeface="Tahoma" pitchFamily="34" charset="0"/>
                          <a:cs typeface="Tahoma" pitchFamily="34" charset="0"/>
                        </a:rPr>
                        <a:t>TANGARÁ, PASSA E FICA, CAICÓ, JUCURUTU, SÃO FERNANDO;</a:t>
                      </a:r>
                      <a:endParaRPr lang="pt-BR" sz="1400" dirty="0"/>
                    </a:p>
                  </a:txBody>
                  <a:tcPr/>
                </a:tc>
              </a:tr>
              <a:tr h="422650">
                <a:tc>
                  <a:txBody>
                    <a:bodyPr/>
                    <a:lstStyle/>
                    <a:p>
                      <a:r>
                        <a:rPr lang="pt-BR" sz="1600" dirty="0" smtClean="0">
                          <a:effectLst>
                            <a:outerShdw blurRad="38100" dist="38100" dir="2700000" algn="tl">
                              <a:srgbClr val="000000">
                                <a:alpha val="43137"/>
                              </a:srgbClr>
                            </a:outerShdw>
                          </a:effectLst>
                        </a:rPr>
                        <a:t>PRÓXIMAS</a:t>
                      </a:r>
                      <a:endParaRPr lang="pt-BR" sz="16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pt-BR" sz="1400" dirty="0" smtClean="0">
                          <a:latin typeface="Tahoma" pitchFamily="34" charset="0"/>
                          <a:ea typeface="Tahoma" pitchFamily="34" charset="0"/>
                          <a:cs typeface="Tahoma" pitchFamily="34" charset="0"/>
                        </a:rPr>
                        <a:t>SANTA CRUZ E MOSSORÓ; </a:t>
                      </a:r>
                      <a:endParaRPr lang="pt-BR" sz="1400" dirty="0" smtClean="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grpSp>
        <p:nvGrpSpPr>
          <p:cNvPr id="2" name="Group 253"/>
          <p:cNvGrpSpPr>
            <a:grpSpLocks/>
          </p:cNvGrpSpPr>
          <p:nvPr/>
        </p:nvGrpSpPr>
        <p:grpSpPr bwMode="auto">
          <a:xfrm>
            <a:off x="0" y="3543760"/>
            <a:ext cx="2628569" cy="1885752"/>
            <a:chOff x="1156" y="2420"/>
            <a:chExt cx="1291" cy="892"/>
          </a:xfrm>
          <a:solidFill>
            <a:schemeClr val="bg1">
              <a:lumMod val="95000"/>
            </a:schemeClr>
          </a:solidFill>
        </p:grpSpPr>
        <p:sp>
          <p:nvSpPr>
            <p:cNvPr id="479" name="Freeform 254"/>
            <p:cNvSpPr>
              <a:spLocks/>
            </p:cNvSpPr>
            <p:nvPr/>
          </p:nvSpPr>
          <p:spPr bwMode="auto">
            <a:xfrm>
              <a:off x="2048" y="2861"/>
              <a:ext cx="92" cy="115"/>
            </a:xfrm>
            <a:custGeom>
              <a:avLst/>
              <a:gdLst/>
              <a:ahLst/>
              <a:cxnLst>
                <a:cxn ang="0">
                  <a:pos x="257" y="450"/>
                </a:cxn>
                <a:cxn ang="0">
                  <a:pos x="257" y="409"/>
                </a:cxn>
                <a:cxn ang="0">
                  <a:pos x="225" y="409"/>
                </a:cxn>
                <a:cxn ang="0">
                  <a:pos x="194" y="409"/>
                </a:cxn>
                <a:cxn ang="0">
                  <a:pos x="161" y="368"/>
                </a:cxn>
                <a:cxn ang="0">
                  <a:pos x="129" y="368"/>
                </a:cxn>
                <a:cxn ang="0">
                  <a:pos x="129" y="328"/>
                </a:cxn>
                <a:cxn ang="0">
                  <a:pos x="96" y="328"/>
                </a:cxn>
                <a:cxn ang="0">
                  <a:pos x="96" y="286"/>
                </a:cxn>
                <a:cxn ang="0">
                  <a:pos x="63" y="286"/>
                </a:cxn>
                <a:cxn ang="0">
                  <a:pos x="63" y="245"/>
                </a:cxn>
                <a:cxn ang="0">
                  <a:pos x="33" y="204"/>
                </a:cxn>
                <a:cxn ang="0">
                  <a:pos x="33" y="164"/>
                </a:cxn>
                <a:cxn ang="0">
                  <a:pos x="0" y="164"/>
                </a:cxn>
                <a:cxn ang="0">
                  <a:pos x="0" y="122"/>
                </a:cxn>
                <a:cxn ang="0">
                  <a:pos x="33" y="122"/>
                </a:cxn>
                <a:cxn ang="0">
                  <a:pos x="33" y="82"/>
                </a:cxn>
                <a:cxn ang="0">
                  <a:pos x="63" y="40"/>
                </a:cxn>
                <a:cxn ang="0">
                  <a:pos x="63" y="0"/>
                </a:cxn>
                <a:cxn ang="0">
                  <a:pos x="96" y="0"/>
                </a:cxn>
                <a:cxn ang="0">
                  <a:pos x="96" y="40"/>
                </a:cxn>
                <a:cxn ang="0">
                  <a:pos x="96" y="82"/>
                </a:cxn>
                <a:cxn ang="0">
                  <a:pos x="96" y="122"/>
                </a:cxn>
                <a:cxn ang="0">
                  <a:pos x="129" y="122"/>
                </a:cxn>
                <a:cxn ang="0">
                  <a:pos x="129" y="164"/>
                </a:cxn>
                <a:cxn ang="0">
                  <a:pos x="161" y="164"/>
                </a:cxn>
                <a:cxn ang="0">
                  <a:pos x="194" y="164"/>
                </a:cxn>
                <a:cxn ang="0">
                  <a:pos x="225" y="122"/>
                </a:cxn>
                <a:cxn ang="0">
                  <a:pos x="257" y="122"/>
                </a:cxn>
                <a:cxn ang="0">
                  <a:pos x="257" y="164"/>
                </a:cxn>
                <a:cxn ang="0">
                  <a:pos x="257" y="204"/>
                </a:cxn>
                <a:cxn ang="0">
                  <a:pos x="225" y="204"/>
                </a:cxn>
                <a:cxn ang="0">
                  <a:pos x="225" y="245"/>
                </a:cxn>
                <a:cxn ang="0">
                  <a:pos x="225" y="286"/>
                </a:cxn>
                <a:cxn ang="0">
                  <a:pos x="257" y="328"/>
                </a:cxn>
                <a:cxn ang="0">
                  <a:pos x="257" y="368"/>
                </a:cxn>
                <a:cxn ang="0">
                  <a:pos x="257" y="409"/>
                </a:cxn>
                <a:cxn ang="0">
                  <a:pos x="257" y="450"/>
                </a:cxn>
              </a:cxnLst>
              <a:rect l="0" t="0" r="r" b="b"/>
              <a:pathLst>
                <a:path w="257" h="450">
                  <a:moveTo>
                    <a:pt x="257" y="450"/>
                  </a:moveTo>
                  <a:lnTo>
                    <a:pt x="257" y="409"/>
                  </a:lnTo>
                  <a:lnTo>
                    <a:pt x="225" y="409"/>
                  </a:lnTo>
                  <a:lnTo>
                    <a:pt x="194" y="409"/>
                  </a:lnTo>
                  <a:lnTo>
                    <a:pt x="161" y="368"/>
                  </a:lnTo>
                  <a:lnTo>
                    <a:pt x="129" y="368"/>
                  </a:lnTo>
                  <a:lnTo>
                    <a:pt x="129" y="328"/>
                  </a:lnTo>
                  <a:lnTo>
                    <a:pt x="96" y="328"/>
                  </a:lnTo>
                  <a:lnTo>
                    <a:pt x="96" y="286"/>
                  </a:lnTo>
                  <a:lnTo>
                    <a:pt x="63" y="286"/>
                  </a:lnTo>
                  <a:lnTo>
                    <a:pt x="63" y="245"/>
                  </a:lnTo>
                  <a:lnTo>
                    <a:pt x="33" y="204"/>
                  </a:lnTo>
                  <a:lnTo>
                    <a:pt x="33" y="164"/>
                  </a:lnTo>
                  <a:lnTo>
                    <a:pt x="0" y="164"/>
                  </a:lnTo>
                  <a:lnTo>
                    <a:pt x="0" y="122"/>
                  </a:lnTo>
                  <a:lnTo>
                    <a:pt x="33" y="122"/>
                  </a:lnTo>
                  <a:lnTo>
                    <a:pt x="33" y="82"/>
                  </a:lnTo>
                  <a:lnTo>
                    <a:pt x="63" y="40"/>
                  </a:lnTo>
                  <a:lnTo>
                    <a:pt x="63" y="0"/>
                  </a:lnTo>
                  <a:lnTo>
                    <a:pt x="96" y="0"/>
                  </a:lnTo>
                  <a:lnTo>
                    <a:pt x="96" y="40"/>
                  </a:lnTo>
                  <a:lnTo>
                    <a:pt x="96" y="82"/>
                  </a:lnTo>
                  <a:lnTo>
                    <a:pt x="96" y="122"/>
                  </a:lnTo>
                  <a:lnTo>
                    <a:pt x="129" y="122"/>
                  </a:lnTo>
                  <a:lnTo>
                    <a:pt x="129" y="164"/>
                  </a:lnTo>
                  <a:lnTo>
                    <a:pt x="161" y="164"/>
                  </a:lnTo>
                  <a:lnTo>
                    <a:pt x="194" y="164"/>
                  </a:lnTo>
                  <a:lnTo>
                    <a:pt x="225" y="122"/>
                  </a:lnTo>
                  <a:lnTo>
                    <a:pt x="257" y="122"/>
                  </a:lnTo>
                  <a:lnTo>
                    <a:pt x="257" y="164"/>
                  </a:lnTo>
                  <a:lnTo>
                    <a:pt x="257" y="204"/>
                  </a:lnTo>
                  <a:lnTo>
                    <a:pt x="225" y="204"/>
                  </a:lnTo>
                  <a:lnTo>
                    <a:pt x="225" y="245"/>
                  </a:lnTo>
                  <a:lnTo>
                    <a:pt x="225" y="286"/>
                  </a:lnTo>
                  <a:lnTo>
                    <a:pt x="257" y="328"/>
                  </a:lnTo>
                  <a:lnTo>
                    <a:pt x="257" y="368"/>
                  </a:lnTo>
                  <a:lnTo>
                    <a:pt x="257" y="409"/>
                  </a:lnTo>
                  <a:lnTo>
                    <a:pt x="257" y="450"/>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3" name="Group 255"/>
            <p:cNvGrpSpPr>
              <a:grpSpLocks/>
            </p:cNvGrpSpPr>
            <p:nvPr/>
          </p:nvGrpSpPr>
          <p:grpSpPr bwMode="auto">
            <a:xfrm>
              <a:off x="1156" y="2420"/>
              <a:ext cx="1291" cy="892"/>
              <a:chOff x="1156" y="1728"/>
              <a:chExt cx="1291" cy="892"/>
            </a:xfrm>
            <a:grpFill/>
          </p:grpSpPr>
          <p:sp>
            <p:nvSpPr>
              <p:cNvPr id="481" name="Freeform 256"/>
              <p:cNvSpPr>
                <a:spLocks/>
              </p:cNvSpPr>
              <p:nvPr/>
            </p:nvSpPr>
            <p:spPr bwMode="auto">
              <a:xfrm>
                <a:off x="2082" y="2137"/>
                <a:ext cx="68" cy="85"/>
              </a:xfrm>
              <a:custGeom>
                <a:avLst/>
                <a:gdLst/>
                <a:ahLst/>
                <a:cxnLst>
                  <a:cxn ang="0">
                    <a:pos x="159" y="286"/>
                  </a:cxn>
                  <a:cxn ang="0">
                    <a:pos x="128" y="286"/>
                  </a:cxn>
                  <a:cxn ang="0">
                    <a:pos x="96" y="328"/>
                  </a:cxn>
                  <a:cxn ang="0">
                    <a:pos x="64" y="328"/>
                  </a:cxn>
                  <a:cxn ang="0">
                    <a:pos x="33" y="328"/>
                  </a:cxn>
                  <a:cxn ang="0">
                    <a:pos x="33" y="286"/>
                  </a:cxn>
                  <a:cxn ang="0">
                    <a:pos x="0" y="286"/>
                  </a:cxn>
                  <a:cxn ang="0">
                    <a:pos x="0" y="247"/>
                  </a:cxn>
                  <a:cxn ang="0">
                    <a:pos x="0" y="205"/>
                  </a:cxn>
                  <a:cxn ang="0">
                    <a:pos x="0" y="165"/>
                  </a:cxn>
                  <a:cxn ang="0">
                    <a:pos x="0" y="123"/>
                  </a:cxn>
                  <a:cxn ang="0">
                    <a:pos x="33" y="82"/>
                  </a:cxn>
                  <a:cxn ang="0">
                    <a:pos x="33" y="42"/>
                  </a:cxn>
                  <a:cxn ang="0">
                    <a:pos x="64" y="42"/>
                  </a:cxn>
                  <a:cxn ang="0">
                    <a:pos x="96" y="42"/>
                  </a:cxn>
                  <a:cxn ang="0">
                    <a:pos x="128" y="42"/>
                  </a:cxn>
                  <a:cxn ang="0">
                    <a:pos x="128" y="0"/>
                  </a:cxn>
                  <a:cxn ang="0">
                    <a:pos x="159" y="0"/>
                  </a:cxn>
                  <a:cxn ang="0">
                    <a:pos x="159" y="42"/>
                  </a:cxn>
                  <a:cxn ang="0">
                    <a:pos x="159" y="82"/>
                  </a:cxn>
                  <a:cxn ang="0">
                    <a:pos x="159" y="123"/>
                  </a:cxn>
                  <a:cxn ang="0">
                    <a:pos x="159" y="165"/>
                  </a:cxn>
                  <a:cxn ang="0">
                    <a:pos x="192" y="205"/>
                  </a:cxn>
                  <a:cxn ang="0">
                    <a:pos x="192" y="247"/>
                  </a:cxn>
                  <a:cxn ang="0">
                    <a:pos x="192" y="286"/>
                  </a:cxn>
                  <a:cxn ang="0">
                    <a:pos x="159" y="286"/>
                  </a:cxn>
                </a:cxnLst>
                <a:rect l="0" t="0" r="r" b="b"/>
                <a:pathLst>
                  <a:path w="192" h="328">
                    <a:moveTo>
                      <a:pt x="159" y="286"/>
                    </a:moveTo>
                    <a:lnTo>
                      <a:pt x="128" y="286"/>
                    </a:lnTo>
                    <a:lnTo>
                      <a:pt x="96" y="328"/>
                    </a:lnTo>
                    <a:lnTo>
                      <a:pt x="64" y="328"/>
                    </a:lnTo>
                    <a:lnTo>
                      <a:pt x="33" y="328"/>
                    </a:lnTo>
                    <a:lnTo>
                      <a:pt x="33" y="286"/>
                    </a:lnTo>
                    <a:lnTo>
                      <a:pt x="0" y="286"/>
                    </a:lnTo>
                    <a:lnTo>
                      <a:pt x="0" y="247"/>
                    </a:lnTo>
                    <a:lnTo>
                      <a:pt x="0" y="205"/>
                    </a:lnTo>
                    <a:lnTo>
                      <a:pt x="0" y="165"/>
                    </a:lnTo>
                    <a:lnTo>
                      <a:pt x="0" y="123"/>
                    </a:lnTo>
                    <a:lnTo>
                      <a:pt x="33" y="82"/>
                    </a:lnTo>
                    <a:lnTo>
                      <a:pt x="33" y="42"/>
                    </a:lnTo>
                    <a:lnTo>
                      <a:pt x="64" y="42"/>
                    </a:lnTo>
                    <a:lnTo>
                      <a:pt x="96" y="42"/>
                    </a:lnTo>
                    <a:lnTo>
                      <a:pt x="128" y="42"/>
                    </a:lnTo>
                    <a:lnTo>
                      <a:pt x="128" y="0"/>
                    </a:lnTo>
                    <a:lnTo>
                      <a:pt x="159" y="0"/>
                    </a:lnTo>
                    <a:lnTo>
                      <a:pt x="159" y="42"/>
                    </a:lnTo>
                    <a:lnTo>
                      <a:pt x="159" y="82"/>
                    </a:lnTo>
                    <a:lnTo>
                      <a:pt x="159" y="123"/>
                    </a:lnTo>
                    <a:lnTo>
                      <a:pt x="159" y="165"/>
                    </a:lnTo>
                    <a:lnTo>
                      <a:pt x="192" y="205"/>
                    </a:lnTo>
                    <a:lnTo>
                      <a:pt x="192" y="247"/>
                    </a:lnTo>
                    <a:lnTo>
                      <a:pt x="192" y="286"/>
                    </a:lnTo>
                    <a:lnTo>
                      <a:pt x="159" y="286"/>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4" name="Group 257"/>
              <p:cNvGrpSpPr>
                <a:grpSpLocks/>
              </p:cNvGrpSpPr>
              <p:nvPr/>
            </p:nvGrpSpPr>
            <p:grpSpPr bwMode="auto">
              <a:xfrm>
                <a:off x="1156" y="1728"/>
                <a:ext cx="1291" cy="892"/>
                <a:chOff x="1156" y="1728"/>
                <a:chExt cx="1291" cy="892"/>
              </a:xfrm>
              <a:grpFill/>
            </p:grpSpPr>
            <p:grpSp>
              <p:nvGrpSpPr>
                <p:cNvPr id="5" name="Group 258"/>
                <p:cNvGrpSpPr>
                  <a:grpSpLocks/>
                </p:cNvGrpSpPr>
                <p:nvPr/>
              </p:nvGrpSpPr>
              <p:grpSpPr bwMode="auto">
                <a:xfrm>
                  <a:off x="1422" y="1864"/>
                  <a:ext cx="864" cy="452"/>
                  <a:chOff x="1422" y="1864"/>
                  <a:chExt cx="864" cy="452"/>
                </a:xfrm>
                <a:grpFill/>
              </p:grpSpPr>
              <p:sp>
                <p:nvSpPr>
                  <p:cNvPr id="519" name="Freeform 259"/>
                  <p:cNvSpPr>
                    <a:spLocks/>
                  </p:cNvSpPr>
                  <p:nvPr/>
                </p:nvSpPr>
                <p:spPr bwMode="auto">
                  <a:xfrm>
                    <a:off x="1854" y="1864"/>
                    <a:ext cx="170" cy="168"/>
                  </a:xfrm>
                  <a:custGeom>
                    <a:avLst/>
                    <a:gdLst/>
                    <a:ahLst/>
                    <a:cxnLst>
                      <a:cxn ang="0">
                        <a:pos x="450" y="655"/>
                      </a:cxn>
                      <a:cxn ang="0">
                        <a:pos x="418" y="655"/>
                      </a:cxn>
                      <a:cxn ang="0">
                        <a:pos x="385" y="614"/>
                      </a:cxn>
                      <a:cxn ang="0">
                        <a:pos x="385" y="572"/>
                      </a:cxn>
                      <a:cxn ang="0">
                        <a:pos x="352" y="572"/>
                      </a:cxn>
                      <a:cxn ang="0">
                        <a:pos x="352" y="532"/>
                      </a:cxn>
                      <a:cxn ang="0">
                        <a:pos x="321" y="532"/>
                      </a:cxn>
                      <a:cxn ang="0">
                        <a:pos x="321" y="491"/>
                      </a:cxn>
                      <a:cxn ang="0">
                        <a:pos x="289" y="491"/>
                      </a:cxn>
                      <a:cxn ang="0">
                        <a:pos x="257" y="450"/>
                      </a:cxn>
                      <a:cxn ang="0">
                        <a:pos x="224" y="450"/>
                      </a:cxn>
                      <a:cxn ang="0">
                        <a:pos x="224" y="491"/>
                      </a:cxn>
                      <a:cxn ang="0">
                        <a:pos x="192" y="491"/>
                      </a:cxn>
                      <a:cxn ang="0">
                        <a:pos x="161" y="491"/>
                      </a:cxn>
                      <a:cxn ang="0">
                        <a:pos x="128" y="532"/>
                      </a:cxn>
                      <a:cxn ang="0">
                        <a:pos x="95" y="532"/>
                      </a:cxn>
                      <a:cxn ang="0">
                        <a:pos x="64" y="532"/>
                      </a:cxn>
                      <a:cxn ang="0">
                        <a:pos x="31" y="572"/>
                      </a:cxn>
                      <a:cxn ang="0">
                        <a:pos x="0" y="572"/>
                      </a:cxn>
                      <a:cxn ang="0">
                        <a:pos x="0" y="532"/>
                      </a:cxn>
                      <a:cxn ang="0">
                        <a:pos x="0" y="491"/>
                      </a:cxn>
                      <a:cxn ang="0">
                        <a:pos x="31" y="450"/>
                      </a:cxn>
                      <a:cxn ang="0">
                        <a:pos x="31" y="409"/>
                      </a:cxn>
                      <a:cxn ang="0">
                        <a:pos x="0" y="368"/>
                      </a:cxn>
                      <a:cxn ang="0">
                        <a:pos x="31" y="368"/>
                      </a:cxn>
                      <a:cxn ang="0">
                        <a:pos x="64" y="368"/>
                      </a:cxn>
                      <a:cxn ang="0">
                        <a:pos x="64" y="328"/>
                      </a:cxn>
                      <a:cxn ang="0">
                        <a:pos x="95" y="328"/>
                      </a:cxn>
                      <a:cxn ang="0">
                        <a:pos x="95" y="286"/>
                      </a:cxn>
                      <a:cxn ang="0">
                        <a:pos x="128" y="286"/>
                      </a:cxn>
                      <a:cxn ang="0">
                        <a:pos x="128" y="244"/>
                      </a:cxn>
                      <a:cxn ang="0">
                        <a:pos x="161" y="244"/>
                      </a:cxn>
                      <a:cxn ang="0">
                        <a:pos x="161" y="205"/>
                      </a:cxn>
                      <a:cxn ang="0">
                        <a:pos x="161" y="163"/>
                      </a:cxn>
                      <a:cxn ang="0">
                        <a:pos x="192" y="163"/>
                      </a:cxn>
                      <a:cxn ang="0">
                        <a:pos x="224" y="123"/>
                      </a:cxn>
                      <a:cxn ang="0">
                        <a:pos x="257" y="81"/>
                      </a:cxn>
                      <a:cxn ang="0">
                        <a:pos x="289" y="81"/>
                      </a:cxn>
                      <a:cxn ang="0">
                        <a:pos x="289" y="40"/>
                      </a:cxn>
                      <a:cxn ang="0">
                        <a:pos x="321" y="40"/>
                      </a:cxn>
                      <a:cxn ang="0">
                        <a:pos x="352" y="40"/>
                      </a:cxn>
                      <a:cxn ang="0">
                        <a:pos x="385" y="40"/>
                      </a:cxn>
                      <a:cxn ang="0">
                        <a:pos x="385" y="0"/>
                      </a:cxn>
                      <a:cxn ang="0">
                        <a:pos x="418" y="0"/>
                      </a:cxn>
                      <a:cxn ang="0">
                        <a:pos x="450" y="40"/>
                      </a:cxn>
                      <a:cxn ang="0">
                        <a:pos x="450" y="81"/>
                      </a:cxn>
                      <a:cxn ang="0">
                        <a:pos x="418" y="123"/>
                      </a:cxn>
                      <a:cxn ang="0">
                        <a:pos x="418" y="163"/>
                      </a:cxn>
                      <a:cxn ang="0">
                        <a:pos x="385" y="163"/>
                      </a:cxn>
                      <a:cxn ang="0">
                        <a:pos x="385" y="205"/>
                      </a:cxn>
                      <a:cxn ang="0">
                        <a:pos x="385" y="244"/>
                      </a:cxn>
                      <a:cxn ang="0">
                        <a:pos x="418" y="244"/>
                      </a:cxn>
                      <a:cxn ang="0">
                        <a:pos x="481" y="328"/>
                      </a:cxn>
                      <a:cxn ang="0">
                        <a:pos x="450" y="409"/>
                      </a:cxn>
                      <a:cxn ang="0">
                        <a:pos x="450" y="450"/>
                      </a:cxn>
                      <a:cxn ang="0">
                        <a:pos x="450" y="491"/>
                      </a:cxn>
                      <a:cxn ang="0">
                        <a:pos x="450" y="532"/>
                      </a:cxn>
                      <a:cxn ang="0">
                        <a:pos x="450" y="572"/>
                      </a:cxn>
                      <a:cxn ang="0">
                        <a:pos x="450" y="614"/>
                      </a:cxn>
                      <a:cxn ang="0">
                        <a:pos x="450" y="655"/>
                      </a:cxn>
                    </a:cxnLst>
                    <a:rect l="0" t="0" r="r" b="b"/>
                    <a:pathLst>
                      <a:path w="481" h="655">
                        <a:moveTo>
                          <a:pt x="450" y="655"/>
                        </a:moveTo>
                        <a:lnTo>
                          <a:pt x="418" y="655"/>
                        </a:lnTo>
                        <a:lnTo>
                          <a:pt x="385" y="614"/>
                        </a:lnTo>
                        <a:lnTo>
                          <a:pt x="385" y="572"/>
                        </a:lnTo>
                        <a:lnTo>
                          <a:pt x="352" y="572"/>
                        </a:lnTo>
                        <a:lnTo>
                          <a:pt x="352" y="532"/>
                        </a:lnTo>
                        <a:lnTo>
                          <a:pt x="321" y="532"/>
                        </a:lnTo>
                        <a:lnTo>
                          <a:pt x="321" y="491"/>
                        </a:lnTo>
                        <a:lnTo>
                          <a:pt x="289" y="491"/>
                        </a:lnTo>
                        <a:lnTo>
                          <a:pt x="257" y="450"/>
                        </a:lnTo>
                        <a:lnTo>
                          <a:pt x="224" y="450"/>
                        </a:lnTo>
                        <a:lnTo>
                          <a:pt x="224" y="491"/>
                        </a:lnTo>
                        <a:lnTo>
                          <a:pt x="192" y="491"/>
                        </a:lnTo>
                        <a:lnTo>
                          <a:pt x="161" y="491"/>
                        </a:lnTo>
                        <a:lnTo>
                          <a:pt x="128" y="532"/>
                        </a:lnTo>
                        <a:lnTo>
                          <a:pt x="95" y="532"/>
                        </a:lnTo>
                        <a:lnTo>
                          <a:pt x="64" y="532"/>
                        </a:lnTo>
                        <a:lnTo>
                          <a:pt x="31" y="572"/>
                        </a:lnTo>
                        <a:lnTo>
                          <a:pt x="0" y="572"/>
                        </a:lnTo>
                        <a:lnTo>
                          <a:pt x="0" y="532"/>
                        </a:lnTo>
                        <a:lnTo>
                          <a:pt x="0" y="491"/>
                        </a:lnTo>
                        <a:lnTo>
                          <a:pt x="31" y="450"/>
                        </a:lnTo>
                        <a:lnTo>
                          <a:pt x="31" y="409"/>
                        </a:lnTo>
                        <a:lnTo>
                          <a:pt x="0" y="368"/>
                        </a:lnTo>
                        <a:lnTo>
                          <a:pt x="31" y="368"/>
                        </a:lnTo>
                        <a:lnTo>
                          <a:pt x="64" y="368"/>
                        </a:lnTo>
                        <a:lnTo>
                          <a:pt x="64" y="328"/>
                        </a:lnTo>
                        <a:lnTo>
                          <a:pt x="95" y="328"/>
                        </a:lnTo>
                        <a:lnTo>
                          <a:pt x="95" y="286"/>
                        </a:lnTo>
                        <a:lnTo>
                          <a:pt x="128" y="286"/>
                        </a:lnTo>
                        <a:lnTo>
                          <a:pt x="128" y="244"/>
                        </a:lnTo>
                        <a:lnTo>
                          <a:pt x="161" y="244"/>
                        </a:lnTo>
                        <a:lnTo>
                          <a:pt x="161" y="205"/>
                        </a:lnTo>
                        <a:lnTo>
                          <a:pt x="161" y="163"/>
                        </a:lnTo>
                        <a:lnTo>
                          <a:pt x="192" y="163"/>
                        </a:lnTo>
                        <a:lnTo>
                          <a:pt x="224" y="123"/>
                        </a:lnTo>
                        <a:lnTo>
                          <a:pt x="257" y="81"/>
                        </a:lnTo>
                        <a:lnTo>
                          <a:pt x="289" y="81"/>
                        </a:lnTo>
                        <a:lnTo>
                          <a:pt x="289" y="40"/>
                        </a:lnTo>
                        <a:lnTo>
                          <a:pt x="321" y="40"/>
                        </a:lnTo>
                        <a:lnTo>
                          <a:pt x="352" y="40"/>
                        </a:lnTo>
                        <a:lnTo>
                          <a:pt x="385" y="40"/>
                        </a:lnTo>
                        <a:lnTo>
                          <a:pt x="385" y="0"/>
                        </a:lnTo>
                        <a:lnTo>
                          <a:pt x="418" y="0"/>
                        </a:lnTo>
                        <a:lnTo>
                          <a:pt x="450" y="40"/>
                        </a:lnTo>
                        <a:lnTo>
                          <a:pt x="450" y="81"/>
                        </a:lnTo>
                        <a:lnTo>
                          <a:pt x="418" y="123"/>
                        </a:lnTo>
                        <a:lnTo>
                          <a:pt x="418" y="163"/>
                        </a:lnTo>
                        <a:lnTo>
                          <a:pt x="385" y="163"/>
                        </a:lnTo>
                        <a:lnTo>
                          <a:pt x="385" y="205"/>
                        </a:lnTo>
                        <a:lnTo>
                          <a:pt x="385" y="244"/>
                        </a:lnTo>
                        <a:lnTo>
                          <a:pt x="418" y="244"/>
                        </a:lnTo>
                        <a:lnTo>
                          <a:pt x="481" y="328"/>
                        </a:lnTo>
                        <a:lnTo>
                          <a:pt x="450" y="409"/>
                        </a:lnTo>
                        <a:lnTo>
                          <a:pt x="450" y="450"/>
                        </a:lnTo>
                        <a:lnTo>
                          <a:pt x="450" y="491"/>
                        </a:lnTo>
                        <a:lnTo>
                          <a:pt x="450" y="532"/>
                        </a:lnTo>
                        <a:lnTo>
                          <a:pt x="450" y="572"/>
                        </a:lnTo>
                        <a:lnTo>
                          <a:pt x="450" y="614"/>
                        </a:lnTo>
                        <a:lnTo>
                          <a:pt x="450"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0" name="Freeform 260"/>
                  <p:cNvSpPr>
                    <a:spLocks/>
                  </p:cNvSpPr>
                  <p:nvPr/>
                </p:nvSpPr>
                <p:spPr bwMode="auto">
                  <a:xfrm>
                    <a:off x="2161" y="2053"/>
                    <a:ext cx="125" cy="137"/>
                  </a:xfrm>
                  <a:custGeom>
                    <a:avLst/>
                    <a:gdLst/>
                    <a:ahLst/>
                    <a:cxnLst>
                      <a:cxn ang="0">
                        <a:pos x="323" y="246"/>
                      </a:cxn>
                      <a:cxn ang="0">
                        <a:pos x="323" y="286"/>
                      </a:cxn>
                      <a:cxn ang="0">
                        <a:pos x="323" y="328"/>
                      </a:cxn>
                      <a:cxn ang="0">
                        <a:pos x="290" y="370"/>
                      </a:cxn>
                      <a:cxn ang="0">
                        <a:pos x="290" y="409"/>
                      </a:cxn>
                      <a:cxn ang="0">
                        <a:pos x="258" y="451"/>
                      </a:cxn>
                      <a:cxn ang="0">
                        <a:pos x="258" y="492"/>
                      </a:cxn>
                      <a:cxn ang="0">
                        <a:pos x="258" y="532"/>
                      </a:cxn>
                      <a:cxn ang="0">
                        <a:pos x="258" y="492"/>
                      </a:cxn>
                      <a:cxn ang="0">
                        <a:pos x="258" y="532"/>
                      </a:cxn>
                      <a:cxn ang="0">
                        <a:pos x="227" y="532"/>
                      </a:cxn>
                      <a:cxn ang="0">
                        <a:pos x="194" y="532"/>
                      </a:cxn>
                      <a:cxn ang="0">
                        <a:pos x="162" y="532"/>
                      </a:cxn>
                      <a:cxn ang="0">
                        <a:pos x="130" y="532"/>
                      </a:cxn>
                      <a:cxn ang="0">
                        <a:pos x="130" y="492"/>
                      </a:cxn>
                      <a:cxn ang="0">
                        <a:pos x="130" y="451"/>
                      </a:cxn>
                      <a:cxn ang="0">
                        <a:pos x="98" y="451"/>
                      </a:cxn>
                      <a:cxn ang="0">
                        <a:pos x="98" y="409"/>
                      </a:cxn>
                      <a:cxn ang="0">
                        <a:pos x="66" y="370"/>
                      </a:cxn>
                      <a:cxn ang="0">
                        <a:pos x="33" y="370"/>
                      </a:cxn>
                      <a:cxn ang="0">
                        <a:pos x="33" y="328"/>
                      </a:cxn>
                      <a:cxn ang="0">
                        <a:pos x="0" y="328"/>
                      </a:cxn>
                      <a:cxn ang="0">
                        <a:pos x="0" y="286"/>
                      </a:cxn>
                      <a:cxn ang="0">
                        <a:pos x="33" y="286"/>
                      </a:cxn>
                      <a:cxn ang="0">
                        <a:pos x="33" y="246"/>
                      </a:cxn>
                      <a:cxn ang="0">
                        <a:pos x="33" y="205"/>
                      </a:cxn>
                      <a:cxn ang="0">
                        <a:pos x="33" y="164"/>
                      </a:cxn>
                      <a:cxn ang="0">
                        <a:pos x="0" y="164"/>
                      </a:cxn>
                      <a:cxn ang="0">
                        <a:pos x="0" y="123"/>
                      </a:cxn>
                      <a:cxn ang="0">
                        <a:pos x="0" y="81"/>
                      </a:cxn>
                      <a:cxn ang="0">
                        <a:pos x="33" y="42"/>
                      </a:cxn>
                      <a:cxn ang="0">
                        <a:pos x="33" y="0"/>
                      </a:cxn>
                      <a:cxn ang="0">
                        <a:pos x="66" y="42"/>
                      </a:cxn>
                      <a:cxn ang="0">
                        <a:pos x="98" y="42"/>
                      </a:cxn>
                      <a:cxn ang="0">
                        <a:pos x="130" y="81"/>
                      </a:cxn>
                      <a:cxn ang="0">
                        <a:pos x="162" y="81"/>
                      </a:cxn>
                      <a:cxn ang="0">
                        <a:pos x="194" y="123"/>
                      </a:cxn>
                      <a:cxn ang="0">
                        <a:pos x="227" y="164"/>
                      </a:cxn>
                      <a:cxn ang="0">
                        <a:pos x="258" y="164"/>
                      </a:cxn>
                      <a:cxn ang="0">
                        <a:pos x="290" y="205"/>
                      </a:cxn>
                      <a:cxn ang="0">
                        <a:pos x="355" y="246"/>
                      </a:cxn>
                      <a:cxn ang="0">
                        <a:pos x="323" y="246"/>
                      </a:cxn>
                    </a:cxnLst>
                    <a:rect l="0" t="0" r="r" b="b"/>
                    <a:pathLst>
                      <a:path w="355" h="532">
                        <a:moveTo>
                          <a:pt x="323" y="246"/>
                        </a:moveTo>
                        <a:lnTo>
                          <a:pt x="323" y="286"/>
                        </a:lnTo>
                        <a:lnTo>
                          <a:pt x="323" y="328"/>
                        </a:lnTo>
                        <a:lnTo>
                          <a:pt x="290" y="370"/>
                        </a:lnTo>
                        <a:lnTo>
                          <a:pt x="290" y="409"/>
                        </a:lnTo>
                        <a:lnTo>
                          <a:pt x="258" y="451"/>
                        </a:lnTo>
                        <a:lnTo>
                          <a:pt x="258" y="492"/>
                        </a:lnTo>
                        <a:lnTo>
                          <a:pt x="258" y="532"/>
                        </a:lnTo>
                        <a:lnTo>
                          <a:pt x="258" y="492"/>
                        </a:lnTo>
                        <a:lnTo>
                          <a:pt x="258" y="532"/>
                        </a:lnTo>
                        <a:lnTo>
                          <a:pt x="227" y="532"/>
                        </a:lnTo>
                        <a:lnTo>
                          <a:pt x="194" y="532"/>
                        </a:lnTo>
                        <a:lnTo>
                          <a:pt x="162" y="532"/>
                        </a:lnTo>
                        <a:lnTo>
                          <a:pt x="130" y="532"/>
                        </a:lnTo>
                        <a:lnTo>
                          <a:pt x="130" y="492"/>
                        </a:lnTo>
                        <a:lnTo>
                          <a:pt x="130" y="451"/>
                        </a:lnTo>
                        <a:lnTo>
                          <a:pt x="98" y="451"/>
                        </a:lnTo>
                        <a:lnTo>
                          <a:pt x="98" y="409"/>
                        </a:lnTo>
                        <a:lnTo>
                          <a:pt x="66" y="370"/>
                        </a:lnTo>
                        <a:lnTo>
                          <a:pt x="33" y="370"/>
                        </a:lnTo>
                        <a:lnTo>
                          <a:pt x="33" y="328"/>
                        </a:lnTo>
                        <a:lnTo>
                          <a:pt x="0" y="328"/>
                        </a:lnTo>
                        <a:lnTo>
                          <a:pt x="0" y="286"/>
                        </a:lnTo>
                        <a:lnTo>
                          <a:pt x="33" y="286"/>
                        </a:lnTo>
                        <a:lnTo>
                          <a:pt x="33" y="246"/>
                        </a:lnTo>
                        <a:lnTo>
                          <a:pt x="33" y="205"/>
                        </a:lnTo>
                        <a:lnTo>
                          <a:pt x="33" y="164"/>
                        </a:lnTo>
                        <a:lnTo>
                          <a:pt x="0" y="164"/>
                        </a:lnTo>
                        <a:lnTo>
                          <a:pt x="0" y="123"/>
                        </a:lnTo>
                        <a:lnTo>
                          <a:pt x="0" y="81"/>
                        </a:lnTo>
                        <a:lnTo>
                          <a:pt x="33" y="42"/>
                        </a:lnTo>
                        <a:lnTo>
                          <a:pt x="33" y="0"/>
                        </a:lnTo>
                        <a:lnTo>
                          <a:pt x="66" y="42"/>
                        </a:lnTo>
                        <a:lnTo>
                          <a:pt x="98" y="42"/>
                        </a:lnTo>
                        <a:lnTo>
                          <a:pt x="130" y="81"/>
                        </a:lnTo>
                        <a:lnTo>
                          <a:pt x="162" y="81"/>
                        </a:lnTo>
                        <a:lnTo>
                          <a:pt x="194" y="123"/>
                        </a:lnTo>
                        <a:lnTo>
                          <a:pt x="227" y="164"/>
                        </a:lnTo>
                        <a:lnTo>
                          <a:pt x="258" y="164"/>
                        </a:lnTo>
                        <a:lnTo>
                          <a:pt x="290" y="205"/>
                        </a:lnTo>
                        <a:lnTo>
                          <a:pt x="355" y="246"/>
                        </a:lnTo>
                        <a:lnTo>
                          <a:pt x="323" y="24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1" name="Freeform 261"/>
                  <p:cNvSpPr>
                    <a:spLocks/>
                  </p:cNvSpPr>
                  <p:nvPr/>
                </p:nvSpPr>
                <p:spPr bwMode="auto">
                  <a:xfrm>
                    <a:off x="1422" y="2253"/>
                    <a:ext cx="137" cy="63"/>
                  </a:xfrm>
                  <a:custGeom>
                    <a:avLst/>
                    <a:gdLst/>
                    <a:ahLst/>
                    <a:cxnLst>
                      <a:cxn ang="0">
                        <a:pos x="386" y="203"/>
                      </a:cxn>
                      <a:cxn ang="0">
                        <a:pos x="355" y="245"/>
                      </a:cxn>
                      <a:cxn ang="0">
                        <a:pos x="355" y="203"/>
                      </a:cxn>
                      <a:cxn ang="0">
                        <a:pos x="322" y="203"/>
                      </a:cxn>
                      <a:cxn ang="0">
                        <a:pos x="322" y="163"/>
                      </a:cxn>
                      <a:cxn ang="0">
                        <a:pos x="289" y="163"/>
                      </a:cxn>
                      <a:cxn ang="0">
                        <a:pos x="289" y="203"/>
                      </a:cxn>
                      <a:cxn ang="0">
                        <a:pos x="258" y="203"/>
                      </a:cxn>
                      <a:cxn ang="0">
                        <a:pos x="258" y="163"/>
                      </a:cxn>
                      <a:cxn ang="0">
                        <a:pos x="226" y="163"/>
                      </a:cxn>
                      <a:cxn ang="0">
                        <a:pos x="193" y="163"/>
                      </a:cxn>
                      <a:cxn ang="0">
                        <a:pos x="193" y="203"/>
                      </a:cxn>
                      <a:cxn ang="0">
                        <a:pos x="161" y="203"/>
                      </a:cxn>
                      <a:cxn ang="0">
                        <a:pos x="128" y="203"/>
                      </a:cxn>
                      <a:cxn ang="0">
                        <a:pos x="98" y="203"/>
                      </a:cxn>
                      <a:cxn ang="0">
                        <a:pos x="65" y="203"/>
                      </a:cxn>
                      <a:cxn ang="0">
                        <a:pos x="32" y="203"/>
                      </a:cxn>
                      <a:cxn ang="0">
                        <a:pos x="32" y="163"/>
                      </a:cxn>
                      <a:cxn ang="0">
                        <a:pos x="32" y="122"/>
                      </a:cxn>
                      <a:cxn ang="0">
                        <a:pos x="32" y="82"/>
                      </a:cxn>
                      <a:cxn ang="0">
                        <a:pos x="0" y="82"/>
                      </a:cxn>
                      <a:cxn ang="0">
                        <a:pos x="0" y="42"/>
                      </a:cxn>
                      <a:cxn ang="0">
                        <a:pos x="32" y="42"/>
                      </a:cxn>
                      <a:cxn ang="0">
                        <a:pos x="193" y="0"/>
                      </a:cxn>
                      <a:cxn ang="0">
                        <a:pos x="355" y="0"/>
                      </a:cxn>
                      <a:cxn ang="0">
                        <a:pos x="355" y="122"/>
                      </a:cxn>
                      <a:cxn ang="0">
                        <a:pos x="386" y="203"/>
                      </a:cxn>
                    </a:cxnLst>
                    <a:rect l="0" t="0" r="r" b="b"/>
                    <a:pathLst>
                      <a:path w="386" h="245">
                        <a:moveTo>
                          <a:pt x="386" y="203"/>
                        </a:moveTo>
                        <a:lnTo>
                          <a:pt x="355" y="245"/>
                        </a:lnTo>
                        <a:lnTo>
                          <a:pt x="355" y="203"/>
                        </a:lnTo>
                        <a:lnTo>
                          <a:pt x="322" y="203"/>
                        </a:lnTo>
                        <a:lnTo>
                          <a:pt x="322" y="163"/>
                        </a:lnTo>
                        <a:lnTo>
                          <a:pt x="289" y="163"/>
                        </a:lnTo>
                        <a:lnTo>
                          <a:pt x="289" y="203"/>
                        </a:lnTo>
                        <a:lnTo>
                          <a:pt x="258" y="203"/>
                        </a:lnTo>
                        <a:lnTo>
                          <a:pt x="258" y="163"/>
                        </a:lnTo>
                        <a:lnTo>
                          <a:pt x="226" y="163"/>
                        </a:lnTo>
                        <a:lnTo>
                          <a:pt x="193" y="163"/>
                        </a:lnTo>
                        <a:lnTo>
                          <a:pt x="193" y="203"/>
                        </a:lnTo>
                        <a:lnTo>
                          <a:pt x="161" y="203"/>
                        </a:lnTo>
                        <a:lnTo>
                          <a:pt x="128" y="203"/>
                        </a:lnTo>
                        <a:lnTo>
                          <a:pt x="98" y="203"/>
                        </a:lnTo>
                        <a:lnTo>
                          <a:pt x="65" y="203"/>
                        </a:lnTo>
                        <a:lnTo>
                          <a:pt x="32" y="203"/>
                        </a:lnTo>
                        <a:lnTo>
                          <a:pt x="32" y="163"/>
                        </a:lnTo>
                        <a:lnTo>
                          <a:pt x="32" y="122"/>
                        </a:lnTo>
                        <a:lnTo>
                          <a:pt x="32" y="82"/>
                        </a:lnTo>
                        <a:lnTo>
                          <a:pt x="0" y="82"/>
                        </a:lnTo>
                        <a:lnTo>
                          <a:pt x="0" y="42"/>
                        </a:lnTo>
                        <a:lnTo>
                          <a:pt x="32" y="42"/>
                        </a:lnTo>
                        <a:lnTo>
                          <a:pt x="193" y="0"/>
                        </a:lnTo>
                        <a:lnTo>
                          <a:pt x="355" y="0"/>
                        </a:lnTo>
                        <a:lnTo>
                          <a:pt x="355" y="122"/>
                        </a:lnTo>
                        <a:lnTo>
                          <a:pt x="386" y="203"/>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6" name="Group 262"/>
                <p:cNvGrpSpPr>
                  <a:grpSpLocks/>
                </p:cNvGrpSpPr>
                <p:nvPr/>
              </p:nvGrpSpPr>
              <p:grpSpPr bwMode="auto">
                <a:xfrm>
                  <a:off x="1156" y="1728"/>
                  <a:ext cx="1291" cy="892"/>
                  <a:chOff x="1156" y="1728"/>
                  <a:chExt cx="1291" cy="892"/>
                </a:xfrm>
                <a:grpFill/>
              </p:grpSpPr>
              <p:grpSp>
                <p:nvGrpSpPr>
                  <p:cNvPr id="7" name="Group 263"/>
                  <p:cNvGrpSpPr>
                    <a:grpSpLocks/>
                  </p:cNvGrpSpPr>
                  <p:nvPr/>
                </p:nvGrpSpPr>
                <p:grpSpPr bwMode="auto">
                  <a:xfrm>
                    <a:off x="1156" y="1728"/>
                    <a:ext cx="1291" cy="840"/>
                    <a:chOff x="1156" y="1738"/>
                    <a:chExt cx="1291" cy="840"/>
                  </a:xfrm>
                  <a:grpFill/>
                </p:grpSpPr>
                <p:sp>
                  <p:nvSpPr>
                    <p:cNvPr id="505" name="Freeform 264"/>
                    <p:cNvSpPr>
                      <a:spLocks/>
                    </p:cNvSpPr>
                    <p:nvPr/>
                  </p:nvSpPr>
                  <p:spPr bwMode="auto">
                    <a:xfrm>
                      <a:off x="2230" y="2000"/>
                      <a:ext cx="217" cy="263"/>
                    </a:xfrm>
                    <a:custGeom>
                      <a:avLst/>
                      <a:gdLst/>
                      <a:ahLst/>
                      <a:cxnLst>
                        <a:cxn ang="0">
                          <a:pos x="483" y="164"/>
                        </a:cxn>
                        <a:cxn ang="0">
                          <a:pos x="515" y="369"/>
                        </a:cxn>
                        <a:cxn ang="0">
                          <a:pos x="580" y="614"/>
                        </a:cxn>
                        <a:cxn ang="0">
                          <a:pos x="580" y="697"/>
                        </a:cxn>
                        <a:cxn ang="0">
                          <a:pos x="580" y="738"/>
                        </a:cxn>
                        <a:cxn ang="0">
                          <a:pos x="611" y="778"/>
                        </a:cxn>
                        <a:cxn ang="0">
                          <a:pos x="611" y="819"/>
                        </a:cxn>
                        <a:cxn ang="0">
                          <a:pos x="580" y="819"/>
                        </a:cxn>
                        <a:cxn ang="0">
                          <a:pos x="547" y="819"/>
                        </a:cxn>
                        <a:cxn ang="0">
                          <a:pos x="547" y="861"/>
                        </a:cxn>
                        <a:cxn ang="0">
                          <a:pos x="515" y="861"/>
                        </a:cxn>
                        <a:cxn ang="0">
                          <a:pos x="483" y="861"/>
                        </a:cxn>
                        <a:cxn ang="0">
                          <a:pos x="418" y="861"/>
                        </a:cxn>
                        <a:cxn ang="0">
                          <a:pos x="386" y="902"/>
                        </a:cxn>
                        <a:cxn ang="0">
                          <a:pos x="354" y="942"/>
                        </a:cxn>
                        <a:cxn ang="0">
                          <a:pos x="322" y="942"/>
                        </a:cxn>
                        <a:cxn ang="0">
                          <a:pos x="257" y="1025"/>
                        </a:cxn>
                        <a:cxn ang="0">
                          <a:pos x="226" y="1025"/>
                        </a:cxn>
                        <a:cxn ang="0">
                          <a:pos x="194" y="1025"/>
                        </a:cxn>
                        <a:cxn ang="0">
                          <a:pos x="161" y="1025"/>
                        </a:cxn>
                        <a:cxn ang="0">
                          <a:pos x="129" y="1025"/>
                        </a:cxn>
                        <a:cxn ang="0">
                          <a:pos x="96" y="1025"/>
                        </a:cxn>
                        <a:cxn ang="0">
                          <a:pos x="65" y="1025"/>
                        </a:cxn>
                        <a:cxn ang="0">
                          <a:pos x="0" y="1025"/>
                        </a:cxn>
                        <a:cxn ang="0">
                          <a:pos x="0" y="983"/>
                        </a:cxn>
                        <a:cxn ang="0">
                          <a:pos x="33" y="983"/>
                        </a:cxn>
                        <a:cxn ang="0">
                          <a:pos x="33" y="942"/>
                        </a:cxn>
                        <a:cxn ang="0">
                          <a:pos x="33" y="902"/>
                        </a:cxn>
                        <a:cxn ang="0">
                          <a:pos x="33" y="861"/>
                        </a:cxn>
                        <a:cxn ang="0">
                          <a:pos x="65" y="819"/>
                        </a:cxn>
                        <a:cxn ang="0">
                          <a:pos x="65" y="778"/>
                        </a:cxn>
                        <a:cxn ang="0">
                          <a:pos x="65" y="738"/>
                        </a:cxn>
                        <a:cxn ang="0">
                          <a:pos x="65" y="697"/>
                        </a:cxn>
                        <a:cxn ang="0">
                          <a:pos x="65" y="656"/>
                        </a:cxn>
                        <a:cxn ang="0">
                          <a:pos x="96" y="614"/>
                        </a:cxn>
                        <a:cxn ang="0">
                          <a:pos x="96" y="575"/>
                        </a:cxn>
                        <a:cxn ang="0">
                          <a:pos x="129" y="533"/>
                        </a:cxn>
                        <a:cxn ang="0">
                          <a:pos x="129" y="491"/>
                        </a:cxn>
                        <a:cxn ang="0">
                          <a:pos x="129" y="452"/>
                        </a:cxn>
                        <a:cxn ang="0">
                          <a:pos x="161" y="410"/>
                        </a:cxn>
                        <a:cxn ang="0">
                          <a:pos x="161" y="369"/>
                        </a:cxn>
                        <a:cxn ang="0">
                          <a:pos x="194" y="369"/>
                        </a:cxn>
                        <a:cxn ang="0">
                          <a:pos x="194" y="328"/>
                        </a:cxn>
                        <a:cxn ang="0">
                          <a:pos x="194" y="247"/>
                        </a:cxn>
                        <a:cxn ang="0">
                          <a:pos x="194" y="205"/>
                        </a:cxn>
                        <a:cxn ang="0">
                          <a:pos x="226" y="164"/>
                        </a:cxn>
                        <a:cxn ang="0">
                          <a:pos x="226" y="124"/>
                        </a:cxn>
                        <a:cxn ang="0">
                          <a:pos x="226" y="83"/>
                        </a:cxn>
                        <a:cxn ang="0">
                          <a:pos x="257" y="83"/>
                        </a:cxn>
                        <a:cxn ang="0">
                          <a:pos x="257" y="0"/>
                        </a:cxn>
                        <a:cxn ang="0">
                          <a:pos x="290" y="0"/>
                        </a:cxn>
                        <a:cxn ang="0">
                          <a:pos x="290" y="41"/>
                        </a:cxn>
                        <a:cxn ang="0">
                          <a:pos x="322" y="41"/>
                        </a:cxn>
                        <a:cxn ang="0">
                          <a:pos x="354" y="41"/>
                        </a:cxn>
                        <a:cxn ang="0">
                          <a:pos x="386" y="83"/>
                        </a:cxn>
                        <a:cxn ang="0">
                          <a:pos x="418" y="83"/>
                        </a:cxn>
                        <a:cxn ang="0">
                          <a:pos x="451" y="124"/>
                        </a:cxn>
                        <a:cxn ang="0">
                          <a:pos x="483" y="124"/>
                        </a:cxn>
                        <a:cxn ang="0">
                          <a:pos x="483" y="164"/>
                        </a:cxn>
                      </a:cxnLst>
                      <a:rect l="0" t="0" r="r" b="b"/>
                      <a:pathLst>
                        <a:path w="611" h="1025">
                          <a:moveTo>
                            <a:pt x="483" y="164"/>
                          </a:moveTo>
                          <a:lnTo>
                            <a:pt x="515" y="369"/>
                          </a:lnTo>
                          <a:lnTo>
                            <a:pt x="580" y="614"/>
                          </a:lnTo>
                          <a:lnTo>
                            <a:pt x="580" y="697"/>
                          </a:lnTo>
                          <a:lnTo>
                            <a:pt x="580" y="738"/>
                          </a:lnTo>
                          <a:lnTo>
                            <a:pt x="611" y="778"/>
                          </a:lnTo>
                          <a:lnTo>
                            <a:pt x="611" y="819"/>
                          </a:lnTo>
                          <a:lnTo>
                            <a:pt x="580" y="819"/>
                          </a:lnTo>
                          <a:lnTo>
                            <a:pt x="547" y="819"/>
                          </a:lnTo>
                          <a:lnTo>
                            <a:pt x="547" y="861"/>
                          </a:lnTo>
                          <a:lnTo>
                            <a:pt x="515" y="861"/>
                          </a:lnTo>
                          <a:lnTo>
                            <a:pt x="483" y="861"/>
                          </a:lnTo>
                          <a:lnTo>
                            <a:pt x="418" y="861"/>
                          </a:lnTo>
                          <a:lnTo>
                            <a:pt x="386" y="902"/>
                          </a:lnTo>
                          <a:lnTo>
                            <a:pt x="354" y="942"/>
                          </a:lnTo>
                          <a:lnTo>
                            <a:pt x="322" y="942"/>
                          </a:lnTo>
                          <a:lnTo>
                            <a:pt x="257" y="1025"/>
                          </a:lnTo>
                          <a:lnTo>
                            <a:pt x="226" y="1025"/>
                          </a:lnTo>
                          <a:lnTo>
                            <a:pt x="194" y="1025"/>
                          </a:lnTo>
                          <a:lnTo>
                            <a:pt x="161" y="1025"/>
                          </a:lnTo>
                          <a:lnTo>
                            <a:pt x="129" y="1025"/>
                          </a:lnTo>
                          <a:lnTo>
                            <a:pt x="96" y="1025"/>
                          </a:lnTo>
                          <a:lnTo>
                            <a:pt x="65" y="1025"/>
                          </a:lnTo>
                          <a:lnTo>
                            <a:pt x="0" y="1025"/>
                          </a:lnTo>
                          <a:lnTo>
                            <a:pt x="0" y="983"/>
                          </a:lnTo>
                          <a:lnTo>
                            <a:pt x="33" y="983"/>
                          </a:lnTo>
                          <a:lnTo>
                            <a:pt x="33" y="942"/>
                          </a:lnTo>
                          <a:lnTo>
                            <a:pt x="33" y="902"/>
                          </a:lnTo>
                          <a:lnTo>
                            <a:pt x="33" y="861"/>
                          </a:lnTo>
                          <a:lnTo>
                            <a:pt x="65" y="819"/>
                          </a:lnTo>
                          <a:lnTo>
                            <a:pt x="65" y="778"/>
                          </a:lnTo>
                          <a:lnTo>
                            <a:pt x="65" y="738"/>
                          </a:lnTo>
                          <a:lnTo>
                            <a:pt x="65" y="697"/>
                          </a:lnTo>
                          <a:lnTo>
                            <a:pt x="65" y="656"/>
                          </a:lnTo>
                          <a:lnTo>
                            <a:pt x="96" y="614"/>
                          </a:lnTo>
                          <a:lnTo>
                            <a:pt x="96" y="575"/>
                          </a:lnTo>
                          <a:lnTo>
                            <a:pt x="129" y="533"/>
                          </a:lnTo>
                          <a:lnTo>
                            <a:pt x="129" y="491"/>
                          </a:lnTo>
                          <a:lnTo>
                            <a:pt x="129" y="452"/>
                          </a:lnTo>
                          <a:lnTo>
                            <a:pt x="161" y="410"/>
                          </a:lnTo>
                          <a:lnTo>
                            <a:pt x="161" y="369"/>
                          </a:lnTo>
                          <a:lnTo>
                            <a:pt x="194" y="369"/>
                          </a:lnTo>
                          <a:lnTo>
                            <a:pt x="194" y="328"/>
                          </a:lnTo>
                          <a:lnTo>
                            <a:pt x="194" y="247"/>
                          </a:lnTo>
                          <a:lnTo>
                            <a:pt x="194" y="205"/>
                          </a:lnTo>
                          <a:lnTo>
                            <a:pt x="226" y="164"/>
                          </a:lnTo>
                          <a:lnTo>
                            <a:pt x="226" y="124"/>
                          </a:lnTo>
                          <a:lnTo>
                            <a:pt x="226" y="83"/>
                          </a:lnTo>
                          <a:lnTo>
                            <a:pt x="257" y="83"/>
                          </a:lnTo>
                          <a:lnTo>
                            <a:pt x="257" y="0"/>
                          </a:lnTo>
                          <a:lnTo>
                            <a:pt x="290" y="0"/>
                          </a:lnTo>
                          <a:lnTo>
                            <a:pt x="290" y="41"/>
                          </a:lnTo>
                          <a:lnTo>
                            <a:pt x="322" y="41"/>
                          </a:lnTo>
                          <a:lnTo>
                            <a:pt x="354" y="41"/>
                          </a:lnTo>
                          <a:lnTo>
                            <a:pt x="386" y="83"/>
                          </a:lnTo>
                          <a:lnTo>
                            <a:pt x="418" y="83"/>
                          </a:lnTo>
                          <a:lnTo>
                            <a:pt x="451" y="124"/>
                          </a:lnTo>
                          <a:lnTo>
                            <a:pt x="483" y="124"/>
                          </a:lnTo>
                          <a:lnTo>
                            <a:pt x="483" y="16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6" name="Freeform 265"/>
                    <p:cNvSpPr>
                      <a:spLocks/>
                    </p:cNvSpPr>
                    <p:nvPr/>
                  </p:nvSpPr>
                  <p:spPr bwMode="auto">
                    <a:xfrm>
                      <a:off x="1752" y="1875"/>
                      <a:ext cx="182" cy="168"/>
                    </a:xfrm>
                    <a:custGeom>
                      <a:avLst/>
                      <a:gdLst/>
                      <a:ahLst/>
                      <a:cxnLst>
                        <a:cxn ang="0">
                          <a:pos x="514" y="83"/>
                        </a:cxn>
                        <a:cxn ang="0">
                          <a:pos x="482" y="122"/>
                        </a:cxn>
                        <a:cxn ang="0">
                          <a:pos x="451" y="122"/>
                        </a:cxn>
                        <a:cxn ang="0">
                          <a:pos x="451" y="164"/>
                        </a:cxn>
                        <a:cxn ang="0">
                          <a:pos x="451" y="205"/>
                        </a:cxn>
                        <a:cxn ang="0">
                          <a:pos x="418" y="205"/>
                        </a:cxn>
                        <a:cxn ang="0">
                          <a:pos x="418" y="246"/>
                        </a:cxn>
                        <a:cxn ang="0">
                          <a:pos x="385" y="246"/>
                        </a:cxn>
                        <a:cxn ang="0">
                          <a:pos x="385" y="287"/>
                        </a:cxn>
                        <a:cxn ang="0">
                          <a:pos x="354" y="287"/>
                        </a:cxn>
                        <a:cxn ang="0">
                          <a:pos x="354" y="327"/>
                        </a:cxn>
                        <a:cxn ang="0">
                          <a:pos x="322" y="327"/>
                        </a:cxn>
                        <a:cxn ang="0">
                          <a:pos x="290" y="327"/>
                        </a:cxn>
                        <a:cxn ang="0">
                          <a:pos x="322" y="369"/>
                        </a:cxn>
                        <a:cxn ang="0">
                          <a:pos x="322" y="411"/>
                        </a:cxn>
                        <a:cxn ang="0">
                          <a:pos x="290" y="450"/>
                        </a:cxn>
                        <a:cxn ang="0">
                          <a:pos x="290" y="492"/>
                        </a:cxn>
                        <a:cxn ang="0">
                          <a:pos x="290" y="532"/>
                        </a:cxn>
                        <a:cxn ang="0">
                          <a:pos x="225" y="574"/>
                        </a:cxn>
                        <a:cxn ang="0">
                          <a:pos x="193" y="574"/>
                        </a:cxn>
                        <a:cxn ang="0">
                          <a:pos x="161" y="574"/>
                        </a:cxn>
                        <a:cxn ang="0">
                          <a:pos x="128" y="614"/>
                        </a:cxn>
                        <a:cxn ang="0">
                          <a:pos x="97" y="614"/>
                        </a:cxn>
                        <a:cxn ang="0">
                          <a:pos x="64" y="614"/>
                        </a:cxn>
                        <a:cxn ang="0">
                          <a:pos x="32" y="614"/>
                        </a:cxn>
                        <a:cxn ang="0">
                          <a:pos x="32" y="655"/>
                        </a:cxn>
                        <a:cxn ang="0">
                          <a:pos x="32" y="614"/>
                        </a:cxn>
                        <a:cxn ang="0">
                          <a:pos x="0" y="574"/>
                        </a:cxn>
                        <a:cxn ang="0">
                          <a:pos x="0" y="532"/>
                        </a:cxn>
                        <a:cxn ang="0">
                          <a:pos x="0" y="450"/>
                        </a:cxn>
                        <a:cxn ang="0">
                          <a:pos x="0" y="411"/>
                        </a:cxn>
                        <a:cxn ang="0">
                          <a:pos x="0" y="450"/>
                        </a:cxn>
                        <a:cxn ang="0">
                          <a:pos x="64" y="369"/>
                        </a:cxn>
                        <a:cxn ang="0">
                          <a:pos x="64" y="327"/>
                        </a:cxn>
                        <a:cxn ang="0">
                          <a:pos x="97" y="287"/>
                        </a:cxn>
                        <a:cxn ang="0">
                          <a:pos x="128" y="287"/>
                        </a:cxn>
                        <a:cxn ang="0">
                          <a:pos x="161" y="246"/>
                        </a:cxn>
                        <a:cxn ang="0">
                          <a:pos x="225" y="205"/>
                        </a:cxn>
                        <a:cxn ang="0">
                          <a:pos x="257" y="164"/>
                        </a:cxn>
                        <a:cxn ang="0">
                          <a:pos x="290" y="164"/>
                        </a:cxn>
                        <a:cxn ang="0">
                          <a:pos x="354" y="83"/>
                        </a:cxn>
                        <a:cxn ang="0">
                          <a:pos x="385" y="41"/>
                        </a:cxn>
                        <a:cxn ang="0">
                          <a:pos x="418" y="0"/>
                        </a:cxn>
                        <a:cxn ang="0">
                          <a:pos x="451" y="0"/>
                        </a:cxn>
                        <a:cxn ang="0">
                          <a:pos x="451" y="41"/>
                        </a:cxn>
                        <a:cxn ang="0">
                          <a:pos x="482" y="41"/>
                        </a:cxn>
                        <a:cxn ang="0">
                          <a:pos x="514" y="83"/>
                        </a:cxn>
                      </a:cxnLst>
                      <a:rect l="0" t="0" r="r" b="b"/>
                      <a:pathLst>
                        <a:path w="514" h="655">
                          <a:moveTo>
                            <a:pt x="514" y="83"/>
                          </a:moveTo>
                          <a:lnTo>
                            <a:pt x="482" y="122"/>
                          </a:lnTo>
                          <a:lnTo>
                            <a:pt x="451" y="122"/>
                          </a:lnTo>
                          <a:lnTo>
                            <a:pt x="451" y="164"/>
                          </a:lnTo>
                          <a:lnTo>
                            <a:pt x="451" y="205"/>
                          </a:lnTo>
                          <a:lnTo>
                            <a:pt x="418" y="205"/>
                          </a:lnTo>
                          <a:lnTo>
                            <a:pt x="418" y="246"/>
                          </a:lnTo>
                          <a:lnTo>
                            <a:pt x="385" y="246"/>
                          </a:lnTo>
                          <a:lnTo>
                            <a:pt x="385" y="287"/>
                          </a:lnTo>
                          <a:lnTo>
                            <a:pt x="354" y="287"/>
                          </a:lnTo>
                          <a:lnTo>
                            <a:pt x="354" y="327"/>
                          </a:lnTo>
                          <a:lnTo>
                            <a:pt x="322" y="327"/>
                          </a:lnTo>
                          <a:lnTo>
                            <a:pt x="290" y="327"/>
                          </a:lnTo>
                          <a:lnTo>
                            <a:pt x="322" y="369"/>
                          </a:lnTo>
                          <a:lnTo>
                            <a:pt x="322" y="411"/>
                          </a:lnTo>
                          <a:lnTo>
                            <a:pt x="290" y="450"/>
                          </a:lnTo>
                          <a:lnTo>
                            <a:pt x="290" y="492"/>
                          </a:lnTo>
                          <a:lnTo>
                            <a:pt x="290" y="532"/>
                          </a:lnTo>
                          <a:lnTo>
                            <a:pt x="225" y="574"/>
                          </a:lnTo>
                          <a:lnTo>
                            <a:pt x="193" y="574"/>
                          </a:lnTo>
                          <a:lnTo>
                            <a:pt x="161" y="574"/>
                          </a:lnTo>
                          <a:lnTo>
                            <a:pt x="128" y="614"/>
                          </a:lnTo>
                          <a:lnTo>
                            <a:pt x="97" y="614"/>
                          </a:lnTo>
                          <a:lnTo>
                            <a:pt x="64" y="614"/>
                          </a:lnTo>
                          <a:lnTo>
                            <a:pt x="32" y="614"/>
                          </a:lnTo>
                          <a:lnTo>
                            <a:pt x="32" y="655"/>
                          </a:lnTo>
                          <a:lnTo>
                            <a:pt x="32" y="614"/>
                          </a:lnTo>
                          <a:lnTo>
                            <a:pt x="0" y="574"/>
                          </a:lnTo>
                          <a:lnTo>
                            <a:pt x="0" y="532"/>
                          </a:lnTo>
                          <a:lnTo>
                            <a:pt x="0" y="450"/>
                          </a:lnTo>
                          <a:lnTo>
                            <a:pt x="0" y="411"/>
                          </a:lnTo>
                          <a:lnTo>
                            <a:pt x="0" y="450"/>
                          </a:lnTo>
                          <a:lnTo>
                            <a:pt x="64" y="369"/>
                          </a:lnTo>
                          <a:lnTo>
                            <a:pt x="64" y="327"/>
                          </a:lnTo>
                          <a:lnTo>
                            <a:pt x="97" y="287"/>
                          </a:lnTo>
                          <a:lnTo>
                            <a:pt x="128" y="287"/>
                          </a:lnTo>
                          <a:lnTo>
                            <a:pt x="161" y="246"/>
                          </a:lnTo>
                          <a:lnTo>
                            <a:pt x="225" y="205"/>
                          </a:lnTo>
                          <a:lnTo>
                            <a:pt x="257" y="164"/>
                          </a:lnTo>
                          <a:lnTo>
                            <a:pt x="290" y="164"/>
                          </a:lnTo>
                          <a:lnTo>
                            <a:pt x="354" y="83"/>
                          </a:lnTo>
                          <a:lnTo>
                            <a:pt x="385" y="41"/>
                          </a:lnTo>
                          <a:lnTo>
                            <a:pt x="418" y="0"/>
                          </a:lnTo>
                          <a:lnTo>
                            <a:pt x="451" y="0"/>
                          </a:lnTo>
                          <a:lnTo>
                            <a:pt x="451" y="41"/>
                          </a:lnTo>
                          <a:lnTo>
                            <a:pt x="482" y="41"/>
                          </a:lnTo>
                          <a:lnTo>
                            <a:pt x="514" y="8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7" name="Freeform 266"/>
                    <p:cNvSpPr>
                      <a:spLocks/>
                    </p:cNvSpPr>
                    <p:nvPr/>
                  </p:nvSpPr>
                  <p:spPr bwMode="auto">
                    <a:xfrm>
                      <a:off x="1821" y="1738"/>
                      <a:ext cx="217" cy="127"/>
                    </a:xfrm>
                    <a:custGeom>
                      <a:avLst/>
                      <a:gdLst/>
                      <a:ahLst/>
                      <a:cxnLst>
                        <a:cxn ang="0">
                          <a:pos x="611" y="0"/>
                        </a:cxn>
                        <a:cxn ang="0">
                          <a:pos x="611" y="42"/>
                        </a:cxn>
                        <a:cxn ang="0">
                          <a:pos x="578" y="82"/>
                        </a:cxn>
                        <a:cxn ang="0">
                          <a:pos x="546" y="124"/>
                        </a:cxn>
                        <a:cxn ang="0">
                          <a:pos x="515" y="124"/>
                        </a:cxn>
                        <a:cxn ang="0">
                          <a:pos x="482" y="166"/>
                        </a:cxn>
                        <a:cxn ang="0">
                          <a:pos x="449" y="205"/>
                        </a:cxn>
                        <a:cxn ang="0">
                          <a:pos x="449" y="247"/>
                        </a:cxn>
                        <a:cxn ang="0">
                          <a:pos x="418" y="288"/>
                        </a:cxn>
                        <a:cxn ang="0">
                          <a:pos x="385" y="288"/>
                        </a:cxn>
                        <a:cxn ang="0">
                          <a:pos x="354" y="328"/>
                        </a:cxn>
                        <a:cxn ang="0">
                          <a:pos x="321" y="328"/>
                        </a:cxn>
                        <a:cxn ang="0">
                          <a:pos x="321" y="370"/>
                        </a:cxn>
                        <a:cxn ang="0">
                          <a:pos x="289" y="370"/>
                        </a:cxn>
                        <a:cxn ang="0">
                          <a:pos x="257" y="370"/>
                        </a:cxn>
                        <a:cxn ang="0">
                          <a:pos x="225" y="410"/>
                        </a:cxn>
                        <a:cxn ang="0">
                          <a:pos x="192" y="452"/>
                        </a:cxn>
                        <a:cxn ang="0">
                          <a:pos x="161" y="493"/>
                        </a:cxn>
                        <a:cxn ang="0">
                          <a:pos x="161" y="452"/>
                        </a:cxn>
                        <a:cxn ang="0">
                          <a:pos x="128" y="410"/>
                        </a:cxn>
                        <a:cxn ang="0">
                          <a:pos x="96" y="370"/>
                        </a:cxn>
                        <a:cxn ang="0">
                          <a:pos x="64" y="328"/>
                        </a:cxn>
                        <a:cxn ang="0">
                          <a:pos x="32" y="247"/>
                        </a:cxn>
                        <a:cxn ang="0">
                          <a:pos x="0" y="205"/>
                        </a:cxn>
                        <a:cxn ang="0">
                          <a:pos x="0" y="166"/>
                        </a:cxn>
                        <a:cxn ang="0">
                          <a:pos x="0" y="82"/>
                        </a:cxn>
                        <a:cxn ang="0">
                          <a:pos x="449" y="42"/>
                        </a:cxn>
                        <a:cxn ang="0">
                          <a:pos x="611" y="0"/>
                        </a:cxn>
                      </a:cxnLst>
                      <a:rect l="0" t="0" r="r" b="b"/>
                      <a:pathLst>
                        <a:path w="611" h="493">
                          <a:moveTo>
                            <a:pt x="611" y="0"/>
                          </a:moveTo>
                          <a:lnTo>
                            <a:pt x="611" y="42"/>
                          </a:lnTo>
                          <a:lnTo>
                            <a:pt x="578" y="82"/>
                          </a:lnTo>
                          <a:lnTo>
                            <a:pt x="546" y="124"/>
                          </a:lnTo>
                          <a:lnTo>
                            <a:pt x="515" y="124"/>
                          </a:lnTo>
                          <a:lnTo>
                            <a:pt x="482" y="166"/>
                          </a:lnTo>
                          <a:lnTo>
                            <a:pt x="449" y="205"/>
                          </a:lnTo>
                          <a:lnTo>
                            <a:pt x="449" y="247"/>
                          </a:lnTo>
                          <a:lnTo>
                            <a:pt x="418" y="288"/>
                          </a:lnTo>
                          <a:lnTo>
                            <a:pt x="385" y="288"/>
                          </a:lnTo>
                          <a:lnTo>
                            <a:pt x="354" y="328"/>
                          </a:lnTo>
                          <a:lnTo>
                            <a:pt x="321" y="328"/>
                          </a:lnTo>
                          <a:lnTo>
                            <a:pt x="321" y="370"/>
                          </a:lnTo>
                          <a:lnTo>
                            <a:pt x="289" y="370"/>
                          </a:lnTo>
                          <a:lnTo>
                            <a:pt x="257" y="370"/>
                          </a:lnTo>
                          <a:lnTo>
                            <a:pt x="225" y="410"/>
                          </a:lnTo>
                          <a:lnTo>
                            <a:pt x="192" y="452"/>
                          </a:lnTo>
                          <a:lnTo>
                            <a:pt x="161" y="493"/>
                          </a:lnTo>
                          <a:lnTo>
                            <a:pt x="161" y="452"/>
                          </a:lnTo>
                          <a:lnTo>
                            <a:pt x="128" y="410"/>
                          </a:lnTo>
                          <a:lnTo>
                            <a:pt x="96" y="370"/>
                          </a:lnTo>
                          <a:lnTo>
                            <a:pt x="64" y="328"/>
                          </a:lnTo>
                          <a:lnTo>
                            <a:pt x="32" y="247"/>
                          </a:lnTo>
                          <a:lnTo>
                            <a:pt x="0" y="205"/>
                          </a:lnTo>
                          <a:lnTo>
                            <a:pt x="0" y="166"/>
                          </a:lnTo>
                          <a:lnTo>
                            <a:pt x="0" y="82"/>
                          </a:lnTo>
                          <a:lnTo>
                            <a:pt x="449" y="42"/>
                          </a:lnTo>
                          <a:lnTo>
                            <a:pt x="611"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8" name="Freeform 267"/>
                    <p:cNvSpPr>
                      <a:spLocks/>
                    </p:cNvSpPr>
                    <p:nvPr/>
                  </p:nvSpPr>
                  <p:spPr bwMode="auto">
                    <a:xfrm>
                      <a:off x="1809" y="2224"/>
                      <a:ext cx="365" cy="136"/>
                    </a:xfrm>
                    <a:custGeom>
                      <a:avLst/>
                      <a:gdLst/>
                      <a:ahLst/>
                      <a:cxnLst>
                        <a:cxn ang="0">
                          <a:pos x="997" y="369"/>
                        </a:cxn>
                        <a:cxn ang="0">
                          <a:pos x="965" y="408"/>
                        </a:cxn>
                        <a:cxn ang="0">
                          <a:pos x="900" y="450"/>
                        </a:cxn>
                        <a:cxn ang="0">
                          <a:pos x="836" y="492"/>
                        </a:cxn>
                        <a:cxn ang="0">
                          <a:pos x="771" y="531"/>
                        </a:cxn>
                        <a:cxn ang="0">
                          <a:pos x="643" y="492"/>
                        </a:cxn>
                        <a:cxn ang="0">
                          <a:pos x="579" y="492"/>
                        </a:cxn>
                        <a:cxn ang="0">
                          <a:pos x="514" y="492"/>
                        </a:cxn>
                        <a:cxn ang="0">
                          <a:pos x="386" y="450"/>
                        </a:cxn>
                        <a:cxn ang="0">
                          <a:pos x="321" y="450"/>
                        </a:cxn>
                        <a:cxn ang="0">
                          <a:pos x="257" y="450"/>
                        </a:cxn>
                        <a:cxn ang="0">
                          <a:pos x="129" y="408"/>
                        </a:cxn>
                        <a:cxn ang="0">
                          <a:pos x="32" y="408"/>
                        </a:cxn>
                        <a:cxn ang="0">
                          <a:pos x="0" y="369"/>
                        </a:cxn>
                        <a:cxn ang="0">
                          <a:pos x="32" y="164"/>
                        </a:cxn>
                        <a:cxn ang="0">
                          <a:pos x="32" y="81"/>
                        </a:cxn>
                        <a:cxn ang="0">
                          <a:pos x="96" y="122"/>
                        </a:cxn>
                        <a:cxn ang="0">
                          <a:pos x="160" y="164"/>
                        </a:cxn>
                        <a:cxn ang="0">
                          <a:pos x="193" y="204"/>
                        </a:cxn>
                        <a:cxn ang="0">
                          <a:pos x="224" y="245"/>
                        </a:cxn>
                        <a:cxn ang="0">
                          <a:pos x="257" y="204"/>
                        </a:cxn>
                        <a:cxn ang="0">
                          <a:pos x="290" y="164"/>
                        </a:cxn>
                        <a:cxn ang="0">
                          <a:pos x="353" y="122"/>
                        </a:cxn>
                        <a:cxn ang="0">
                          <a:pos x="418" y="41"/>
                        </a:cxn>
                        <a:cxn ang="0">
                          <a:pos x="481" y="41"/>
                        </a:cxn>
                        <a:cxn ang="0">
                          <a:pos x="514" y="81"/>
                        </a:cxn>
                        <a:cxn ang="0">
                          <a:pos x="579" y="41"/>
                        </a:cxn>
                        <a:cxn ang="0">
                          <a:pos x="643" y="41"/>
                        </a:cxn>
                        <a:cxn ang="0">
                          <a:pos x="708" y="0"/>
                        </a:cxn>
                        <a:cxn ang="0">
                          <a:pos x="738" y="81"/>
                        </a:cxn>
                        <a:cxn ang="0">
                          <a:pos x="771" y="122"/>
                        </a:cxn>
                        <a:cxn ang="0">
                          <a:pos x="804" y="164"/>
                        </a:cxn>
                        <a:cxn ang="0">
                          <a:pos x="836" y="204"/>
                        </a:cxn>
                        <a:cxn ang="0">
                          <a:pos x="900" y="245"/>
                        </a:cxn>
                        <a:cxn ang="0">
                          <a:pos x="932" y="286"/>
                        </a:cxn>
                        <a:cxn ang="0">
                          <a:pos x="965" y="327"/>
                        </a:cxn>
                        <a:cxn ang="0">
                          <a:pos x="1028" y="369"/>
                        </a:cxn>
                      </a:cxnLst>
                      <a:rect l="0" t="0" r="r" b="b"/>
                      <a:pathLst>
                        <a:path w="1028" h="531">
                          <a:moveTo>
                            <a:pt x="1028" y="369"/>
                          </a:moveTo>
                          <a:lnTo>
                            <a:pt x="997" y="369"/>
                          </a:lnTo>
                          <a:lnTo>
                            <a:pt x="997" y="408"/>
                          </a:lnTo>
                          <a:lnTo>
                            <a:pt x="965" y="408"/>
                          </a:lnTo>
                          <a:lnTo>
                            <a:pt x="932" y="408"/>
                          </a:lnTo>
                          <a:lnTo>
                            <a:pt x="900" y="450"/>
                          </a:lnTo>
                          <a:lnTo>
                            <a:pt x="869" y="450"/>
                          </a:lnTo>
                          <a:lnTo>
                            <a:pt x="836" y="492"/>
                          </a:lnTo>
                          <a:lnTo>
                            <a:pt x="804" y="492"/>
                          </a:lnTo>
                          <a:lnTo>
                            <a:pt x="771" y="531"/>
                          </a:lnTo>
                          <a:lnTo>
                            <a:pt x="708" y="492"/>
                          </a:lnTo>
                          <a:lnTo>
                            <a:pt x="643" y="492"/>
                          </a:lnTo>
                          <a:lnTo>
                            <a:pt x="610" y="492"/>
                          </a:lnTo>
                          <a:lnTo>
                            <a:pt x="579" y="492"/>
                          </a:lnTo>
                          <a:lnTo>
                            <a:pt x="547" y="492"/>
                          </a:lnTo>
                          <a:lnTo>
                            <a:pt x="514" y="492"/>
                          </a:lnTo>
                          <a:lnTo>
                            <a:pt x="481" y="450"/>
                          </a:lnTo>
                          <a:lnTo>
                            <a:pt x="386" y="450"/>
                          </a:lnTo>
                          <a:lnTo>
                            <a:pt x="353" y="450"/>
                          </a:lnTo>
                          <a:lnTo>
                            <a:pt x="321" y="450"/>
                          </a:lnTo>
                          <a:lnTo>
                            <a:pt x="290" y="450"/>
                          </a:lnTo>
                          <a:lnTo>
                            <a:pt x="257" y="450"/>
                          </a:lnTo>
                          <a:lnTo>
                            <a:pt x="193" y="408"/>
                          </a:lnTo>
                          <a:lnTo>
                            <a:pt x="129" y="408"/>
                          </a:lnTo>
                          <a:lnTo>
                            <a:pt x="64" y="408"/>
                          </a:lnTo>
                          <a:lnTo>
                            <a:pt x="32" y="408"/>
                          </a:lnTo>
                          <a:lnTo>
                            <a:pt x="0" y="408"/>
                          </a:lnTo>
                          <a:lnTo>
                            <a:pt x="0" y="369"/>
                          </a:lnTo>
                          <a:lnTo>
                            <a:pt x="0" y="327"/>
                          </a:lnTo>
                          <a:lnTo>
                            <a:pt x="32" y="164"/>
                          </a:lnTo>
                          <a:lnTo>
                            <a:pt x="32" y="122"/>
                          </a:lnTo>
                          <a:lnTo>
                            <a:pt x="32" y="81"/>
                          </a:lnTo>
                          <a:lnTo>
                            <a:pt x="64" y="122"/>
                          </a:lnTo>
                          <a:lnTo>
                            <a:pt x="96" y="122"/>
                          </a:lnTo>
                          <a:lnTo>
                            <a:pt x="129" y="122"/>
                          </a:lnTo>
                          <a:lnTo>
                            <a:pt x="160" y="164"/>
                          </a:lnTo>
                          <a:lnTo>
                            <a:pt x="160" y="204"/>
                          </a:lnTo>
                          <a:lnTo>
                            <a:pt x="193" y="204"/>
                          </a:lnTo>
                          <a:lnTo>
                            <a:pt x="193" y="245"/>
                          </a:lnTo>
                          <a:lnTo>
                            <a:pt x="224" y="245"/>
                          </a:lnTo>
                          <a:lnTo>
                            <a:pt x="224" y="204"/>
                          </a:lnTo>
                          <a:lnTo>
                            <a:pt x="257" y="204"/>
                          </a:lnTo>
                          <a:lnTo>
                            <a:pt x="290" y="204"/>
                          </a:lnTo>
                          <a:lnTo>
                            <a:pt x="290" y="164"/>
                          </a:lnTo>
                          <a:lnTo>
                            <a:pt x="321" y="122"/>
                          </a:lnTo>
                          <a:lnTo>
                            <a:pt x="353" y="122"/>
                          </a:lnTo>
                          <a:lnTo>
                            <a:pt x="386" y="81"/>
                          </a:lnTo>
                          <a:lnTo>
                            <a:pt x="418" y="41"/>
                          </a:lnTo>
                          <a:lnTo>
                            <a:pt x="450" y="41"/>
                          </a:lnTo>
                          <a:lnTo>
                            <a:pt x="481" y="41"/>
                          </a:lnTo>
                          <a:lnTo>
                            <a:pt x="481" y="81"/>
                          </a:lnTo>
                          <a:lnTo>
                            <a:pt x="514" y="81"/>
                          </a:lnTo>
                          <a:lnTo>
                            <a:pt x="547" y="81"/>
                          </a:lnTo>
                          <a:lnTo>
                            <a:pt x="579" y="41"/>
                          </a:lnTo>
                          <a:lnTo>
                            <a:pt x="610" y="41"/>
                          </a:lnTo>
                          <a:lnTo>
                            <a:pt x="643" y="41"/>
                          </a:lnTo>
                          <a:lnTo>
                            <a:pt x="675" y="0"/>
                          </a:lnTo>
                          <a:lnTo>
                            <a:pt x="708" y="0"/>
                          </a:lnTo>
                          <a:lnTo>
                            <a:pt x="708" y="41"/>
                          </a:lnTo>
                          <a:lnTo>
                            <a:pt x="738" y="81"/>
                          </a:lnTo>
                          <a:lnTo>
                            <a:pt x="738" y="122"/>
                          </a:lnTo>
                          <a:lnTo>
                            <a:pt x="771" y="122"/>
                          </a:lnTo>
                          <a:lnTo>
                            <a:pt x="771" y="164"/>
                          </a:lnTo>
                          <a:lnTo>
                            <a:pt x="804" y="164"/>
                          </a:lnTo>
                          <a:lnTo>
                            <a:pt x="804" y="204"/>
                          </a:lnTo>
                          <a:lnTo>
                            <a:pt x="836" y="204"/>
                          </a:lnTo>
                          <a:lnTo>
                            <a:pt x="869" y="245"/>
                          </a:lnTo>
                          <a:lnTo>
                            <a:pt x="900" y="245"/>
                          </a:lnTo>
                          <a:lnTo>
                            <a:pt x="932" y="245"/>
                          </a:lnTo>
                          <a:lnTo>
                            <a:pt x="932" y="286"/>
                          </a:lnTo>
                          <a:lnTo>
                            <a:pt x="965" y="286"/>
                          </a:lnTo>
                          <a:lnTo>
                            <a:pt x="965" y="327"/>
                          </a:lnTo>
                          <a:lnTo>
                            <a:pt x="997" y="327"/>
                          </a:lnTo>
                          <a:lnTo>
                            <a:pt x="1028" y="36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9" name="Freeform 268"/>
                    <p:cNvSpPr>
                      <a:spLocks/>
                    </p:cNvSpPr>
                    <p:nvPr/>
                  </p:nvSpPr>
                  <p:spPr bwMode="auto">
                    <a:xfrm>
                      <a:off x="1730" y="2337"/>
                      <a:ext cx="375" cy="241"/>
                    </a:xfrm>
                    <a:custGeom>
                      <a:avLst/>
                      <a:gdLst/>
                      <a:ahLst/>
                      <a:cxnLst>
                        <a:cxn ang="0">
                          <a:pos x="1029" y="369"/>
                        </a:cxn>
                        <a:cxn ang="0">
                          <a:pos x="996" y="450"/>
                        </a:cxn>
                        <a:cxn ang="0">
                          <a:pos x="963" y="491"/>
                        </a:cxn>
                        <a:cxn ang="0">
                          <a:pos x="932" y="533"/>
                        </a:cxn>
                        <a:cxn ang="0">
                          <a:pos x="899" y="574"/>
                        </a:cxn>
                        <a:cxn ang="0">
                          <a:pos x="868" y="614"/>
                        </a:cxn>
                        <a:cxn ang="0">
                          <a:pos x="803" y="655"/>
                        </a:cxn>
                        <a:cxn ang="0">
                          <a:pos x="739" y="736"/>
                        </a:cxn>
                        <a:cxn ang="0">
                          <a:pos x="675" y="778"/>
                        </a:cxn>
                        <a:cxn ang="0">
                          <a:pos x="610" y="778"/>
                        </a:cxn>
                        <a:cxn ang="0">
                          <a:pos x="514" y="778"/>
                        </a:cxn>
                        <a:cxn ang="0">
                          <a:pos x="449" y="860"/>
                        </a:cxn>
                        <a:cxn ang="0">
                          <a:pos x="385" y="941"/>
                        </a:cxn>
                        <a:cxn ang="0">
                          <a:pos x="320" y="902"/>
                        </a:cxn>
                        <a:cxn ang="0">
                          <a:pos x="289" y="819"/>
                        </a:cxn>
                        <a:cxn ang="0">
                          <a:pos x="257" y="778"/>
                        </a:cxn>
                        <a:cxn ang="0">
                          <a:pos x="191" y="860"/>
                        </a:cxn>
                        <a:cxn ang="0">
                          <a:pos x="128" y="941"/>
                        </a:cxn>
                        <a:cxn ang="0">
                          <a:pos x="63" y="902"/>
                        </a:cxn>
                        <a:cxn ang="0">
                          <a:pos x="63" y="819"/>
                        </a:cxn>
                        <a:cxn ang="0">
                          <a:pos x="128" y="736"/>
                        </a:cxn>
                        <a:cxn ang="0">
                          <a:pos x="128" y="614"/>
                        </a:cxn>
                        <a:cxn ang="0">
                          <a:pos x="63" y="574"/>
                        </a:cxn>
                        <a:cxn ang="0">
                          <a:pos x="0" y="533"/>
                        </a:cxn>
                        <a:cxn ang="0">
                          <a:pos x="30" y="491"/>
                        </a:cxn>
                        <a:cxn ang="0">
                          <a:pos x="63" y="450"/>
                        </a:cxn>
                        <a:cxn ang="0">
                          <a:pos x="95" y="410"/>
                        </a:cxn>
                        <a:cxn ang="0">
                          <a:pos x="128" y="328"/>
                        </a:cxn>
                        <a:cxn ang="0">
                          <a:pos x="161" y="286"/>
                        </a:cxn>
                        <a:cxn ang="0">
                          <a:pos x="224" y="205"/>
                        </a:cxn>
                        <a:cxn ang="0">
                          <a:pos x="289" y="246"/>
                        </a:cxn>
                        <a:cxn ang="0">
                          <a:pos x="353" y="246"/>
                        </a:cxn>
                        <a:cxn ang="0">
                          <a:pos x="385" y="205"/>
                        </a:cxn>
                        <a:cxn ang="0">
                          <a:pos x="449" y="205"/>
                        </a:cxn>
                        <a:cxn ang="0">
                          <a:pos x="514" y="163"/>
                        </a:cxn>
                        <a:cxn ang="0">
                          <a:pos x="546" y="123"/>
                        </a:cxn>
                        <a:cxn ang="0">
                          <a:pos x="578" y="42"/>
                        </a:cxn>
                        <a:cxn ang="0">
                          <a:pos x="610" y="0"/>
                        </a:cxn>
                        <a:cxn ang="0">
                          <a:pos x="739" y="42"/>
                        </a:cxn>
                        <a:cxn ang="0">
                          <a:pos x="803" y="42"/>
                        </a:cxn>
                        <a:cxn ang="0">
                          <a:pos x="868" y="42"/>
                        </a:cxn>
                        <a:cxn ang="0">
                          <a:pos x="868" y="205"/>
                        </a:cxn>
                        <a:cxn ang="0">
                          <a:pos x="899" y="286"/>
                        </a:cxn>
                        <a:cxn ang="0">
                          <a:pos x="963" y="286"/>
                        </a:cxn>
                        <a:cxn ang="0">
                          <a:pos x="1029" y="286"/>
                        </a:cxn>
                        <a:cxn ang="0">
                          <a:pos x="1060" y="328"/>
                        </a:cxn>
                      </a:cxnLst>
                      <a:rect l="0" t="0" r="r" b="b"/>
                      <a:pathLst>
                        <a:path w="1060" h="941">
                          <a:moveTo>
                            <a:pt x="1060" y="328"/>
                          </a:moveTo>
                          <a:lnTo>
                            <a:pt x="1029" y="369"/>
                          </a:lnTo>
                          <a:lnTo>
                            <a:pt x="996" y="410"/>
                          </a:lnTo>
                          <a:lnTo>
                            <a:pt x="996" y="450"/>
                          </a:lnTo>
                          <a:lnTo>
                            <a:pt x="963" y="450"/>
                          </a:lnTo>
                          <a:lnTo>
                            <a:pt x="963" y="491"/>
                          </a:lnTo>
                          <a:lnTo>
                            <a:pt x="963" y="533"/>
                          </a:lnTo>
                          <a:lnTo>
                            <a:pt x="932" y="533"/>
                          </a:lnTo>
                          <a:lnTo>
                            <a:pt x="932" y="574"/>
                          </a:lnTo>
                          <a:lnTo>
                            <a:pt x="899" y="574"/>
                          </a:lnTo>
                          <a:lnTo>
                            <a:pt x="899" y="614"/>
                          </a:lnTo>
                          <a:lnTo>
                            <a:pt x="868" y="614"/>
                          </a:lnTo>
                          <a:lnTo>
                            <a:pt x="868" y="655"/>
                          </a:lnTo>
                          <a:lnTo>
                            <a:pt x="803" y="655"/>
                          </a:lnTo>
                          <a:lnTo>
                            <a:pt x="771" y="697"/>
                          </a:lnTo>
                          <a:lnTo>
                            <a:pt x="739" y="736"/>
                          </a:lnTo>
                          <a:lnTo>
                            <a:pt x="706" y="778"/>
                          </a:lnTo>
                          <a:lnTo>
                            <a:pt x="675" y="778"/>
                          </a:lnTo>
                          <a:lnTo>
                            <a:pt x="642" y="778"/>
                          </a:lnTo>
                          <a:lnTo>
                            <a:pt x="610" y="778"/>
                          </a:lnTo>
                          <a:lnTo>
                            <a:pt x="546" y="778"/>
                          </a:lnTo>
                          <a:lnTo>
                            <a:pt x="514" y="778"/>
                          </a:lnTo>
                          <a:lnTo>
                            <a:pt x="481" y="819"/>
                          </a:lnTo>
                          <a:lnTo>
                            <a:pt x="449" y="860"/>
                          </a:lnTo>
                          <a:lnTo>
                            <a:pt x="418" y="902"/>
                          </a:lnTo>
                          <a:lnTo>
                            <a:pt x="385" y="941"/>
                          </a:lnTo>
                          <a:lnTo>
                            <a:pt x="353" y="941"/>
                          </a:lnTo>
                          <a:lnTo>
                            <a:pt x="320" y="902"/>
                          </a:lnTo>
                          <a:lnTo>
                            <a:pt x="320" y="860"/>
                          </a:lnTo>
                          <a:lnTo>
                            <a:pt x="289" y="819"/>
                          </a:lnTo>
                          <a:lnTo>
                            <a:pt x="289" y="778"/>
                          </a:lnTo>
                          <a:lnTo>
                            <a:pt x="257" y="778"/>
                          </a:lnTo>
                          <a:lnTo>
                            <a:pt x="224" y="819"/>
                          </a:lnTo>
                          <a:lnTo>
                            <a:pt x="191" y="860"/>
                          </a:lnTo>
                          <a:lnTo>
                            <a:pt x="191" y="902"/>
                          </a:lnTo>
                          <a:lnTo>
                            <a:pt x="128" y="941"/>
                          </a:lnTo>
                          <a:lnTo>
                            <a:pt x="95" y="941"/>
                          </a:lnTo>
                          <a:lnTo>
                            <a:pt x="63" y="902"/>
                          </a:lnTo>
                          <a:lnTo>
                            <a:pt x="63" y="860"/>
                          </a:lnTo>
                          <a:lnTo>
                            <a:pt x="63" y="819"/>
                          </a:lnTo>
                          <a:lnTo>
                            <a:pt x="95" y="778"/>
                          </a:lnTo>
                          <a:lnTo>
                            <a:pt x="128" y="736"/>
                          </a:lnTo>
                          <a:lnTo>
                            <a:pt x="128" y="655"/>
                          </a:lnTo>
                          <a:lnTo>
                            <a:pt x="128" y="614"/>
                          </a:lnTo>
                          <a:lnTo>
                            <a:pt x="95" y="614"/>
                          </a:lnTo>
                          <a:lnTo>
                            <a:pt x="63" y="574"/>
                          </a:lnTo>
                          <a:lnTo>
                            <a:pt x="30" y="574"/>
                          </a:lnTo>
                          <a:lnTo>
                            <a:pt x="0" y="533"/>
                          </a:lnTo>
                          <a:lnTo>
                            <a:pt x="30" y="533"/>
                          </a:lnTo>
                          <a:lnTo>
                            <a:pt x="30" y="491"/>
                          </a:lnTo>
                          <a:lnTo>
                            <a:pt x="63" y="491"/>
                          </a:lnTo>
                          <a:lnTo>
                            <a:pt x="63" y="450"/>
                          </a:lnTo>
                          <a:lnTo>
                            <a:pt x="95" y="450"/>
                          </a:lnTo>
                          <a:lnTo>
                            <a:pt x="95" y="410"/>
                          </a:lnTo>
                          <a:lnTo>
                            <a:pt x="128" y="410"/>
                          </a:lnTo>
                          <a:lnTo>
                            <a:pt x="128" y="328"/>
                          </a:lnTo>
                          <a:lnTo>
                            <a:pt x="161" y="328"/>
                          </a:lnTo>
                          <a:lnTo>
                            <a:pt x="161" y="286"/>
                          </a:lnTo>
                          <a:lnTo>
                            <a:pt x="191" y="246"/>
                          </a:lnTo>
                          <a:lnTo>
                            <a:pt x="224" y="205"/>
                          </a:lnTo>
                          <a:lnTo>
                            <a:pt x="257" y="205"/>
                          </a:lnTo>
                          <a:lnTo>
                            <a:pt x="289" y="246"/>
                          </a:lnTo>
                          <a:lnTo>
                            <a:pt x="320" y="246"/>
                          </a:lnTo>
                          <a:lnTo>
                            <a:pt x="353" y="246"/>
                          </a:lnTo>
                          <a:lnTo>
                            <a:pt x="353" y="205"/>
                          </a:lnTo>
                          <a:lnTo>
                            <a:pt x="385" y="205"/>
                          </a:lnTo>
                          <a:lnTo>
                            <a:pt x="418" y="205"/>
                          </a:lnTo>
                          <a:lnTo>
                            <a:pt x="449" y="205"/>
                          </a:lnTo>
                          <a:lnTo>
                            <a:pt x="481" y="163"/>
                          </a:lnTo>
                          <a:lnTo>
                            <a:pt x="514" y="163"/>
                          </a:lnTo>
                          <a:lnTo>
                            <a:pt x="514" y="123"/>
                          </a:lnTo>
                          <a:lnTo>
                            <a:pt x="546" y="123"/>
                          </a:lnTo>
                          <a:lnTo>
                            <a:pt x="546" y="82"/>
                          </a:lnTo>
                          <a:lnTo>
                            <a:pt x="578" y="42"/>
                          </a:lnTo>
                          <a:lnTo>
                            <a:pt x="578" y="0"/>
                          </a:lnTo>
                          <a:lnTo>
                            <a:pt x="610" y="0"/>
                          </a:lnTo>
                          <a:lnTo>
                            <a:pt x="706" y="0"/>
                          </a:lnTo>
                          <a:lnTo>
                            <a:pt x="739" y="42"/>
                          </a:lnTo>
                          <a:lnTo>
                            <a:pt x="771" y="42"/>
                          </a:lnTo>
                          <a:lnTo>
                            <a:pt x="803" y="42"/>
                          </a:lnTo>
                          <a:lnTo>
                            <a:pt x="835" y="42"/>
                          </a:lnTo>
                          <a:lnTo>
                            <a:pt x="868" y="42"/>
                          </a:lnTo>
                          <a:lnTo>
                            <a:pt x="868" y="123"/>
                          </a:lnTo>
                          <a:lnTo>
                            <a:pt x="868" y="205"/>
                          </a:lnTo>
                          <a:lnTo>
                            <a:pt x="899" y="246"/>
                          </a:lnTo>
                          <a:lnTo>
                            <a:pt x="899" y="286"/>
                          </a:lnTo>
                          <a:lnTo>
                            <a:pt x="932" y="286"/>
                          </a:lnTo>
                          <a:lnTo>
                            <a:pt x="963" y="286"/>
                          </a:lnTo>
                          <a:lnTo>
                            <a:pt x="996" y="286"/>
                          </a:lnTo>
                          <a:lnTo>
                            <a:pt x="1029" y="286"/>
                          </a:lnTo>
                          <a:lnTo>
                            <a:pt x="1060" y="286"/>
                          </a:lnTo>
                          <a:lnTo>
                            <a:pt x="1060" y="32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0" name="Freeform 269"/>
                    <p:cNvSpPr>
                      <a:spLocks/>
                    </p:cNvSpPr>
                    <p:nvPr/>
                  </p:nvSpPr>
                  <p:spPr bwMode="auto">
                    <a:xfrm>
                      <a:off x="1763" y="1979"/>
                      <a:ext cx="206" cy="168"/>
                    </a:xfrm>
                    <a:custGeom>
                      <a:avLst/>
                      <a:gdLst/>
                      <a:ahLst/>
                      <a:cxnLst>
                        <a:cxn ang="0">
                          <a:pos x="580" y="286"/>
                        </a:cxn>
                        <a:cxn ang="0">
                          <a:pos x="580" y="328"/>
                        </a:cxn>
                        <a:cxn ang="0">
                          <a:pos x="580" y="368"/>
                        </a:cxn>
                        <a:cxn ang="0">
                          <a:pos x="547" y="368"/>
                        </a:cxn>
                        <a:cxn ang="0">
                          <a:pos x="547" y="409"/>
                        </a:cxn>
                        <a:cxn ang="0">
                          <a:pos x="515" y="409"/>
                        </a:cxn>
                        <a:cxn ang="0">
                          <a:pos x="515" y="450"/>
                        </a:cxn>
                        <a:cxn ang="0">
                          <a:pos x="483" y="491"/>
                        </a:cxn>
                        <a:cxn ang="0">
                          <a:pos x="451" y="491"/>
                        </a:cxn>
                        <a:cxn ang="0">
                          <a:pos x="419" y="533"/>
                        </a:cxn>
                        <a:cxn ang="0">
                          <a:pos x="386" y="572"/>
                        </a:cxn>
                        <a:cxn ang="0">
                          <a:pos x="354" y="614"/>
                        </a:cxn>
                        <a:cxn ang="0">
                          <a:pos x="323" y="614"/>
                        </a:cxn>
                        <a:cxn ang="0">
                          <a:pos x="290" y="656"/>
                        </a:cxn>
                        <a:cxn ang="0">
                          <a:pos x="258" y="614"/>
                        </a:cxn>
                        <a:cxn ang="0">
                          <a:pos x="225" y="572"/>
                        </a:cxn>
                        <a:cxn ang="0">
                          <a:pos x="194" y="533"/>
                        </a:cxn>
                        <a:cxn ang="0">
                          <a:pos x="162" y="491"/>
                        </a:cxn>
                        <a:cxn ang="0">
                          <a:pos x="162" y="450"/>
                        </a:cxn>
                        <a:cxn ang="0">
                          <a:pos x="162" y="409"/>
                        </a:cxn>
                        <a:cxn ang="0">
                          <a:pos x="162" y="368"/>
                        </a:cxn>
                        <a:cxn ang="0">
                          <a:pos x="129" y="368"/>
                        </a:cxn>
                        <a:cxn ang="0">
                          <a:pos x="129" y="328"/>
                        </a:cxn>
                        <a:cxn ang="0">
                          <a:pos x="96" y="328"/>
                        </a:cxn>
                        <a:cxn ang="0">
                          <a:pos x="66" y="328"/>
                        </a:cxn>
                        <a:cxn ang="0">
                          <a:pos x="66" y="286"/>
                        </a:cxn>
                        <a:cxn ang="0">
                          <a:pos x="33" y="286"/>
                        </a:cxn>
                        <a:cxn ang="0">
                          <a:pos x="0" y="245"/>
                        </a:cxn>
                        <a:cxn ang="0">
                          <a:pos x="0" y="205"/>
                        </a:cxn>
                        <a:cxn ang="0">
                          <a:pos x="33" y="205"/>
                        </a:cxn>
                        <a:cxn ang="0">
                          <a:pos x="66" y="205"/>
                        </a:cxn>
                        <a:cxn ang="0">
                          <a:pos x="96" y="205"/>
                        </a:cxn>
                        <a:cxn ang="0">
                          <a:pos x="129" y="164"/>
                        </a:cxn>
                        <a:cxn ang="0">
                          <a:pos x="162" y="164"/>
                        </a:cxn>
                        <a:cxn ang="0">
                          <a:pos x="194" y="164"/>
                        </a:cxn>
                        <a:cxn ang="0">
                          <a:pos x="258" y="122"/>
                        </a:cxn>
                        <a:cxn ang="0">
                          <a:pos x="290" y="122"/>
                        </a:cxn>
                        <a:cxn ang="0">
                          <a:pos x="323" y="81"/>
                        </a:cxn>
                        <a:cxn ang="0">
                          <a:pos x="354" y="81"/>
                        </a:cxn>
                        <a:cxn ang="0">
                          <a:pos x="386" y="81"/>
                        </a:cxn>
                        <a:cxn ang="0">
                          <a:pos x="419" y="41"/>
                        </a:cxn>
                        <a:cxn ang="0">
                          <a:pos x="451" y="41"/>
                        </a:cxn>
                        <a:cxn ang="0">
                          <a:pos x="483" y="41"/>
                        </a:cxn>
                        <a:cxn ang="0">
                          <a:pos x="483" y="0"/>
                        </a:cxn>
                        <a:cxn ang="0">
                          <a:pos x="483" y="41"/>
                        </a:cxn>
                        <a:cxn ang="0">
                          <a:pos x="515" y="81"/>
                        </a:cxn>
                        <a:cxn ang="0">
                          <a:pos x="515" y="122"/>
                        </a:cxn>
                        <a:cxn ang="0">
                          <a:pos x="515" y="164"/>
                        </a:cxn>
                        <a:cxn ang="0">
                          <a:pos x="515" y="205"/>
                        </a:cxn>
                        <a:cxn ang="0">
                          <a:pos x="547" y="245"/>
                        </a:cxn>
                        <a:cxn ang="0">
                          <a:pos x="547" y="286"/>
                        </a:cxn>
                        <a:cxn ang="0">
                          <a:pos x="580" y="286"/>
                        </a:cxn>
                      </a:cxnLst>
                      <a:rect l="0" t="0" r="r" b="b"/>
                      <a:pathLst>
                        <a:path w="580" h="656">
                          <a:moveTo>
                            <a:pt x="580" y="286"/>
                          </a:moveTo>
                          <a:lnTo>
                            <a:pt x="580" y="328"/>
                          </a:lnTo>
                          <a:lnTo>
                            <a:pt x="580" y="368"/>
                          </a:lnTo>
                          <a:lnTo>
                            <a:pt x="547" y="368"/>
                          </a:lnTo>
                          <a:lnTo>
                            <a:pt x="547" y="409"/>
                          </a:lnTo>
                          <a:lnTo>
                            <a:pt x="515" y="409"/>
                          </a:lnTo>
                          <a:lnTo>
                            <a:pt x="515" y="450"/>
                          </a:lnTo>
                          <a:lnTo>
                            <a:pt x="483" y="491"/>
                          </a:lnTo>
                          <a:lnTo>
                            <a:pt x="451" y="491"/>
                          </a:lnTo>
                          <a:lnTo>
                            <a:pt x="419" y="533"/>
                          </a:lnTo>
                          <a:lnTo>
                            <a:pt x="386" y="572"/>
                          </a:lnTo>
                          <a:lnTo>
                            <a:pt x="354" y="614"/>
                          </a:lnTo>
                          <a:lnTo>
                            <a:pt x="323" y="614"/>
                          </a:lnTo>
                          <a:lnTo>
                            <a:pt x="290" y="656"/>
                          </a:lnTo>
                          <a:lnTo>
                            <a:pt x="258" y="614"/>
                          </a:lnTo>
                          <a:lnTo>
                            <a:pt x="225" y="572"/>
                          </a:lnTo>
                          <a:lnTo>
                            <a:pt x="194" y="533"/>
                          </a:lnTo>
                          <a:lnTo>
                            <a:pt x="162" y="491"/>
                          </a:lnTo>
                          <a:lnTo>
                            <a:pt x="162" y="450"/>
                          </a:lnTo>
                          <a:lnTo>
                            <a:pt x="162" y="409"/>
                          </a:lnTo>
                          <a:lnTo>
                            <a:pt x="162" y="368"/>
                          </a:lnTo>
                          <a:lnTo>
                            <a:pt x="129" y="368"/>
                          </a:lnTo>
                          <a:lnTo>
                            <a:pt x="129" y="328"/>
                          </a:lnTo>
                          <a:lnTo>
                            <a:pt x="96" y="328"/>
                          </a:lnTo>
                          <a:lnTo>
                            <a:pt x="66" y="328"/>
                          </a:lnTo>
                          <a:lnTo>
                            <a:pt x="66" y="286"/>
                          </a:lnTo>
                          <a:lnTo>
                            <a:pt x="33" y="286"/>
                          </a:lnTo>
                          <a:lnTo>
                            <a:pt x="0" y="245"/>
                          </a:lnTo>
                          <a:lnTo>
                            <a:pt x="0" y="205"/>
                          </a:lnTo>
                          <a:lnTo>
                            <a:pt x="33" y="205"/>
                          </a:lnTo>
                          <a:lnTo>
                            <a:pt x="66" y="205"/>
                          </a:lnTo>
                          <a:lnTo>
                            <a:pt x="96" y="205"/>
                          </a:lnTo>
                          <a:lnTo>
                            <a:pt x="129" y="164"/>
                          </a:lnTo>
                          <a:lnTo>
                            <a:pt x="162" y="164"/>
                          </a:lnTo>
                          <a:lnTo>
                            <a:pt x="194" y="164"/>
                          </a:lnTo>
                          <a:lnTo>
                            <a:pt x="258" y="122"/>
                          </a:lnTo>
                          <a:lnTo>
                            <a:pt x="290" y="122"/>
                          </a:lnTo>
                          <a:lnTo>
                            <a:pt x="323" y="81"/>
                          </a:lnTo>
                          <a:lnTo>
                            <a:pt x="354" y="81"/>
                          </a:lnTo>
                          <a:lnTo>
                            <a:pt x="386" y="81"/>
                          </a:lnTo>
                          <a:lnTo>
                            <a:pt x="419" y="41"/>
                          </a:lnTo>
                          <a:lnTo>
                            <a:pt x="451" y="41"/>
                          </a:lnTo>
                          <a:lnTo>
                            <a:pt x="483" y="41"/>
                          </a:lnTo>
                          <a:lnTo>
                            <a:pt x="483" y="0"/>
                          </a:lnTo>
                          <a:lnTo>
                            <a:pt x="483" y="41"/>
                          </a:lnTo>
                          <a:lnTo>
                            <a:pt x="515" y="81"/>
                          </a:lnTo>
                          <a:lnTo>
                            <a:pt x="515" y="122"/>
                          </a:lnTo>
                          <a:lnTo>
                            <a:pt x="515" y="164"/>
                          </a:lnTo>
                          <a:lnTo>
                            <a:pt x="515" y="205"/>
                          </a:lnTo>
                          <a:lnTo>
                            <a:pt x="547" y="245"/>
                          </a:lnTo>
                          <a:lnTo>
                            <a:pt x="547" y="286"/>
                          </a:lnTo>
                          <a:lnTo>
                            <a:pt x="580"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1" name="Freeform 270"/>
                    <p:cNvSpPr>
                      <a:spLocks/>
                    </p:cNvSpPr>
                    <p:nvPr/>
                  </p:nvSpPr>
                  <p:spPr bwMode="auto">
                    <a:xfrm>
                      <a:off x="2014" y="1928"/>
                      <a:ext cx="206" cy="221"/>
                    </a:xfrm>
                    <a:custGeom>
                      <a:avLst/>
                      <a:gdLst/>
                      <a:ahLst/>
                      <a:cxnLst>
                        <a:cxn ang="0">
                          <a:pos x="450" y="492"/>
                        </a:cxn>
                        <a:cxn ang="0">
                          <a:pos x="450" y="533"/>
                        </a:cxn>
                        <a:cxn ang="0">
                          <a:pos x="418" y="573"/>
                        </a:cxn>
                        <a:cxn ang="0">
                          <a:pos x="418" y="615"/>
                        </a:cxn>
                        <a:cxn ang="0">
                          <a:pos x="418" y="655"/>
                        </a:cxn>
                        <a:cxn ang="0">
                          <a:pos x="450" y="655"/>
                        </a:cxn>
                        <a:cxn ang="0">
                          <a:pos x="450" y="696"/>
                        </a:cxn>
                        <a:cxn ang="0">
                          <a:pos x="450" y="737"/>
                        </a:cxn>
                        <a:cxn ang="0">
                          <a:pos x="450" y="778"/>
                        </a:cxn>
                        <a:cxn ang="0">
                          <a:pos x="418" y="778"/>
                        </a:cxn>
                        <a:cxn ang="0">
                          <a:pos x="418" y="819"/>
                        </a:cxn>
                        <a:cxn ang="0">
                          <a:pos x="418" y="861"/>
                        </a:cxn>
                        <a:cxn ang="0">
                          <a:pos x="386" y="861"/>
                        </a:cxn>
                        <a:cxn ang="0">
                          <a:pos x="354" y="861"/>
                        </a:cxn>
                        <a:cxn ang="0">
                          <a:pos x="354" y="819"/>
                        </a:cxn>
                        <a:cxn ang="0">
                          <a:pos x="322" y="819"/>
                        </a:cxn>
                        <a:cxn ang="0">
                          <a:pos x="322" y="861"/>
                        </a:cxn>
                        <a:cxn ang="0">
                          <a:pos x="290" y="861"/>
                        </a:cxn>
                        <a:cxn ang="0">
                          <a:pos x="257" y="861"/>
                        </a:cxn>
                        <a:cxn ang="0">
                          <a:pos x="225" y="861"/>
                        </a:cxn>
                        <a:cxn ang="0">
                          <a:pos x="225" y="819"/>
                        </a:cxn>
                        <a:cxn ang="0">
                          <a:pos x="193" y="819"/>
                        </a:cxn>
                        <a:cxn ang="0">
                          <a:pos x="193" y="778"/>
                        </a:cxn>
                        <a:cxn ang="0">
                          <a:pos x="160" y="778"/>
                        </a:cxn>
                        <a:cxn ang="0">
                          <a:pos x="160" y="737"/>
                        </a:cxn>
                        <a:cxn ang="0">
                          <a:pos x="129" y="737"/>
                        </a:cxn>
                        <a:cxn ang="0">
                          <a:pos x="129" y="696"/>
                        </a:cxn>
                        <a:cxn ang="0">
                          <a:pos x="129" y="655"/>
                        </a:cxn>
                        <a:cxn ang="0">
                          <a:pos x="96" y="615"/>
                        </a:cxn>
                        <a:cxn ang="0">
                          <a:pos x="96" y="573"/>
                        </a:cxn>
                        <a:cxn ang="0">
                          <a:pos x="65" y="573"/>
                        </a:cxn>
                        <a:cxn ang="0">
                          <a:pos x="32" y="573"/>
                        </a:cxn>
                        <a:cxn ang="0">
                          <a:pos x="32" y="533"/>
                        </a:cxn>
                        <a:cxn ang="0">
                          <a:pos x="0" y="450"/>
                        </a:cxn>
                        <a:cxn ang="0">
                          <a:pos x="0" y="410"/>
                        </a:cxn>
                        <a:cxn ang="0">
                          <a:pos x="0" y="369"/>
                        </a:cxn>
                        <a:cxn ang="0">
                          <a:pos x="0" y="327"/>
                        </a:cxn>
                        <a:cxn ang="0">
                          <a:pos x="0" y="287"/>
                        </a:cxn>
                        <a:cxn ang="0">
                          <a:pos x="0" y="245"/>
                        </a:cxn>
                        <a:cxn ang="0">
                          <a:pos x="0" y="206"/>
                        </a:cxn>
                        <a:cxn ang="0">
                          <a:pos x="0" y="164"/>
                        </a:cxn>
                        <a:cxn ang="0">
                          <a:pos x="32" y="82"/>
                        </a:cxn>
                        <a:cxn ang="0">
                          <a:pos x="96" y="123"/>
                        </a:cxn>
                        <a:cxn ang="0">
                          <a:pos x="290" y="82"/>
                        </a:cxn>
                        <a:cxn ang="0">
                          <a:pos x="450" y="0"/>
                        </a:cxn>
                        <a:cxn ang="0">
                          <a:pos x="579" y="41"/>
                        </a:cxn>
                        <a:cxn ang="0">
                          <a:pos x="579" y="82"/>
                        </a:cxn>
                        <a:cxn ang="0">
                          <a:pos x="579" y="123"/>
                        </a:cxn>
                        <a:cxn ang="0">
                          <a:pos x="579" y="164"/>
                        </a:cxn>
                        <a:cxn ang="0">
                          <a:pos x="547" y="164"/>
                        </a:cxn>
                        <a:cxn ang="0">
                          <a:pos x="547" y="206"/>
                        </a:cxn>
                        <a:cxn ang="0">
                          <a:pos x="514" y="206"/>
                        </a:cxn>
                        <a:cxn ang="0">
                          <a:pos x="483" y="245"/>
                        </a:cxn>
                        <a:cxn ang="0">
                          <a:pos x="483" y="287"/>
                        </a:cxn>
                        <a:cxn ang="0">
                          <a:pos x="450" y="327"/>
                        </a:cxn>
                        <a:cxn ang="0">
                          <a:pos x="483" y="369"/>
                        </a:cxn>
                        <a:cxn ang="0">
                          <a:pos x="483" y="410"/>
                        </a:cxn>
                        <a:cxn ang="0">
                          <a:pos x="483" y="450"/>
                        </a:cxn>
                        <a:cxn ang="0">
                          <a:pos x="450" y="450"/>
                        </a:cxn>
                        <a:cxn ang="0">
                          <a:pos x="450" y="492"/>
                        </a:cxn>
                      </a:cxnLst>
                      <a:rect l="0" t="0" r="r" b="b"/>
                      <a:pathLst>
                        <a:path w="579" h="861">
                          <a:moveTo>
                            <a:pt x="450" y="492"/>
                          </a:moveTo>
                          <a:lnTo>
                            <a:pt x="450" y="533"/>
                          </a:lnTo>
                          <a:lnTo>
                            <a:pt x="418" y="573"/>
                          </a:lnTo>
                          <a:lnTo>
                            <a:pt x="418" y="615"/>
                          </a:lnTo>
                          <a:lnTo>
                            <a:pt x="418" y="655"/>
                          </a:lnTo>
                          <a:lnTo>
                            <a:pt x="450" y="655"/>
                          </a:lnTo>
                          <a:lnTo>
                            <a:pt x="450" y="696"/>
                          </a:lnTo>
                          <a:lnTo>
                            <a:pt x="450" y="737"/>
                          </a:lnTo>
                          <a:lnTo>
                            <a:pt x="450" y="778"/>
                          </a:lnTo>
                          <a:lnTo>
                            <a:pt x="418" y="778"/>
                          </a:lnTo>
                          <a:lnTo>
                            <a:pt x="418" y="819"/>
                          </a:lnTo>
                          <a:lnTo>
                            <a:pt x="418" y="861"/>
                          </a:lnTo>
                          <a:lnTo>
                            <a:pt x="386" y="861"/>
                          </a:lnTo>
                          <a:lnTo>
                            <a:pt x="354" y="861"/>
                          </a:lnTo>
                          <a:lnTo>
                            <a:pt x="354" y="819"/>
                          </a:lnTo>
                          <a:lnTo>
                            <a:pt x="322" y="819"/>
                          </a:lnTo>
                          <a:lnTo>
                            <a:pt x="322" y="861"/>
                          </a:lnTo>
                          <a:lnTo>
                            <a:pt x="290" y="861"/>
                          </a:lnTo>
                          <a:lnTo>
                            <a:pt x="257" y="861"/>
                          </a:lnTo>
                          <a:lnTo>
                            <a:pt x="225" y="861"/>
                          </a:lnTo>
                          <a:lnTo>
                            <a:pt x="225" y="819"/>
                          </a:lnTo>
                          <a:lnTo>
                            <a:pt x="193" y="819"/>
                          </a:lnTo>
                          <a:lnTo>
                            <a:pt x="193" y="778"/>
                          </a:lnTo>
                          <a:lnTo>
                            <a:pt x="160" y="778"/>
                          </a:lnTo>
                          <a:lnTo>
                            <a:pt x="160" y="737"/>
                          </a:lnTo>
                          <a:lnTo>
                            <a:pt x="129" y="737"/>
                          </a:lnTo>
                          <a:lnTo>
                            <a:pt x="129" y="696"/>
                          </a:lnTo>
                          <a:lnTo>
                            <a:pt x="129" y="655"/>
                          </a:lnTo>
                          <a:lnTo>
                            <a:pt x="96" y="615"/>
                          </a:lnTo>
                          <a:lnTo>
                            <a:pt x="96" y="573"/>
                          </a:lnTo>
                          <a:lnTo>
                            <a:pt x="65" y="573"/>
                          </a:lnTo>
                          <a:lnTo>
                            <a:pt x="32" y="573"/>
                          </a:lnTo>
                          <a:lnTo>
                            <a:pt x="32" y="533"/>
                          </a:lnTo>
                          <a:lnTo>
                            <a:pt x="0" y="450"/>
                          </a:lnTo>
                          <a:lnTo>
                            <a:pt x="0" y="410"/>
                          </a:lnTo>
                          <a:lnTo>
                            <a:pt x="0" y="369"/>
                          </a:lnTo>
                          <a:lnTo>
                            <a:pt x="0" y="327"/>
                          </a:lnTo>
                          <a:lnTo>
                            <a:pt x="0" y="287"/>
                          </a:lnTo>
                          <a:lnTo>
                            <a:pt x="0" y="245"/>
                          </a:lnTo>
                          <a:lnTo>
                            <a:pt x="0" y="206"/>
                          </a:lnTo>
                          <a:lnTo>
                            <a:pt x="0" y="164"/>
                          </a:lnTo>
                          <a:lnTo>
                            <a:pt x="32" y="82"/>
                          </a:lnTo>
                          <a:lnTo>
                            <a:pt x="96" y="123"/>
                          </a:lnTo>
                          <a:lnTo>
                            <a:pt x="290" y="82"/>
                          </a:lnTo>
                          <a:lnTo>
                            <a:pt x="450" y="0"/>
                          </a:lnTo>
                          <a:lnTo>
                            <a:pt x="579" y="41"/>
                          </a:lnTo>
                          <a:lnTo>
                            <a:pt x="579" y="82"/>
                          </a:lnTo>
                          <a:lnTo>
                            <a:pt x="579" y="123"/>
                          </a:lnTo>
                          <a:lnTo>
                            <a:pt x="579" y="164"/>
                          </a:lnTo>
                          <a:lnTo>
                            <a:pt x="547" y="164"/>
                          </a:lnTo>
                          <a:lnTo>
                            <a:pt x="547" y="206"/>
                          </a:lnTo>
                          <a:lnTo>
                            <a:pt x="514" y="206"/>
                          </a:lnTo>
                          <a:lnTo>
                            <a:pt x="483" y="245"/>
                          </a:lnTo>
                          <a:lnTo>
                            <a:pt x="483" y="287"/>
                          </a:lnTo>
                          <a:lnTo>
                            <a:pt x="450" y="327"/>
                          </a:lnTo>
                          <a:lnTo>
                            <a:pt x="483" y="369"/>
                          </a:lnTo>
                          <a:lnTo>
                            <a:pt x="483" y="410"/>
                          </a:lnTo>
                          <a:lnTo>
                            <a:pt x="483" y="450"/>
                          </a:lnTo>
                          <a:lnTo>
                            <a:pt x="450" y="450"/>
                          </a:lnTo>
                          <a:lnTo>
                            <a:pt x="450" y="492"/>
                          </a:lnTo>
                          <a:close/>
                        </a:path>
                      </a:pathLst>
                    </a:custGeom>
                    <a:grpFill/>
                    <a:ln w="0">
                      <a:solidFill>
                        <a:schemeClr val="bg1"/>
                      </a:solidFill>
                      <a:prstDash val="solid"/>
                      <a:round/>
                      <a:headEnd/>
                      <a:tailEnd/>
                    </a:ln>
                  </p:spPr>
                  <p:txBody>
                    <a:bodyPr/>
                    <a:lstStyle/>
                    <a:p>
                      <a:pPr>
                        <a:defRPr/>
                      </a:pPr>
                      <a:endParaRPr lang="pt-BR">
                        <a:ln>
                          <a:solidFill>
                            <a:schemeClr val="tx1"/>
                          </a:solidFill>
                        </a:ln>
                        <a:ea typeface="+mn-ea"/>
                      </a:endParaRPr>
                    </a:p>
                  </p:txBody>
                </p:sp>
                <p:sp>
                  <p:nvSpPr>
                    <p:cNvPr id="512" name="Freeform 271"/>
                    <p:cNvSpPr>
                      <a:spLocks/>
                    </p:cNvSpPr>
                    <p:nvPr/>
                  </p:nvSpPr>
                  <p:spPr bwMode="auto">
                    <a:xfrm>
                      <a:off x="1297" y="2368"/>
                      <a:ext cx="262" cy="190"/>
                    </a:xfrm>
                    <a:custGeom>
                      <a:avLst/>
                      <a:gdLst/>
                      <a:ahLst/>
                      <a:cxnLst>
                        <a:cxn ang="0">
                          <a:pos x="708" y="532"/>
                        </a:cxn>
                        <a:cxn ang="0">
                          <a:pos x="675" y="574"/>
                        </a:cxn>
                        <a:cxn ang="0">
                          <a:pos x="610" y="615"/>
                        </a:cxn>
                        <a:cxn ang="0">
                          <a:pos x="546" y="655"/>
                        </a:cxn>
                        <a:cxn ang="0">
                          <a:pos x="481" y="696"/>
                        </a:cxn>
                        <a:cxn ang="0">
                          <a:pos x="450" y="696"/>
                        </a:cxn>
                        <a:cxn ang="0">
                          <a:pos x="418" y="737"/>
                        </a:cxn>
                        <a:cxn ang="0">
                          <a:pos x="385" y="696"/>
                        </a:cxn>
                        <a:cxn ang="0">
                          <a:pos x="353" y="655"/>
                        </a:cxn>
                        <a:cxn ang="0">
                          <a:pos x="321" y="615"/>
                        </a:cxn>
                        <a:cxn ang="0">
                          <a:pos x="289" y="532"/>
                        </a:cxn>
                        <a:cxn ang="0">
                          <a:pos x="224" y="532"/>
                        </a:cxn>
                        <a:cxn ang="0">
                          <a:pos x="160" y="532"/>
                        </a:cxn>
                        <a:cxn ang="0">
                          <a:pos x="96" y="532"/>
                        </a:cxn>
                        <a:cxn ang="0">
                          <a:pos x="0" y="532"/>
                        </a:cxn>
                        <a:cxn ang="0">
                          <a:pos x="0" y="451"/>
                        </a:cxn>
                        <a:cxn ang="0">
                          <a:pos x="31" y="410"/>
                        </a:cxn>
                        <a:cxn ang="0">
                          <a:pos x="31" y="328"/>
                        </a:cxn>
                        <a:cxn ang="0">
                          <a:pos x="63" y="246"/>
                        </a:cxn>
                        <a:cxn ang="0">
                          <a:pos x="96" y="205"/>
                        </a:cxn>
                        <a:cxn ang="0">
                          <a:pos x="128" y="163"/>
                        </a:cxn>
                        <a:cxn ang="0">
                          <a:pos x="193" y="124"/>
                        </a:cxn>
                        <a:cxn ang="0">
                          <a:pos x="224" y="40"/>
                        </a:cxn>
                        <a:cxn ang="0">
                          <a:pos x="257" y="0"/>
                        </a:cxn>
                        <a:cxn ang="0">
                          <a:pos x="321" y="40"/>
                        </a:cxn>
                        <a:cxn ang="0">
                          <a:pos x="353" y="82"/>
                        </a:cxn>
                        <a:cxn ang="0">
                          <a:pos x="385" y="124"/>
                        </a:cxn>
                        <a:cxn ang="0">
                          <a:pos x="450" y="163"/>
                        </a:cxn>
                        <a:cxn ang="0">
                          <a:pos x="514" y="163"/>
                        </a:cxn>
                        <a:cxn ang="0">
                          <a:pos x="546" y="246"/>
                        </a:cxn>
                        <a:cxn ang="0">
                          <a:pos x="579" y="287"/>
                        </a:cxn>
                        <a:cxn ang="0">
                          <a:pos x="610" y="368"/>
                        </a:cxn>
                        <a:cxn ang="0">
                          <a:pos x="642" y="410"/>
                        </a:cxn>
                        <a:cxn ang="0">
                          <a:pos x="708" y="451"/>
                        </a:cxn>
                      </a:cxnLst>
                      <a:rect l="0" t="0" r="r" b="b"/>
                      <a:pathLst>
                        <a:path w="738" h="737">
                          <a:moveTo>
                            <a:pt x="738" y="491"/>
                          </a:moveTo>
                          <a:lnTo>
                            <a:pt x="708" y="532"/>
                          </a:lnTo>
                          <a:lnTo>
                            <a:pt x="708" y="574"/>
                          </a:lnTo>
                          <a:lnTo>
                            <a:pt x="675" y="574"/>
                          </a:lnTo>
                          <a:lnTo>
                            <a:pt x="642" y="615"/>
                          </a:lnTo>
                          <a:lnTo>
                            <a:pt x="610" y="615"/>
                          </a:lnTo>
                          <a:lnTo>
                            <a:pt x="579" y="655"/>
                          </a:lnTo>
                          <a:lnTo>
                            <a:pt x="546" y="655"/>
                          </a:lnTo>
                          <a:lnTo>
                            <a:pt x="514" y="655"/>
                          </a:lnTo>
                          <a:lnTo>
                            <a:pt x="481" y="696"/>
                          </a:lnTo>
                          <a:lnTo>
                            <a:pt x="481" y="655"/>
                          </a:lnTo>
                          <a:lnTo>
                            <a:pt x="450" y="696"/>
                          </a:lnTo>
                          <a:lnTo>
                            <a:pt x="450" y="737"/>
                          </a:lnTo>
                          <a:lnTo>
                            <a:pt x="418" y="737"/>
                          </a:lnTo>
                          <a:lnTo>
                            <a:pt x="385" y="737"/>
                          </a:lnTo>
                          <a:lnTo>
                            <a:pt x="385" y="696"/>
                          </a:lnTo>
                          <a:lnTo>
                            <a:pt x="353" y="696"/>
                          </a:lnTo>
                          <a:lnTo>
                            <a:pt x="353" y="655"/>
                          </a:lnTo>
                          <a:lnTo>
                            <a:pt x="353" y="615"/>
                          </a:lnTo>
                          <a:lnTo>
                            <a:pt x="321" y="615"/>
                          </a:lnTo>
                          <a:lnTo>
                            <a:pt x="321" y="574"/>
                          </a:lnTo>
                          <a:lnTo>
                            <a:pt x="289" y="532"/>
                          </a:lnTo>
                          <a:lnTo>
                            <a:pt x="257" y="532"/>
                          </a:lnTo>
                          <a:lnTo>
                            <a:pt x="224" y="532"/>
                          </a:lnTo>
                          <a:lnTo>
                            <a:pt x="193" y="532"/>
                          </a:lnTo>
                          <a:lnTo>
                            <a:pt x="160" y="532"/>
                          </a:lnTo>
                          <a:lnTo>
                            <a:pt x="128" y="532"/>
                          </a:lnTo>
                          <a:lnTo>
                            <a:pt x="96" y="532"/>
                          </a:lnTo>
                          <a:lnTo>
                            <a:pt x="63" y="574"/>
                          </a:lnTo>
                          <a:lnTo>
                            <a:pt x="0" y="532"/>
                          </a:lnTo>
                          <a:lnTo>
                            <a:pt x="0" y="491"/>
                          </a:lnTo>
                          <a:lnTo>
                            <a:pt x="0" y="451"/>
                          </a:lnTo>
                          <a:lnTo>
                            <a:pt x="31" y="451"/>
                          </a:lnTo>
                          <a:lnTo>
                            <a:pt x="31" y="410"/>
                          </a:lnTo>
                          <a:lnTo>
                            <a:pt x="31" y="368"/>
                          </a:lnTo>
                          <a:lnTo>
                            <a:pt x="31" y="328"/>
                          </a:lnTo>
                          <a:lnTo>
                            <a:pt x="63" y="287"/>
                          </a:lnTo>
                          <a:lnTo>
                            <a:pt x="63" y="246"/>
                          </a:lnTo>
                          <a:lnTo>
                            <a:pt x="96" y="246"/>
                          </a:lnTo>
                          <a:lnTo>
                            <a:pt x="96" y="205"/>
                          </a:lnTo>
                          <a:lnTo>
                            <a:pt x="128" y="205"/>
                          </a:lnTo>
                          <a:lnTo>
                            <a:pt x="128" y="163"/>
                          </a:lnTo>
                          <a:lnTo>
                            <a:pt x="160" y="163"/>
                          </a:lnTo>
                          <a:lnTo>
                            <a:pt x="193" y="124"/>
                          </a:lnTo>
                          <a:lnTo>
                            <a:pt x="224" y="82"/>
                          </a:lnTo>
                          <a:lnTo>
                            <a:pt x="224" y="40"/>
                          </a:lnTo>
                          <a:lnTo>
                            <a:pt x="257" y="40"/>
                          </a:lnTo>
                          <a:lnTo>
                            <a:pt x="257" y="0"/>
                          </a:lnTo>
                          <a:lnTo>
                            <a:pt x="289" y="0"/>
                          </a:lnTo>
                          <a:lnTo>
                            <a:pt x="321" y="40"/>
                          </a:lnTo>
                          <a:lnTo>
                            <a:pt x="321" y="82"/>
                          </a:lnTo>
                          <a:lnTo>
                            <a:pt x="353" y="82"/>
                          </a:lnTo>
                          <a:lnTo>
                            <a:pt x="353" y="124"/>
                          </a:lnTo>
                          <a:lnTo>
                            <a:pt x="385" y="124"/>
                          </a:lnTo>
                          <a:lnTo>
                            <a:pt x="418" y="163"/>
                          </a:lnTo>
                          <a:lnTo>
                            <a:pt x="450" y="163"/>
                          </a:lnTo>
                          <a:lnTo>
                            <a:pt x="481" y="163"/>
                          </a:lnTo>
                          <a:lnTo>
                            <a:pt x="514" y="163"/>
                          </a:lnTo>
                          <a:lnTo>
                            <a:pt x="514" y="205"/>
                          </a:lnTo>
                          <a:lnTo>
                            <a:pt x="546" y="246"/>
                          </a:lnTo>
                          <a:lnTo>
                            <a:pt x="546" y="287"/>
                          </a:lnTo>
                          <a:lnTo>
                            <a:pt x="579" y="287"/>
                          </a:lnTo>
                          <a:lnTo>
                            <a:pt x="579" y="328"/>
                          </a:lnTo>
                          <a:lnTo>
                            <a:pt x="610" y="368"/>
                          </a:lnTo>
                          <a:lnTo>
                            <a:pt x="642" y="368"/>
                          </a:lnTo>
                          <a:lnTo>
                            <a:pt x="642" y="410"/>
                          </a:lnTo>
                          <a:lnTo>
                            <a:pt x="675" y="451"/>
                          </a:lnTo>
                          <a:lnTo>
                            <a:pt x="708" y="451"/>
                          </a:lnTo>
                          <a:lnTo>
                            <a:pt x="738" y="49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3" name="Freeform 272"/>
                    <p:cNvSpPr>
                      <a:spLocks/>
                    </p:cNvSpPr>
                    <p:nvPr/>
                  </p:nvSpPr>
                  <p:spPr bwMode="auto">
                    <a:xfrm>
                      <a:off x="1581" y="2253"/>
                      <a:ext cx="240" cy="231"/>
                    </a:xfrm>
                    <a:custGeom>
                      <a:avLst/>
                      <a:gdLst/>
                      <a:ahLst/>
                      <a:cxnLst>
                        <a:cxn ang="0">
                          <a:pos x="548" y="656"/>
                        </a:cxn>
                        <a:cxn ang="0">
                          <a:pos x="548" y="737"/>
                        </a:cxn>
                        <a:cxn ang="0">
                          <a:pos x="515" y="737"/>
                        </a:cxn>
                        <a:cxn ang="0">
                          <a:pos x="515" y="779"/>
                        </a:cxn>
                        <a:cxn ang="0">
                          <a:pos x="483" y="779"/>
                        </a:cxn>
                        <a:cxn ang="0">
                          <a:pos x="483" y="819"/>
                        </a:cxn>
                        <a:cxn ang="0">
                          <a:pos x="450" y="819"/>
                        </a:cxn>
                        <a:cxn ang="0">
                          <a:pos x="450" y="860"/>
                        </a:cxn>
                        <a:cxn ang="0">
                          <a:pos x="419" y="860"/>
                        </a:cxn>
                        <a:cxn ang="0">
                          <a:pos x="354" y="860"/>
                        </a:cxn>
                        <a:cxn ang="0">
                          <a:pos x="290" y="860"/>
                        </a:cxn>
                        <a:cxn ang="0">
                          <a:pos x="226" y="901"/>
                        </a:cxn>
                        <a:cxn ang="0">
                          <a:pos x="129" y="901"/>
                        </a:cxn>
                        <a:cxn ang="0">
                          <a:pos x="65" y="901"/>
                        </a:cxn>
                        <a:cxn ang="0">
                          <a:pos x="33" y="779"/>
                        </a:cxn>
                        <a:cxn ang="0">
                          <a:pos x="33" y="697"/>
                        </a:cxn>
                        <a:cxn ang="0">
                          <a:pos x="33" y="614"/>
                        </a:cxn>
                        <a:cxn ang="0">
                          <a:pos x="33" y="574"/>
                        </a:cxn>
                        <a:cxn ang="0">
                          <a:pos x="33" y="532"/>
                        </a:cxn>
                        <a:cxn ang="0">
                          <a:pos x="0" y="532"/>
                        </a:cxn>
                        <a:cxn ang="0">
                          <a:pos x="0" y="451"/>
                        </a:cxn>
                        <a:cxn ang="0">
                          <a:pos x="0" y="409"/>
                        </a:cxn>
                        <a:cxn ang="0">
                          <a:pos x="0" y="370"/>
                        </a:cxn>
                        <a:cxn ang="0">
                          <a:pos x="33" y="370"/>
                        </a:cxn>
                        <a:cxn ang="0">
                          <a:pos x="65" y="328"/>
                        </a:cxn>
                        <a:cxn ang="0">
                          <a:pos x="97" y="328"/>
                        </a:cxn>
                        <a:cxn ang="0">
                          <a:pos x="129" y="286"/>
                        </a:cxn>
                        <a:cxn ang="0">
                          <a:pos x="162" y="246"/>
                        </a:cxn>
                        <a:cxn ang="0">
                          <a:pos x="193" y="204"/>
                        </a:cxn>
                        <a:cxn ang="0">
                          <a:pos x="226" y="164"/>
                        </a:cxn>
                        <a:cxn ang="0">
                          <a:pos x="258" y="164"/>
                        </a:cxn>
                        <a:cxn ang="0">
                          <a:pos x="290" y="123"/>
                        </a:cxn>
                        <a:cxn ang="0">
                          <a:pos x="322" y="82"/>
                        </a:cxn>
                        <a:cxn ang="0">
                          <a:pos x="354" y="82"/>
                        </a:cxn>
                        <a:cxn ang="0">
                          <a:pos x="387" y="42"/>
                        </a:cxn>
                        <a:cxn ang="0">
                          <a:pos x="419" y="0"/>
                        </a:cxn>
                        <a:cxn ang="0">
                          <a:pos x="450" y="0"/>
                        </a:cxn>
                        <a:cxn ang="0">
                          <a:pos x="483" y="0"/>
                        </a:cxn>
                        <a:cxn ang="0">
                          <a:pos x="548" y="0"/>
                        </a:cxn>
                        <a:cxn ang="0">
                          <a:pos x="580" y="0"/>
                        </a:cxn>
                        <a:cxn ang="0">
                          <a:pos x="611" y="0"/>
                        </a:cxn>
                        <a:cxn ang="0">
                          <a:pos x="677" y="42"/>
                        </a:cxn>
                        <a:cxn ang="0">
                          <a:pos x="644" y="204"/>
                        </a:cxn>
                        <a:cxn ang="0">
                          <a:pos x="644" y="246"/>
                        </a:cxn>
                        <a:cxn ang="0">
                          <a:pos x="644" y="286"/>
                        </a:cxn>
                        <a:cxn ang="0">
                          <a:pos x="611" y="286"/>
                        </a:cxn>
                        <a:cxn ang="0">
                          <a:pos x="611" y="328"/>
                        </a:cxn>
                        <a:cxn ang="0">
                          <a:pos x="611" y="370"/>
                        </a:cxn>
                        <a:cxn ang="0">
                          <a:pos x="611" y="409"/>
                        </a:cxn>
                        <a:cxn ang="0">
                          <a:pos x="611" y="451"/>
                        </a:cxn>
                        <a:cxn ang="0">
                          <a:pos x="580" y="491"/>
                        </a:cxn>
                        <a:cxn ang="0">
                          <a:pos x="580" y="532"/>
                        </a:cxn>
                        <a:cxn ang="0">
                          <a:pos x="580" y="574"/>
                        </a:cxn>
                        <a:cxn ang="0">
                          <a:pos x="548" y="574"/>
                        </a:cxn>
                        <a:cxn ang="0">
                          <a:pos x="548" y="614"/>
                        </a:cxn>
                        <a:cxn ang="0">
                          <a:pos x="548" y="656"/>
                        </a:cxn>
                      </a:cxnLst>
                      <a:rect l="0" t="0" r="r" b="b"/>
                      <a:pathLst>
                        <a:path w="677" h="901">
                          <a:moveTo>
                            <a:pt x="548" y="656"/>
                          </a:moveTo>
                          <a:lnTo>
                            <a:pt x="548" y="737"/>
                          </a:lnTo>
                          <a:lnTo>
                            <a:pt x="515" y="737"/>
                          </a:lnTo>
                          <a:lnTo>
                            <a:pt x="515" y="779"/>
                          </a:lnTo>
                          <a:lnTo>
                            <a:pt x="483" y="779"/>
                          </a:lnTo>
                          <a:lnTo>
                            <a:pt x="483" y="819"/>
                          </a:lnTo>
                          <a:lnTo>
                            <a:pt x="450" y="819"/>
                          </a:lnTo>
                          <a:lnTo>
                            <a:pt x="450" y="860"/>
                          </a:lnTo>
                          <a:lnTo>
                            <a:pt x="419" y="860"/>
                          </a:lnTo>
                          <a:lnTo>
                            <a:pt x="354" y="860"/>
                          </a:lnTo>
                          <a:lnTo>
                            <a:pt x="290" y="860"/>
                          </a:lnTo>
                          <a:lnTo>
                            <a:pt x="226" y="901"/>
                          </a:lnTo>
                          <a:lnTo>
                            <a:pt x="129" y="901"/>
                          </a:lnTo>
                          <a:lnTo>
                            <a:pt x="65" y="901"/>
                          </a:lnTo>
                          <a:lnTo>
                            <a:pt x="33" y="779"/>
                          </a:lnTo>
                          <a:lnTo>
                            <a:pt x="33" y="697"/>
                          </a:lnTo>
                          <a:lnTo>
                            <a:pt x="33" y="614"/>
                          </a:lnTo>
                          <a:lnTo>
                            <a:pt x="33" y="574"/>
                          </a:lnTo>
                          <a:lnTo>
                            <a:pt x="33" y="532"/>
                          </a:lnTo>
                          <a:lnTo>
                            <a:pt x="0" y="532"/>
                          </a:lnTo>
                          <a:lnTo>
                            <a:pt x="0" y="451"/>
                          </a:lnTo>
                          <a:lnTo>
                            <a:pt x="0" y="409"/>
                          </a:lnTo>
                          <a:lnTo>
                            <a:pt x="0" y="370"/>
                          </a:lnTo>
                          <a:lnTo>
                            <a:pt x="33" y="370"/>
                          </a:lnTo>
                          <a:lnTo>
                            <a:pt x="65" y="328"/>
                          </a:lnTo>
                          <a:lnTo>
                            <a:pt x="97" y="328"/>
                          </a:lnTo>
                          <a:lnTo>
                            <a:pt x="129" y="286"/>
                          </a:lnTo>
                          <a:lnTo>
                            <a:pt x="162" y="246"/>
                          </a:lnTo>
                          <a:lnTo>
                            <a:pt x="193" y="204"/>
                          </a:lnTo>
                          <a:lnTo>
                            <a:pt x="226" y="164"/>
                          </a:lnTo>
                          <a:lnTo>
                            <a:pt x="258" y="164"/>
                          </a:lnTo>
                          <a:lnTo>
                            <a:pt x="290" y="123"/>
                          </a:lnTo>
                          <a:lnTo>
                            <a:pt x="322" y="82"/>
                          </a:lnTo>
                          <a:lnTo>
                            <a:pt x="354" y="82"/>
                          </a:lnTo>
                          <a:lnTo>
                            <a:pt x="387" y="42"/>
                          </a:lnTo>
                          <a:lnTo>
                            <a:pt x="419" y="0"/>
                          </a:lnTo>
                          <a:lnTo>
                            <a:pt x="450" y="0"/>
                          </a:lnTo>
                          <a:lnTo>
                            <a:pt x="483" y="0"/>
                          </a:lnTo>
                          <a:lnTo>
                            <a:pt x="548" y="0"/>
                          </a:lnTo>
                          <a:lnTo>
                            <a:pt x="580" y="0"/>
                          </a:lnTo>
                          <a:lnTo>
                            <a:pt x="611" y="0"/>
                          </a:lnTo>
                          <a:lnTo>
                            <a:pt x="677" y="42"/>
                          </a:lnTo>
                          <a:lnTo>
                            <a:pt x="644" y="204"/>
                          </a:lnTo>
                          <a:lnTo>
                            <a:pt x="644" y="246"/>
                          </a:lnTo>
                          <a:lnTo>
                            <a:pt x="644" y="286"/>
                          </a:lnTo>
                          <a:lnTo>
                            <a:pt x="611" y="286"/>
                          </a:lnTo>
                          <a:lnTo>
                            <a:pt x="611" y="328"/>
                          </a:lnTo>
                          <a:lnTo>
                            <a:pt x="611" y="370"/>
                          </a:lnTo>
                          <a:lnTo>
                            <a:pt x="611" y="409"/>
                          </a:lnTo>
                          <a:lnTo>
                            <a:pt x="611" y="451"/>
                          </a:lnTo>
                          <a:lnTo>
                            <a:pt x="580" y="491"/>
                          </a:lnTo>
                          <a:lnTo>
                            <a:pt x="580" y="532"/>
                          </a:lnTo>
                          <a:lnTo>
                            <a:pt x="580" y="574"/>
                          </a:lnTo>
                          <a:lnTo>
                            <a:pt x="548" y="574"/>
                          </a:lnTo>
                          <a:lnTo>
                            <a:pt x="548" y="614"/>
                          </a:lnTo>
                          <a:lnTo>
                            <a:pt x="548" y="65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4" name="Freeform 273"/>
                    <p:cNvSpPr>
                      <a:spLocks/>
                    </p:cNvSpPr>
                    <p:nvPr/>
                  </p:nvSpPr>
                  <p:spPr bwMode="auto">
                    <a:xfrm>
                      <a:off x="1478" y="2348"/>
                      <a:ext cx="125" cy="157"/>
                    </a:xfrm>
                    <a:custGeom>
                      <a:avLst/>
                      <a:gdLst/>
                      <a:ahLst/>
                      <a:cxnLst>
                        <a:cxn ang="0">
                          <a:pos x="289" y="0"/>
                        </a:cxn>
                        <a:cxn ang="0">
                          <a:pos x="289" y="40"/>
                        </a:cxn>
                        <a:cxn ang="0">
                          <a:pos x="289" y="81"/>
                        </a:cxn>
                        <a:cxn ang="0">
                          <a:pos x="289" y="163"/>
                        </a:cxn>
                        <a:cxn ang="0">
                          <a:pos x="322" y="163"/>
                        </a:cxn>
                        <a:cxn ang="0">
                          <a:pos x="322" y="205"/>
                        </a:cxn>
                        <a:cxn ang="0">
                          <a:pos x="322" y="244"/>
                        </a:cxn>
                        <a:cxn ang="0">
                          <a:pos x="322" y="328"/>
                        </a:cxn>
                        <a:cxn ang="0">
                          <a:pos x="322" y="409"/>
                        </a:cxn>
                        <a:cxn ang="0">
                          <a:pos x="354" y="532"/>
                        </a:cxn>
                        <a:cxn ang="0">
                          <a:pos x="354" y="614"/>
                        </a:cxn>
                        <a:cxn ang="0">
                          <a:pos x="322" y="572"/>
                        </a:cxn>
                        <a:cxn ang="0">
                          <a:pos x="289" y="572"/>
                        </a:cxn>
                        <a:cxn ang="0">
                          <a:pos x="257" y="572"/>
                        </a:cxn>
                        <a:cxn ang="0">
                          <a:pos x="225" y="572"/>
                        </a:cxn>
                        <a:cxn ang="0">
                          <a:pos x="194" y="532"/>
                        </a:cxn>
                        <a:cxn ang="0">
                          <a:pos x="161" y="532"/>
                        </a:cxn>
                        <a:cxn ang="0">
                          <a:pos x="128" y="491"/>
                        </a:cxn>
                        <a:cxn ang="0">
                          <a:pos x="128" y="449"/>
                        </a:cxn>
                        <a:cxn ang="0">
                          <a:pos x="97" y="449"/>
                        </a:cxn>
                        <a:cxn ang="0">
                          <a:pos x="65" y="409"/>
                        </a:cxn>
                        <a:cxn ang="0">
                          <a:pos x="65" y="367"/>
                        </a:cxn>
                        <a:cxn ang="0">
                          <a:pos x="32" y="367"/>
                        </a:cxn>
                        <a:cxn ang="0">
                          <a:pos x="32" y="328"/>
                        </a:cxn>
                        <a:cxn ang="0">
                          <a:pos x="0" y="286"/>
                        </a:cxn>
                        <a:cxn ang="0">
                          <a:pos x="0" y="244"/>
                        </a:cxn>
                        <a:cxn ang="0">
                          <a:pos x="0" y="205"/>
                        </a:cxn>
                        <a:cxn ang="0">
                          <a:pos x="32" y="121"/>
                        </a:cxn>
                        <a:cxn ang="0">
                          <a:pos x="32" y="81"/>
                        </a:cxn>
                        <a:cxn ang="0">
                          <a:pos x="65" y="40"/>
                        </a:cxn>
                        <a:cxn ang="0">
                          <a:pos x="97" y="40"/>
                        </a:cxn>
                        <a:cxn ang="0">
                          <a:pos x="128" y="40"/>
                        </a:cxn>
                        <a:cxn ang="0">
                          <a:pos x="161" y="40"/>
                        </a:cxn>
                        <a:cxn ang="0">
                          <a:pos x="225" y="0"/>
                        </a:cxn>
                        <a:cxn ang="0">
                          <a:pos x="289" y="0"/>
                        </a:cxn>
                      </a:cxnLst>
                      <a:rect l="0" t="0" r="r" b="b"/>
                      <a:pathLst>
                        <a:path w="354" h="614">
                          <a:moveTo>
                            <a:pt x="289" y="0"/>
                          </a:moveTo>
                          <a:lnTo>
                            <a:pt x="289" y="40"/>
                          </a:lnTo>
                          <a:lnTo>
                            <a:pt x="289" y="81"/>
                          </a:lnTo>
                          <a:lnTo>
                            <a:pt x="289" y="163"/>
                          </a:lnTo>
                          <a:lnTo>
                            <a:pt x="322" y="163"/>
                          </a:lnTo>
                          <a:lnTo>
                            <a:pt x="322" y="205"/>
                          </a:lnTo>
                          <a:lnTo>
                            <a:pt x="322" y="244"/>
                          </a:lnTo>
                          <a:lnTo>
                            <a:pt x="322" y="328"/>
                          </a:lnTo>
                          <a:lnTo>
                            <a:pt x="322" y="409"/>
                          </a:lnTo>
                          <a:lnTo>
                            <a:pt x="354" y="532"/>
                          </a:lnTo>
                          <a:lnTo>
                            <a:pt x="354" y="614"/>
                          </a:lnTo>
                          <a:lnTo>
                            <a:pt x="322" y="572"/>
                          </a:lnTo>
                          <a:lnTo>
                            <a:pt x="289" y="572"/>
                          </a:lnTo>
                          <a:lnTo>
                            <a:pt x="257" y="572"/>
                          </a:lnTo>
                          <a:lnTo>
                            <a:pt x="225" y="572"/>
                          </a:lnTo>
                          <a:lnTo>
                            <a:pt x="194" y="532"/>
                          </a:lnTo>
                          <a:lnTo>
                            <a:pt x="161" y="532"/>
                          </a:lnTo>
                          <a:lnTo>
                            <a:pt x="128" y="491"/>
                          </a:lnTo>
                          <a:lnTo>
                            <a:pt x="128" y="449"/>
                          </a:lnTo>
                          <a:lnTo>
                            <a:pt x="97" y="449"/>
                          </a:lnTo>
                          <a:lnTo>
                            <a:pt x="65" y="409"/>
                          </a:lnTo>
                          <a:lnTo>
                            <a:pt x="65" y="367"/>
                          </a:lnTo>
                          <a:lnTo>
                            <a:pt x="32" y="367"/>
                          </a:lnTo>
                          <a:lnTo>
                            <a:pt x="32" y="328"/>
                          </a:lnTo>
                          <a:lnTo>
                            <a:pt x="0" y="286"/>
                          </a:lnTo>
                          <a:lnTo>
                            <a:pt x="0" y="244"/>
                          </a:lnTo>
                          <a:lnTo>
                            <a:pt x="0" y="205"/>
                          </a:lnTo>
                          <a:lnTo>
                            <a:pt x="32" y="121"/>
                          </a:lnTo>
                          <a:lnTo>
                            <a:pt x="32" y="81"/>
                          </a:lnTo>
                          <a:lnTo>
                            <a:pt x="65" y="40"/>
                          </a:lnTo>
                          <a:lnTo>
                            <a:pt x="97" y="40"/>
                          </a:lnTo>
                          <a:lnTo>
                            <a:pt x="128" y="40"/>
                          </a:lnTo>
                          <a:lnTo>
                            <a:pt x="161" y="40"/>
                          </a:lnTo>
                          <a:lnTo>
                            <a:pt x="225" y="0"/>
                          </a:lnTo>
                          <a:lnTo>
                            <a:pt x="289"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5" name="Freeform 274"/>
                    <p:cNvSpPr>
                      <a:spLocks/>
                    </p:cNvSpPr>
                    <p:nvPr/>
                  </p:nvSpPr>
                  <p:spPr bwMode="auto">
                    <a:xfrm>
                      <a:off x="1159" y="2159"/>
                      <a:ext cx="251" cy="347"/>
                    </a:xfrm>
                    <a:custGeom>
                      <a:avLst/>
                      <a:gdLst/>
                      <a:ahLst/>
                      <a:cxnLst>
                        <a:cxn ang="0">
                          <a:pos x="548" y="983"/>
                        </a:cxn>
                        <a:cxn ang="0">
                          <a:pos x="515" y="1025"/>
                        </a:cxn>
                        <a:cxn ang="0">
                          <a:pos x="483" y="1067"/>
                        </a:cxn>
                        <a:cxn ang="0">
                          <a:pos x="450" y="1106"/>
                        </a:cxn>
                        <a:cxn ang="0">
                          <a:pos x="419" y="1188"/>
                        </a:cxn>
                        <a:cxn ang="0">
                          <a:pos x="419" y="1270"/>
                        </a:cxn>
                        <a:cxn ang="0">
                          <a:pos x="387" y="1311"/>
                        </a:cxn>
                        <a:cxn ang="0">
                          <a:pos x="387" y="1311"/>
                        </a:cxn>
                        <a:cxn ang="0">
                          <a:pos x="387" y="1230"/>
                        </a:cxn>
                        <a:cxn ang="0">
                          <a:pos x="387" y="1148"/>
                        </a:cxn>
                        <a:cxn ang="0">
                          <a:pos x="387" y="1067"/>
                        </a:cxn>
                        <a:cxn ang="0">
                          <a:pos x="354" y="1106"/>
                        </a:cxn>
                        <a:cxn ang="0">
                          <a:pos x="322" y="1188"/>
                        </a:cxn>
                        <a:cxn ang="0">
                          <a:pos x="226" y="1230"/>
                        </a:cxn>
                        <a:cxn ang="0">
                          <a:pos x="161" y="1230"/>
                        </a:cxn>
                        <a:cxn ang="0">
                          <a:pos x="64" y="1230"/>
                        </a:cxn>
                        <a:cxn ang="0">
                          <a:pos x="0" y="1188"/>
                        </a:cxn>
                        <a:cxn ang="0">
                          <a:pos x="33" y="1106"/>
                        </a:cxn>
                        <a:cxn ang="0">
                          <a:pos x="97" y="983"/>
                        </a:cxn>
                        <a:cxn ang="0">
                          <a:pos x="97" y="902"/>
                        </a:cxn>
                        <a:cxn ang="0">
                          <a:pos x="130" y="820"/>
                        </a:cxn>
                        <a:cxn ang="0">
                          <a:pos x="130" y="739"/>
                        </a:cxn>
                        <a:cxn ang="0">
                          <a:pos x="130" y="616"/>
                        </a:cxn>
                        <a:cxn ang="0">
                          <a:pos x="226" y="451"/>
                        </a:cxn>
                        <a:cxn ang="0">
                          <a:pos x="258" y="411"/>
                        </a:cxn>
                        <a:cxn ang="0">
                          <a:pos x="290" y="328"/>
                        </a:cxn>
                        <a:cxn ang="0">
                          <a:pos x="322" y="247"/>
                        </a:cxn>
                        <a:cxn ang="0">
                          <a:pos x="354" y="205"/>
                        </a:cxn>
                        <a:cxn ang="0">
                          <a:pos x="387" y="165"/>
                        </a:cxn>
                        <a:cxn ang="0">
                          <a:pos x="387" y="42"/>
                        </a:cxn>
                        <a:cxn ang="0">
                          <a:pos x="450" y="42"/>
                        </a:cxn>
                        <a:cxn ang="0">
                          <a:pos x="483" y="84"/>
                        </a:cxn>
                        <a:cxn ang="0">
                          <a:pos x="515" y="123"/>
                        </a:cxn>
                        <a:cxn ang="0">
                          <a:pos x="548" y="165"/>
                        </a:cxn>
                        <a:cxn ang="0">
                          <a:pos x="579" y="247"/>
                        </a:cxn>
                        <a:cxn ang="0">
                          <a:pos x="579" y="328"/>
                        </a:cxn>
                        <a:cxn ang="0">
                          <a:pos x="611" y="370"/>
                        </a:cxn>
                        <a:cxn ang="0">
                          <a:pos x="676" y="289"/>
                        </a:cxn>
                        <a:cxn ang="0">
                          <a:pos x="708" y="370"/>
                        </a:cxn>
                        <a:cxn ang="0">
                          <a:pos x="676" y="451"/>
                        </a:cxn>
                        <a:cxn ang="0">
                          <a:pos x="611" y="492"/>
                        </a:cxn>
                        <a:cxn ang="0">
                          <a:pos x="548" y="533"/>
                        </a:cxn>
                        <a:cxn ang="0">
                          <a:pos x="483" y="575"/>
                        </a:cxn>
                        <a:cxn ang="0">
                          <a:pos x="450" y="616"/>
                        </a:cxn>
                        <a:cxn ang="0">
                          <a:pos x="450" y="697"/>
                        </a:cxn>
                        <a:cxn ang="0">
                          <a:pos x="419" y="778"/>
                        </a:cxn>
                        <a:cxn ang="0">
                          <a:pos x="419" y="861"/>
                        </a:cxn>
                        <a:cxn ang="0">
                          <a:pos x="450" y="902"/>
                        </a:cxn>
                        <a:cxn ang="0">
                          <a:pos x="515" y="902"/>
                        </a:cxn>
                        <a:cxn ang="0">
                          <a:pos x="579" y="943"/>
                        </a:cxn>
                      </a:cxnLst>
                      <a:rect l="0" t="0" r="r" b="b"/>
                      <a:pathLst>
                        <a:path w="708" h="1353">
                          <a:moveTo>
                            <a:pt x="579" y="943"/>
                          </a:moveTo>
                          <a:lnTo>
                            <a:pt x="548" y="983"/>
                          </a:lnTo>
                          <a:lnTo>
                            <a:pt x="515" y="983"/>
                          </a:lnTo>
                          <a:lnTo>
                            <a:pt x="515" y="1025"/>
                          </a:lnTo>
                          <a:lnTo>
                            <a:pt x="483" y="1025"/>
                          </a:lnTo>
                          <a:lnTo>
                            <a:pt x="483" y="1067"/>
                          </a:lnTo>
                          <a:lnTo>
                            <a:pt x="450" y="1067"/>
                          </a:lnTo>
                          <a:lnTo>
                            <a:pt x="450" y="1106"/>
                          </a:lnTo>
                          <a:lnTo>
                            <a:pt x="419" y="1148"/>
                          </a:lnTo>
                          <a:lnTo>
                            <a:pt x="419" y="1188"/>
                          </a:lnTo>
                          <a:lnTo>
                            <a:pt x="419" y="1230"/>
                          </a:lnTo>
                          <a:lnTo>
                            <a:pt x="419" y="1270"/>
                          </a:lnTo>
                          <a:lnTo>
                            <a:pt x="387" y="1270"/>
                          </a:lnTo>
                          <a:lnTo>
                            <a:pt x="387" y="1311"/>
                          </a:lnTo>
                          <a:lnTo>
                            <a:pt x="387" y="1353"/>
                          </a:lnTo>
                          <a:lnTo>
                            <a:pt x="387" y="1311"/>
                          </a:lnTo>
                          <a:lnTo>
                            <a:pt x="387" y="1270"/>
                          </a:lnTo>
                          <a:lnTo>
                            <a:pt x="387" y="1230"/>
                          </a:lnTo>
                          <a:lnTo>
                            <a:pt x="387" y="1188"/>
                          </a:lnTo>
                          <a:lnTo>
                            <a:pt x="387" y="1148"/>
                          </a:lnTo>
                          <a:lnTo>
                            <a:pt x="387" y="1106"/>
                          </a:lnTo>
                          <a:lnTo>
                            <a:pt x="387" y="1067"/>
                          </a:lnTo>
                          <a:lnTo>
                            <a:pt x="387" y="1106"/>
                          </a:lnTo>
                          <a:lnTo>
                            <a:pt x="354" y="1106"/>
                          </a:lnTo>
                          <a:lnTo>
                            <a:pt x="322" y="1148"/>
                          </a:lnTo>
                          <a:lnTo>
                            <a:pt x="322" y="1188"/>
                          </a:lnTo>
                          <a:lnTo>
                            <a:pt x="258" y="1230"/>
                          </a:lnTo>
                          <a:lnTo>
                            <a:pt x="226" y="1230"/>
                          </a:lnTo>
                          <a:lnTo>
                            <a:pt x="193" y="1230"/>
                          </a:lnTo>
                          <a:lnTo>
                            <a:pt x="161" y="1230"/>
                          </a:lnTo>
                          <a:lnTo>
                            <a:pt x="130" y="1230"/>
                          </a:lnTo>
                          <a:lnTo>
                            <a:pt x="64" y="1230"/>
                          </a:lnTo>
                          <a:lnTo>
                            <a:pt x="33" y="1230"/>
                          </a:lnTo>
                          <a:lnTo>
                            <a:pt x="0" y="1188"/>
                          </a:lnTo>
                          <a:lnTo>
                            <a:pt x="0" y="1148"/>
                          </a:lnTo>
                          <a:lnTo>
                            <a:pt x="33" y="1106"/>
                          </a:lnTo>
                          <a:lnTo>
                            <a:pt x="64" y="1067"/>
                          </a:lnTo>
                          <a:lnTo>
                            <a:pt x="97" y="983"/>
                          </a:lnTo>
                          <a:lnTo>
                            <a:pt x="97" y="943"/>
                          </a:lnTo>
                          <a:lnTo>
                            <a:pt x="97" y="902"/>
                          </a:lnTo>
                          <a:lnTo>
                            <a:pt x="97" y="861"/>
                          </a:lnTo>
                          <a:lnTo>
                            <a:pt x="130" y="820"/>
                          </a:lnTo>
                          <a:lnTo>
                            <a:pt x="130" y="778"/>
                          </a:lnTo>
                          <a:lnTo>
                            <a:pt x="130" y="739"/>
                          </a:lnTo>
                          <a:lnTo>
                            <a:pt x="130" y="656"/>
                          </a:lnTo>
                          <a:lnTo>
                            <a:pt x="130" y="616"/>
                          </a:lnTo>
                          <a:lnTo>
                            <a:pt x="193" y="533"/>
                          </a:lnTo>
                          <a:lnTo>
                            <a:pt x="226" y="451"/>
                          </a:lnTo>
                          <a:lnTo>
                            <a:pt x="226" y="411"/>
                          </a:lnTo>
                          <a:lnTo>
                            <a:pt x="258" y="411"/>
                          </a:lnTo>
                          <a:lnTo>
                            <a:pt x="258" y="370"/>
                          </a:lnTo>
                          <a:lnTo>
                            <a:pt x="290" y="328"/>
                          </a:lnTo>
                          <a:lnTo>
                            <a:pt x="322" y="289"/>
                          </a:lnTo>
                          <a:lnTo>
                            <a:pt x="322" y="247"/>
                          </a:lnTo>
                          <a:lnTo>
                            <a:pt x="354" y="247"/>
                          </a:lnTo>
                          <a:lnTo>
                            <a:pt x="354" y="205"/>
                          </a:lnTo>
                          <a:lnTo>
                            <a:pt x="387" y="205"/>
                          </a:lnTo>
                          <a:lnTo>
                            <a:pt x="387" y="165"/>
                          </a:lnTo>
                          <a:lnTo>
                            <a:pt x="387" y="84"/>
                          </a:lnTo>
                          <a:lnTo>
                            <a:pt x="387" y="42"/>
                          </a:lnTo>
                          <a:lnTo>
                            <a:pt x="419" y="0"/>
                          </a:lnTo>
                          <a:lnTo>
                            <a:pt x="450" y="42"/>
                          </a:lnTo>
                          <a:lnTo>
                            <a:pt x="483" y="42"/>
                          </a:lnTo>
                          <a:lnTo>
                            <a:pt x="483" y="84"/>
                          </a:lnTo>
                          <a:lnTo>
                            <a:pt x="515" y="84"/>
                          </a:lnTo>
                          <a:lnTo>
                            <a:pt x="515" y="123"/>
                          </a:lnTo>
                          <a:lnTo>
                            <a:pt x="548" y="123"/>
                          </a:lnTo>
                          <a:lnTo>
                            <a:pt x="548" y="165"/>
                          </a:lnTo>
                          <a:lnTo>
                            <a:pt x="579" y="205"/>
                          </a:lnTo>
                          <a:lnTo>
                            <a:pt x="579" y="247"/>
                          </a:lnTo>
                          <a:lnTo>
                            <a:pt x="579" y="289"/>
                          </a:lnTo>
                          <a:lnTo>
                            <a:pt x="579" y="328"/>
                          </a:lnTo>
                          <a:lnTo>
                            <a:pt x="579" y="370"/>
                          </a:lnTo>
                          <a:lnTo>
                            <a:pt x="611" y="370"/>
                          </a:lnTo>
                          <a:lnTo>
                            <a:pt x="644" y="328"/>
                          </a:lnTo>
                          <a:lnTo>
                            <a:pt x="676" y="289"/>
                          </a:lnTo>
                          <a:lnTo>
                            <a:pt x="708" y="328"/>
                          </a:lnTo>
                          <a:lnTo>
                            <a:pt x="708" y="370"/>
                          </a:lnTo>
                          <a:lnTo>
                            <a:pt x="708" y="411"/>
                          </a:lnTo>
                          <a:lnTo>
                            <a:pt x="676" y="451"/>
                          </a:lnTo>
                          <a:lnTo>
                            <a:pt x="644" y="451"/>
                          </a:lnTo>
                          <a:lnTo>
                            <a:pt x="611" y="492"/>
                          </a:lnTo>
                          <a:lnTo>
                            <a:pt x="579" y="492"/>
                          </a:lnTo>
                          <a:lnTo>
                            <a:pt x="548" y="533"/>
                          </a:lnTo>
                          <a:lnTo>
                            <a:pt x="515" y="533"/>
                          </a:lnTo>
                          <a:lnTo>
                            <a:pt x="483" y="575"/>
                          </a:lnTo>
                          <a:lnTo>
                            <a:pt x="450" y="575"/>
                          </a:lnTo>
                          <a:lnTo>
                            <a:pt x="450" y="616"/>
                          </a:lnTo>
                          <a:lnTo>
                            <a:pt x="450" y="656"/>
                          </a:lnTo>
                          <a:lnTo>
                            <a:pt x="450" y="697"/>
                          </a:lnTo>
                          <a:lnTo>
                            <a:pt x="419" y="739"/>
                          </a:lnTo>
                          <a:lnTo>
                            <a:pt x="419" y="778"/>
                          </a:lnTo>
                          <a:lnTo>
                            <a:pt x="419" y="820"/>
                          </a:lnTo>
                          <a:lnTo>
                            <a:pt x="419" y="861"/>
                          </a:lnTo>
                          <a:lnTo>
                            <a:pt x="419" y="902"/>
                          </a:lnTo>
                          <a:lnTo>
                            <a:pt x="450" y="902"/>
                          </a:lnTo>
                          <a:lnTo>
                            <a:pt x="483" y="902"/>
                          </a:lnTo>
                          <a:lnTo>
                            <a:pt x="515" y="902"/>
                          </a:lnTo>
                          <a:lnTo>
                            <a:pt x="548" y="943"/>
                          </a:lnTo>
                          <a:lnTo>
                            <a:pt x="579" y="94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6" name="Freeform 275"/>
                    <p:cNvSpPr>
                      <a:spLocks/>
                    </p:cNvSpPr>
                    <p:nvPr/>
                  </p:nvSpPr>
                  <p:spPr bwMode="auto">
                    <a:xfrm>
                      <a:off x="1411" y="2087"/>
                      <a:ext cx="182" cy="179"/>
                    </a:xfrm>
                    <a:custGeom>
                      <a:avLst/>
                      <a:gdLst/>
                      <a:ahLst/>
                      <a:cxnLst>
                        <a:cxn ang="0">
                          <a:pos x="0" y="614"/>
                        </a:cxn>
                        <a:cxn ang="0">
                          <a:pos x="32" y="409"/>
                        </a:cxn>
                        <a:cxn ang="0">
                          <a:pos x="63" y="328"/>
                        </a:cxn>
                        <a:cxn ang="0">
                          <a:pos x="96" y="247"/>
                        </a:cxn>
                        <a:cxn ang="0">
                          <a:pos x="129" y="247"/>
                        </a:cxn>
                        <a:cxn ang="0">
                          <a:pos x="129" y="205"/>
                        </a:cxn>
                        <a:cxn ang="0">
                          <a:pos x="160" y="205"/>
                        </a:cxn>
                        <a:cxn ang="0">
                          <a:pos x="192" y="205"/>
                        </a:cxn>
                        <a:cxn ang="0">
                          <a:pos x="224" y="205"/>
                        </a:cxn>
                        <a:cxn ang="0">
                          <a:pos x="257" y="205"/>
                        </a:cxn>
                        <a:cxn ang="0">
                          <a:pos x="289" y="205"/>
                        </a:cxn>
                        <a:cxn ang="0">
                          <a:pos x="321" y="205"/>
                        </a:cxn>
                        <a:cxn ang="0">
                          <a:pos x="353" y="163"/>
                        </a:cxn>
                        <a:cxn ang="0">
                          <a:pos x="353" y="123"/>
                        </a:cxn>
                        <a:cxn ang="0">
                          <a:pos x="353" y="82"/>
                        </a:cxn>
                        <a:cxn ang="0">
                          <a:pos x="386" y="41"/>
                        </a:cxn>
                        <a:cxn ang="0">
                          <a:pos x="386" y="0"/>
                        </a:cxn>
                        <a:cxn ang="0">
                          <a:pos x="417" y="0"/>
                        </a:cxn>
                        <a:cxn ang="0">
                          <a:pos x="417" y="41"/>
                        </a:cxn>
                        <a:cxn ang="0">
                          <a:pos x="481" y="123"/>
                        </a:cxn>
                        <a:cxn ang="0">
                          <a:pos x="514" y="163"/>
                        </a:cxn>
                        <a:cxn ang="0">
                          <a:pos x="514" y="286"/>
                        </a:cxn>
                        <a:cxn ang="0">
                          <a:pos x="514" y="450"/>
                        </a:cxn>
                        <a:cxn ang="0">
                          <a:pos x="514" y="614"/>
                        </a:cxn>
                        <a:cxn ang="0">
                          <a:pos x="481" y="655"/>
                        </a:cxn>
                        <a:cxn ang="0">
                          <a:pos x="450" y="655"/>
                        </a:cxn>
                        <a:cxn ang="0">
                          <a:pos x="386" y="655"/>
                        </a:cxn>
                        <a:cxn ang="0">
                          <a:pos x="224" y="655"/>
                        </a:cxn>
                        <a:cxn ang="0">
                          <a:pos x="63" y="697"/>
                        </a:cxn>
                        <a:cxn ang="0">
                          <a:pos x="32" y="697"/>
                        </a:cxn>
                        <a:cxn ang="0">
                          <a:pos x="0" y="697"/>
                        </a:cxn>
                        <a:cxn ang="0">
                          <a:pos x="0" y="655"/>
                        </a:cxn>
                        <a:cxn ang="0">
                          <a:pos x="0" y="614"/>
                        </a:cxn>
                      </a:cxnLst>
                      <a:rect l="0" t="0" r="r" b="b"/>
                      <a:pathLst>
                        <a:path w="514" h="697">
                          <a:moveTo>
                            <a:pt x="0" y="614"/>
                          </a:moveTo>
                          <a:lnTo>
                            <a:pt x="32" y="409"/>
                          </a:lnTo>
                          <a:lnTo>
                            <a:pt x="63" y="328"/>
                          </a:lnTo>
                          <a:lnTo>
                            <a:pt x="96" y="247"/>
                          </a:lnTo>
                          <a:lnTo>
                            <a:pt x="129" y="247"/>
                          </a:lnTo>
                          <a:lnTo>
                            <a:pt x="129" y="205"/>
                          </a:lnTo>
                          <a:lnTo>
                            <a:pt x="160" y="205"/>
                          </a:lnTo>
                          <a:lnTo>
                            <a:pt x="192" y="205"/>
                          </a:lnTo>
                          <a:lnTo>
                            <a:pt x="224" y="205"/>
                          </a:lnTo>
                          <a:lnTo>
                            <a:pt x="257" y="205"/>
                          </a:lnTo>
                          <a:lnTo>
                            <a:pt x="289" y="205"/>
                          </a:lnTo>
                          <a:lnTo>
                            <a:pt x="321" y="205"/>
                          </a:lnTo>
                          <a:lnTo>
                            <a:pt x="353" y="163"/>
                          </a:lnTo>
                          <a:lnTo>
                            <a:pt x="353" y="123"/>
                          </a:lnTo>
                          <a:lnTo>
                            <a:pt x="353" y="82"/>
                          </a:lnTo>
                          <a:lnTo>
                            <a:pt x="386" y="41"/>
                          </a:lnTo>
                          <a:lnTo>
                            <a:pt x="386" y="0"/>
                          </a:lnTo>
                          <a:lnTo>
                            <a:pt x="417" y="0"/>
                          </a:lnTo>
                          <a:lnTo>
                            <a:pt x="417" y="41"/>
                          </a:lnTo>
                          <a:lnTo>
                            <a:pt x="481" y="123"/>
                          </a:lnTo>
                          <a:lnTo>
                            <a:pt x="514" y="163"/>
                          </a:lnTo>
                          <a:lnTo>
                            <a:pt x="514" y="286"/>
                          </a:lnTo>
                          <a:lnTo>
                            <a:pt x="514" y="450"/>
                          </a:lnTo>
                          <a:lnTo>
                            <a:pt x="514" y="614"/>
                          </a:lnTo>
                          <a:lnTo>
                            <a:pt x="481" y="655"/>
                          </a:lnTo>
                          <a:lnTo>
                            <a:pt x="450" y="655"/>
                          </a:lnTo>
                          <a:lnTo>
                            <a:pt x="386" y="655"/>
                          </a:lnTo>
                          <a:lnTo>
                            <a:pt x="224" y="655"/>
                          </a:lnTo>
                          <a:lnTo>
                            <a:pt x="63" y="697"/>
                          </a:lnTo>
                          <a:lnTo>
                            <a:pt x="32" y="697"/>
                          </a:lnTo>
                          <a:lnTo>
                            <a:pt x="0" y="697"/>
                          </a:lnTo>
                          <a:lnTo>
                            <a:pt x="0" y="655"/>
                          </a:lnTo>
                          <a:lnTo>
                            <a:pt x="0"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7" name="Freeform 276"/>
                    <p:cNvSpPr>
                      <a:spLocks/>
                    </p:cNvSpPr>
                    <p:nvPr/>
                  </p:nvSpPr>
                  <p:spPr bwMode="auto">
                    <a:xfrm>
                      <a:off x="1548" y="2053"/>
                      <a:ext cx="285" cy="231"/>
                    </a:xfrm>
                    <a:custGeom>
                      <a:avLst/>
                      <a:gdLst/>
                      <a:ahLst/>
                      <a:cxnLst>
                        <a:cxn ang="0">
                          <a:pos x="385" y="901"/>
                        </a:cxn>
                        <a:cxn ang="0">
                          <a:pos x="385" y="860"/>
                        </a:cxn>
                        <a:cxn ang="0">
                          <a:pos x="352" y="860"/>
                        </a:cxn>
                        <a:cxn ang="0">
                          <a:pos x="352" y="820"/>
                        </a:cxn>
                        <a:cxn ang="0">
                          <a:pos x="352" y="778"/>
                        </a:cxn>
                        <a:cxn ang="0">
                          <a:pos x="385" y="737"/>
                        </a:cxn>
                        <a:cxn ang="0">
                          <a:pos x="352" y="737"/>
                        </a:cxn>
                        <a:cxn ang="0">
                          <a:pos x="321" y="697"/>
                        </a:cxn>
                        <a:cxn ang="0">
                          <a:pos x="288" y="697"/>
                        </a:cxn>
                        <a:cxn ang="0">
                          <a:pos x="160" y="737"/>
                        </a:cxn>
                        <a:cxn ang="0">
                          <a:pos x="128" y="737"/>
                        </a:cxn>
                        <a:cxn ang="0">
                          <a:pos x="128" y="574"/>
                        </a:cxn>
                        <a:cxn ang="0">
                          <a:pos x="128" y="409"/>
                        </a:cxn>
                        <a:cxn ang="0">
                          <a:pos x="128" y="286"/>
                        </a:cxn>
                        <a:cxn ang="0">
                          <a:pos x="95" y="246"/>
                        </a:cxn>
                        <a:cxn ang="0">
                          <a:pos x="31" y="164"/>
                        </a:cxn>
                        <a:cxn ang="0">
                          <a:pos x="31" y="123"/>
                        </a:cxn>
                        <a:cxn ang="0">
                          <a:pos x="0" y="123"/>
                        </a:cxn>
                        <a:cxn ang="0">
                          <a:pos x="31" y="82"/>
                        </a:cxn>
                        <a:cxn ang="0">
                          <a:pos x="63" y="82"/>
                        </a:cxn>
                        <a:cxn ang="0">
                          <a:pos x="63" y="42"/>
                        </a:cxn>
                        <a:cxn ang="0">
                          <a:pos x="95" y="42"/>
                        </a:cxn>
                        <a:cxn ang="0">
                          <a:pos x="95" y="0"/>
                        </a:cxn>
                        <a:cxn ang="0">
                          <a:pos x="128" y="0"/>
                        </a:cxn>
                        <a:cxn ang="0">
                          <a:pos x="257" y="82"/>
                        </a:cxn>
                        <a:cxn ang="0">
                          <a:pos x="385" y="204"/>
                        </a:cxn>
                        <a:cxn ang="0">
                          <a:pos x="418" y="246"/>
                        </a:cxn>
                        <a:cxn ang="0">
                          <a:pos x="514" y="370"/>
                        </a:cxn>
                        <a:cxn ang="0">
                          <a:pos x="610" y="409"/>
                        </a:cxn>
                        <a:cxn ang="0">
                          <a:pos x="803" y="492"/>
                        </a:cxn>
                        <a:cxn ang="0">
                          <a:pos x="771" y="614"/>
                        </a:cxn>
                        <a:cxn ang="0">
                          <a:pos x="771" y="737"/>
                        </a:cxn>
                        <a:cxn ang="0">
                          <a:pos x="771" y="778"/>
                        </a:cxn>
                        <a:cxn ang="0">
                          <a:pos x="771" y="820"/>
                        </a:cxn>
                        <a:cxn ang="0">
                          <a:pos x="706" y="778"/>
                        </a:cxn>
                        <a:cxn ang="0">
                          <a:pos x="675" y="778"/>
                        </a:cxn>
                        <a:cxn ang="0">
                          <a:pos x="642" y="778"/>
                        </a:cxn>
                        <a:cxn ang="0">
                          <a:pos x="578" y="778"/>
                        </a:cxn>
                        <a:cxn ang="0">
                          <a:pos x="546" y="778"/>
                        </a:cxn>
                        <a:cxn ang="0">
                          <a:pos x="514" y="778"/>
                        </a:cxn>
                        <a:cxn ang="0">
                          <a:pos x="481" y="820"/>
                        </a:cxn>
                        <a:cxn ang="0">
                          <a:pos x="449" y="860"/>
                        </a:cxn>
                        <a:cxn ang="0">
                          <a:pos x="418" y="860"/>
                        </a:cxn>
                        <a:cxn ang="0">
                          <a:pos x="385" y="901"/>
                        </a:cxn>
                      </a:cxnLst>
                      <a:rect l="0" t="0" r="r" b="b"/>
                      <a:pathLst>
                        <a:path w="803" h="901">
                          <a:moveTo>
                            <a:pt x="385" y="901"/>
                          </a:moveTo>
                          <a:lnTo>
                            <a:pt x="385" y="860"/>
                          </a:lnTo>
                          <a:lnTo>
                            <a:pt x="352" y="860"/>
                          </a:lnTo>
                          <a:lnTo>
                            <a:pt x="352" y="820"/>
                          </a:lnTo>
                          <a:lnTo>
                            <a:pt x="352" y="778"/>
                          </a:lnTo>
                          <a:lnTo>
                            <a:pt x="385" y="737"/>
                          </a:lnTo>
                          <a:lnTo>
                            <a:pt x="352" y="737"/>
                          </a:lnTo>
                          <a:lnTo>
                            <a:pt x="321" y="697"/>
                          </a:lnTo>
                          <a:lnTo>
                            <a:pt x="288" y="697"/>
                          </a:lnTo>
                          <a:lnTo>
                            <a:pt x="160" y="737"/>
                          </a:lnTo>
                          <a:lnTo>
                            <a:pt x="128" y="737"/>
                          </a:lnTo>
                          <a:lnTo>
                            <a:pt x="128" y="574"/>
                          </a:lnTo>
                          <a:lnTo>
                            <a:pt x="128" y="409"/>
                          </a:lnTo>
                          <a:lnTo>
                            <a:pt x="128" y="286"/>
                          </a:lnTo>
                          <a:lnTo>
                            <a:pt x="95" y="246"/>
                          </a:lnTo>
                          <a:lnTo>
                            <a:pt x="31" y="164"/>
                          </a:lnTo>
                          <a:lnTo>
                            <a:pt x="31" y="123"/>
                          </a:lnTo>
                          <a:lnTo>
                            <a:pt x="0" y="123"/>
                          </a:lnTo>
                          <a:lnTo>
                            <a:pt x="31" y="82"/>
                          </a:lnTo>
                          <a:lnTo>
                            <a:pt x="63" y="82"/>
                          </a:lnTo>
                          <a:lnTo>
                            <a:pt x="63" y="42"/>
                          </a:lnTo>
                          <a:lnTo>
                            <a:pt x="95" y="42"/>
                          </a:lnTo>
                          <a:lnTo>
                            <a:pt x="95" y="0"/>
                          </a:lnTo>
                          <a:lnTo>
                            <a:pt x="128" y="0"/>
                          </a:lnTo>
                          <a:lnTo>
                            <a:pt x="257" y="82"/>
                          </a:lnTo>
                          <a:lnTo>
                            <a:pt x="385" y="204"/>
                          </a:lnTo>
                          <a:lnTo>
                            <a:pt x="418" y="246"/>
                          </a:lnTo>
                          <a:lnTo>
                            <a:pt x="514" y="370"/>
                          </a:lnTo>
                          <a:lnTo>
                            <a:pt x="610" y="409"/>
                          </a:lnTo>
                          <a:lnTo>
                            <a:pt x="803" y="492"/>
                          </a:lnTo>
                          <a:lnTo>
                            <a:pt x="771" y="614"/>
                          </a:lnTo>
                          <a:lnTo>
                            <a:pt x="771" y="737"/>
                          </a:lnTo>
                          <a:lnTo>
                            <a:pt x="771" y="778"/>
                          </a:lnTo>
                          <a:lnTo>
                            <a:pt x="771" y="820"/>
                          </a:lnTo>
                          <a:lnTo>
                            <a:pt x="706" y="778"/>
                          </a:lnTo>
                          <a:lnTo>
                            <a:pt x="675" y="778"/>
                          </a:lnTo>
                          <a:lnTo>
                            <a:pt x="642" y="778"/>
                          </a:lnTo>
                          <a:lnTo>
                            <a:pt x="578" y="778"/>
                          </a:lnTo>
                          <a:lnTo>
                            <a:pt x="546" y="778"/>
                          </a:lnTo>
                          <a:lnTo>
                            <a:pt x="514" y="778"/>
                          </a:lnTo>
                          <a:lnTo>
                            <a:pt x="481" y="820"/>
                          </a:lnTo>
                          <a:lnTo>
                            <a:pt x="449" y="860"/>
                          </a:lnTo>
                          <a:lnTo>
                            <a:pt x="418" y="860"/>
                          </a:lnTo>
                          <a:lnTo>
                            <a:pt x="385" y="90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18" name="Freeform 277"/>
                    <p:cNvSpPr>
                      <a:spLocks/>
                    </p:cNvSpPr>
                    <p:nvPr/>
                  </p:nvSpPr>
                  <p:spPr bwMode="auto">
                    <a:xfrm>
                      <a:off x="1156" y="2360"/>
                      <a:ext cx="207" cy="123"/>
                    </a:xfrm>
                    <a:custGeom>
                      <a:avLst/>
                      <a:gdLst/>
                      <a:ahLst/>
                      <a:cxnLst>
                        <a:cxn ang="0">
                          <a:pos x="417" y="13"/>
                        </a:cxn>
                        <a:cxn ang="0">
                          <a:pos x="424" y="114"/>
                        </a:cxn>
                        <a:cxn ang="0">
                          <a:pos x="515" y="122"/>
                        </a:cxn>
                        <a:cxn ang="0">
                          <a:pos x="547" y="154"/>
                        </a:cxn>
                        <a:cxn ang="0">
                          <a:pos x="585" y="154"/>
                        </a:cxn>
                        <a:cxn ang="0">
                          <a:pos x="552" y="202"/>
                        </a:cxn>
                        <a:cxn ang="0">
                          <a:pos x="517" y="202"/>
                        </a:cxn>
                        <a:cxn ang="0">
                          <a:pos x="517" y="239"/>
                        </a:cxn>
                        <a:cxn ang="0">
                          <a:pos x="491" y="247"/>
                        </a:cxn>
                        <a:cxn ang="0">
                          <a:pos x="494" y="279"/>
                        </a:cxn>
                        <a:cxn ang="0">
                          <a:pos x="454" y="279"/>
                        </a:cxn>
                        <a:cxn ang="0">
                          <a:pos x="454" y="330"/>
                        </a:cxn>
                        <a:cxn ang="0">
                          <a:pos x="424" y="364"/>
                        </a:cxn>
                        <a:cxn ang="0">
                          <a:pos x="427" y="480"/>
                        </a:cxn>
                        <a:cxn ang="0">
                          <a:pos x="387" y="480"/>
                        </a:cxn>
                        <a:cxn ang="0">
                          <a:pos x="390" y="322"/>
                        </a:cxn>
                        <a:cxn ang="0">
                          <a:pos x="356" y="322"/>
                        </a:cxn>
                        <a:cxn ang="0">
                          <a:pos x="325" y="364"/>
                        </a:cxn>
                        <a:cxn ang="0">
                          <a:pos x="325" y="405"/>
                        </a:cxn>
                        <a:cxn ang="0">
                          <a:pos x="272" y="447"/>
                        </a:cxn>
                        <a:cxn ang="0">
                          <a:pos x="30" y="447"/>
                        </a:cxn>
                        <a:cxn ang="0">
                          <a:pos x="0" y="397"/>
                        </a:cxn>
                        <a:cxn ang="0">
                          <a:pos x="0" y="355"/>
                        </a:cxn>
                        <a:cxn ang="0">
                          <a:pos x="70" y="279"/>
                        </a:cxn>
                        <a:cxn ang="0">
                          <a:pos x="101" y="192"/>
                        </a:cxn>
                        <a:cxn ang="0">
                          <a:pos x="101" y="67"/>
                        </a:cxn>
                        <a:cxn ang="0">
                          <a:pos x="128" y="38"/>
                        </a:cxn>
                        <a:cxn ang="0">
                          <a:pos x="168" y="34"/>
                        </a:cxn>
                        <a:cxn ang="0">
                          <a:pos x="198" y="18"/>
                        </a:cxn>
                        <a:cxn ang="0">
                          <a:pos x="208" y="0"/>
                        </a:cxn>
                        <a:cxn ang="0">
                          <a:pos x="226" y="0"/>
                        </a:cxn>
                        <a:cxn ang="0">
                          <a:pos x="228" y="10"/>
                        </a:cxn>
                        <a:cxn ang="0">
                          <a:pos x="251" y="26"/>
                        </a:cxn>
                        <a:cxn ang="0">
                          <a:pos x="272" y="34"/>
                        </a:cxn>
                        <a:cxn ang="0">
                          <a:pos x="310" y="38"/>
                        </a:cxn>
                        <a:cxn ang="0">
                          <a:pos x="335" y="26"/>
                        </a:cxn>
                        <a:cxn ang="0">
                          <a:pos x="370" y="13"/>
                        </a:cxn>
                        <a:cxn ang="0">
                          <a:pos x="400" y="10"/>
                        </a:cxn>
                        <a:cxn ang="0">
                          <a:pos x="417" y="4"/>
                        </a:cxn>
                        <a:cxn ang="0">
                          <a:pos x="417" y="13"/>
                        </a:cxn>
                      </a:cxnLst>
                      <a:rect l="0" t="0" r="r" b="b"/>
                      <a:pathLst>
                        <a:path w="585" h="480">
                          <a:moveTo>
                            <a:pt x="417" y="13"/>
                          </a:moveTo>
                          <a:lnTo>
                            <a:pt x="424" y="114"/>
                          </a:lnTo>
                          <a:lnTo>
                            <a:pt x="515" y="122"/>
                          </a:lnTo>
                          <a:lnTo>
                            <a:pt x="547" y="154"/>
                          </a:lnTo>
                          <a:lnTo>
                            <a:pt x="585" y="154"/>
                          </a:lnTo>
                          <a:lnTo>
                            <a:pt x="552" y="202"/>
                          </a:lnTo>
                          <a:lnTo>
                            <a:pt x="517" y="202"/>
                          </a:lnTo>
                          <a:lnTo>
                            <a:pt x="517" y="239"/>
                          </a:lnTo>
                          <a:lnTo>
                            <a:pt x="491" y="247"/>
                          </a:lnTo>
                          <a:lnTo>
                            <a:pt x="494" y="279"/>
                          </a:lnTo>
                          <a:lnTo>
                            <a:pt x="454" y="279"/>
                          </a:lnTo>
                          <a:lnTo>
                            <a:pt x="454" y="330"/>
                          </a:lnTo>
                          <a:lnTo>
                            <a:pt x="424" y="364"/>
                          </a:lnTo>
                          <a:lnTo>
                            <a:pt x="427" y="480"/>
                          </a:lnTo>
                          <a:lnTo>
                            <a:pt x="387" y="480"/>
                          </a:lnTo>
                          <a:lnTo>
                            <a:pt x="390" y="322"/>
                          </a:lnTo>
                          <a:lnTo>
                            <a:pt x="356" y="322"/>
                          </a:lnTo>
                          <a:lnTo>
                            <a:pt x="325" y="364"/>
                          </a:lnTo>
                          <a:lnTo>
                            <a:pt x="325" y="405"/>
                          </a:lnTo>
                          <a:lnTo>
                            <a:pt x="272" y="447"/>
                          </a:lnTo>
                          <a:lnTo>
                            <a:pt x="30" y="447"/>
                          </a:lnTo>
                          <a:lnTo>
                            <a:pt x="0" y="397"/>
                          </a:lnTo>
                          <a:lnTo>
                            <a:pt x="0" y="355"/>
                          </a:lnTo>
                          <a:lnTo>
                            <a:pt x="70" y="279"/>
                          </a:lnTo>
                          <a:lnTo>
                            <a:pt x="101" y="192"/>
                          </a:lnTo>
                          <a:lnTo>
                            <a:pt x="101" y="67"/>
                          </a:lnTo>
                          <a:lnTo>
                            <a:pt x="128" y="38"/>
                          </a:lnTo>
                          <a:lnTo>
                            <a:pt x="168" y="34"/>
                          </a:lnTo>
                          <a:lnTo>
                            <a:pt x="198" y="18"/>
                          </a:lnTo>
                          <a:lnTo>
                            <a:pt x="208" y="0"/>
                          </a:lnTo>
                          <a:lnTo>
                            <a:pt x="226" y="0"/>
                          </a:lnTo>
                          <a:lnTo>
                            <a:pt x="228" y="10"/>
                          </a:lnTo>
                          <a:lnTo>
                            <a:pt x="251" y="26"/>
                          </a:lnTo>
                          <a:lnTo>
                            <a:pt x="272" y="34"/>
                          </a:lnTo>
                          <a:lnTo>
                            <a:pt x="310" y="38"/>
                          </a:lnTo>
                          <a:lnTo>
                            <a:pt x="335" y="26"/>
                          </a:lnTo>
                          <a:lnTo>
                            <a:pt x="370" y="13"/>
                          </a:lnTo>
                          <a:lnTo>
                            <a:pt x="400" y="10"/>
                          </a:lnTo>
                          <a:lnTo>
                            <a:pt x="417" y="4"/>
                          </a:lnTo>
                          <a:lnTo>
                            <a:pt x="417" y="13"/>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8" name="Group 278"/>
                  <p:cNvGrpSpPr>
                    <a:grpSpLocks/>
                  </p:cNvGrpSpPr>
                  <p:nvPr/>
                </p:nvGrpSpPr>
                <p:grpSpPr bwMode="auto">
                  <a:xfrm>
                    <a:off x="1308" y="1737"/>
                    <a:ext cx="1014" cy="883"/>
                    <a:chOff x="1308" y="1737"/>
                    <a:chExt cx="1014" cy="883"/>
                  </a:xfrm>
                  <a:grpFill/>
                </p:grpSpPr>
                <p:sp>
                  <p:nvSpPr>
                    <p:cNvPr id="487" name="Freeform 279"/>
                    <p:cNvSpPr>
                      <a:spLocks/>
                    </p:cNvSpPr>
                    <p:nvPr/>
                  </p:nvSpPr>
                  <p:spPr bwMode="auto">
                    <a:xfrm>
                      <a:off x="2174" y="1949"/>
                      <a:ext cx="148" cy="167"/>
                    </a:xfrm>
                    <a:custGeom>
                      <a:avLst/>
                      <a:gdLst/>
                      <a:ahLst/>
                      <a:cxnLst>
                        <a:cxn ang="0">
                          <a:pos x="419" y="205"/>
                        </a:cxn>
                        <a:cxn ang="0">
                          <a:pos x="419" y="286"/>
                        </a:cxn>
                        <a:cxn ang="0">
                          <a:pos x="387" y="286"/>
                        </a:cxn>
                        <a:cxn ang="0">
                          <a:pos x="387" y="327"/>
                        </a:cxn>
                        <a:cxn ang="0">
                          <a:pos x="387" y="368"/>
                        </a:cxn>
                        <a:cxn ang="0">
                          <a:pos x="355" y="409"/>
                        </a:cxn>
                        <a:cxn ang="0">
                          <a:pos x="355" y="450"/>
                        </a:cxn>
                        <a:cxn ang="0">
                          <a:pos x="355" y="532"/>
                        </a:cxn>
                        <a:cxn ang="0">
                          <a:pos x="355" y="572"/>
                        </a:cxn>
                        <a:cxn ang="0">
                          <a:pos x="322" y="572"/>
                        </a:cxn>
                        <a:cxn ang="0">
                          <a:pos x="322" y="613"/>
                        </a:cxn>
                        <a:cxn ang="0">
                          <a:pos x="290" y="655"/>
                        </a:cxn>
                        <a:cxn ang="0">
                          <a:pos x="322" y="655"/>
                        </a:cxn>
                        <a:cxn ang="0">
                          <a:pos x="258" y="613"/>
                        </a:cxn>
                        <a:cxn ang="0">
                          <a:pos x="226" y="572"/>
                        </a:cxn>
                        <a:cxn ang="0">
                          <a:pos x="194" y="572"/>
                        </a:cxn>
                        <a:cxn ang="0">
                          <a:pos x="161" y="532"/>
                        </a:cxn>
                        <a:cxn ang="0">
                          <a:pos x="130" y="491"/>
                        </a:cxn>
                        <a:cxn ang="0">
                          <a:pos x="98" y="491"/>
                        </a:cxn>
                        <a:cxn ang="0">
                          <a:pos x="65" y="450"/>
                        </a:cxn>
                        <a:cxn ang="0">
                          <a:pos x="33" y="450"/>
                        </a:cxn>
                        <a:cxn ang="0">
                          <a:pos x="0" y="409"/>
                        </a:cxn>
                        <a:cxn ang="0">
                          <a:pos x="0" y="368"/>
                        </a:cxn>
                        <a:cxn ang="0">
                          <a:pos x="33" y="368"/>
                        </a:cxn>
                        <a:cxn ang="0">
                          <a:pos x="33" y="327"/>
                        </a:cxn>
                        <a:cxn ang="0">
                          <a:pos x="33" y="286"/>
                        </a:cxn>
                        <a:cxn ang="0">
                          <a:pos x="0" y="244"/>
                        </a:cxn>
                        <a:cxn ang="0">
                          <a:pos x="33" y="205"/>
                        </a:cxn>
                        <a:cxn ang="0">
                          <a:pos x="33" y="163"/>
                        </a:cxn>
                        <a:cxn ang="0">
                          <a:pos x="65" y="123"/>
                        </a:cxn>
                        <a:cxn ang="0">
                          <a:pos x="98" y="123"/>
                        </a:cxn>
                        <a:cxn ang="0">
                          <a:pos x="98" y="81"/>
                        </a:cxn>
                        <a:cxn ang="0">
                          <a:pos x="130" y="81"/>
                        </a:cxn>
                        <a:cxn ang="0">
                          <a:pos x="130" y="40"/>
                        </a:cxn>
                        <a:cxn ang="0">
                          <a:pos x="130" y="0"/>
                        </a:cxn>
                        <a:cxn ang="0">
                          <a:pos x="322" y="123"/>
                        </a:cxn>
                        <a:cxn ang="0">
                          <a:pos x="387" y="205"/>
                        </a:cxn>
                        <a:cxn ang="0">
                          <a:pos x="419" y="205"/>
                        </a:cxn>
                      </a:cxnLst>
                      <a:rect l="0" t="0" r="r" b="b"/>
                      <a:pathLst>
                        <a:path w="419" h="655">
                          <a:moveTo>
                            <a:pt x="419" y="205"/>
                          </a:moveTo>
                          <a:lnTo>
                            <a:pt x="419" y="286"/>
                          </a:lnTo>
                          <a:lnTo>
                            <a:pt x="387" y="286"/>
                          </a:lnTo>
                          <a:lnTo>
                            <a:pt x="387" y="327"/>
                          </a:lnTo>
                          <a:lnTo>
                            <a:pt x="387" y="368"/>
                          </a:lnTo>
                          <a:lnTo>
                            <a:pt x="355" y="409"/>
                          </a:lnTo>
                          <a:lnTo>
                            <a:pt x="355" y="450"/>
                          </a:lnTo>
                          <a:lnTo>
                            <a:pt x="355" y="532"/>
                          </a:lnTo>
                          <a:lnTo>
                            <a:pt x="355" y="572"/>
                          </a:lnTo>
                          <a:lnTo>
                            <a:pt x="322" y="572"/>
                          </a:lnTo>
                          <a:lnTo>
                            <a:pt x="322" y="613"/>
                          </a:lnTo>
                          <a:lnTo>
                            <a:pt x="290" y="655"/>
                          </a:lnTo>
                          <a:lnTo>
                            <a:pt x="322" y="655"/>
                          </a:lnTo>
                          <a:lnTo>
                            <a:pt x="258" y="613"/>
                          </a:lnTo>
                          <a:lnTo>
                            <a:pt x="226" y="572"/>
                          </a:lnTo>
                          <a:lnTo>
                            <a:pt x="194" y="572"/>
                          </a:lnTo>
                          <a:lnTo>
                            <a:pt x="161" y="532"/>
                          </a:lnTo>
                          <a:lnTo>
                            <a:pt x="130" y="491"/>
                          </a:lnTo>
                          <a:lnTo>
                            <a:pt x="98" y="491"/>
                          </a:lnTo>
                          <a:lnTo>
                            <a:pt x="65" y="450"/>
                          </a:lnTo>
                          <a:lnTo>
                            <a:pt x="33" y="450"/>
                          </a:lnTo>
                          <a:lnTo>
                            <a:pt x="0" y="409"/>
                          </a:lnTo>
                          <a:lnTo>
                            <a:pt x="0" y="368"/>
                          </a:lnTo>
                          <a:lnTo>
                            <a:pt x="33" y="368"/>
                          </a:lnTo>
                          <a:lnTo>
                            <a:pt x="33" y="327"/>
                          </a:lnTo>
                          <a:lnTo>
                            <a:pt x="33" y="286"/>
                          </a:lnTo>
                          <a:lnTo>
                            <a:pt x="0" y="244"/>
                          </a:lnTo>
                          <a:lnTo>
                            <a:pt x="33" y="205"/>
                          </a:lnTo>
                          <a:lnTo>
                            <a:pt x="33" y="163"/>
                          </a:lnTo>
                          <a:lnTo>
                            <a:pt x="65" y="123"/>
                          </a:lnTo>
                          <a:lnTo>
                            <a:pt x="98" y="123"/>
                          </a:lnTo>
                          <a:lnTo>
                            <a:pt x="98" y="81"/>
                          </a:lnTo>
                          <a:lnTo>
                            <a:pt x="130" y="81"/>
                          </a:lnTo>
                          <a:lnTo>
                            <a:pt x="130" y="40"/>
                          </a:lnTo>
                          <a:lnTo>
                            <a:pt x="130" y="0"/>
                          </a:lnTo>
                          <a:lnTo>
                            <a:pt x="322" y="123"/>
                          </a:lnTo>
                          <a:lnTo>
                            <a:pt x="387" y="205"/>
                          </a:lnTo>
                          <a:lnTo>
                            <a:pt x="419"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88" name="Freeform 280"/>
                    <p:cNvSpPr>
                      <a:spLocks/>
                    </p:cNvSpPr>
                    <p:nvPr/>
                  </p:nvSpPr>
                  <p:spPr bwMode="auto">
                    <a:xfrm>
                      <a:off x="1696" y="1758"/>
                      <a:ext cx="205" cy="231"/>
                    </a:xfrm>
                    <a:custGeom>
                      <a:avLst/>
                      <a:gdLst/>
                      <a:ahLst/>
                      <a:cxnLst>
                        <a:cxn ang="0">
                          <a:pos x="578" y="450"/>
                        </a:cxn>
                        <a:cxn ang="0">
                          <a:pos x="545" y="492"/>
                        </a:cxn>
                        <a:cxn ang="0">
                          <a:pos x="514" y="534"/>
                        </a:cxn>
                        <a:cxn ang="0">
                          <a:pos x="450" y="615"/>
                        </a:cxn>
                        <a:cxn ang="0">
                          <a:pos x="417" y="615"/>
                        </a:cxn>
                        <a:cxn ang="0">
                          <a:pos x="385" y="655"/>
                        </a:cxn>
                        <a:cxn ang="0">
                          <a:pos x="321" y="697"/>
                        </a:cxn>
                        <a:cxn ang="0">
                          <a:pos x="288" y="738"/>
                        </a:cxn>
                        <a:cxn ang="0">
                          <a:pos x="257" y="738"/>
                        </a:cxn>
                        <a:cxn ang="0">
                          <a:pos x="224" y="778"/>
                        </a:cxn>
                        <a:cxn ang="0">
                          <a:pos x="224" y="820"/>
                        </a:cxn>
                        <a:cxn ang="0">
                          <a:pos x="160" y="901"/>
                        </a:cxn>
                        <a:cxn ang="0">
                          <a:pos x="160" y="861"/>
                        </a:cxn>
                        <a:cxn ang="0">
                          <a:pos x="128" y="820"/>
                        </a:cxn>
                        <a:cxn ang="0">
                          <a:pos x="96" y="820"/>
                        </a:cxn>
                        <a:cxn ang="0">
                          <a:pos x="64" y="820"/>
                        </a:cxn>
                        <a:cxn ang="0">
                          <a:pos x="31" y="820"/>
                        </a:cxn>
                        <a:cxn ang="0">
                          <a:pos x="0" y="820"/>
                        </a:cxn>
                        <a:cxn ang="0">
                          <a:pos x="31" y="738"/>
                        </a:cxn>
                        <a:cxn ang="0">
                          <a:pos x="64" y="697"/>
                        </a:cxn>
                        <a:cxn ang="0">
                          <a:pos x="96" y="655"/>
                        </a:cxn>
                        <a:cxn ang="0">
                          <a:pos x="96" y="615"/>
                        </a:cxn>
                        <a:cxn ang="0">
                          <a:pos x="128" y="573"/>
                        </a:cxn>
                        <a:cxn ang="0">
                          <a:pos x="160" y="534"/>
                        </a:cxn>
                        <a:cxn ang="0">
                          <a:pos x="160" y="492"/>
                        </a:cxn>
                        <a:cxn ang="0">
                          <a:pos x="160" y="450"/>
                        </a:cxn>
                        <a:cxn ang="0">
                          <a:pos x="160" y="410"/>
                        </a:cxn>
                        <a:cxn ang="0">
                          <a:pos x="160" y="369"/>
                        </a:cxn>
                        <a:cxn ang="0">
                          <a:pos x="192" y="328"/>
                        </a:cxn>
                        <a:cxn ang="0">
                          <a:pos x="192" y="287"/>
                        </a:cxn>
                        <a:cxn ang="0">
                          <a:pos x="224" y="287"/>
                        </a:cxn>
                        <a:cxn ang="0">
                          <a:pos x="224" y="245"/>
                        </a:cxn>
                        <a:cxn ang="0">
                          <a:pos x="224" y="206"/>
                        </a:cxn>
                        <a:cxn ang="0">
                          <a:pos x="257" y="164"/>
                        </a:cxn>
                        <a:cxn ang="0">
                          <a:pos x="288" y="164"/>
                        </a:cxn>
                        <a:cxn ang="0">
                          <a:pos x="288" y="123"/>
                        </a:cxn>
                        <a:cxn ang="0">
                          <a:pos x="321" y="82"/>
                        </a:cxn>
                        <a:cxn ang="0">
                          <a:pos x="354" y="42"/>
                        </a:cxn>
                        <a:cxn ang="0">
                          <a:pos x="354" y="0"/>
                        </a:cxn>
                        <a:cxn ang="0">
                          <a:pos x="354" y="82"/>
                        </a:cxn>
                        <a:cxn ang="0">
                          <a:pos x="354" y="123"/>
                        </a:cxn>
                        <a:cxn ang="0">
                          <a:pos x="385" y="164"/>
                        </a:cxn>
                        <a:cxn ang="0">
                          <a:pos x="417" y="245"/>
                        </a:cxn>
                        <a:cxn ang="0">
                          <a:pos x="450" y="287"/>
                        </a:cxn>
                        <a:cxn ang="0">
                          <a:pos x="482" y="328"/>
                        </a:cxn>
                        <a:cxn ang="0">
                          <a:pos x="514" y="369"/>
                        </a:cxn>
                        <a:cxn ang="0">
                          <a:pos x="514" y="410"/>
                        </a:cxn>
                        <a:cxn ang="0">
                          <a:pos x="545" y="410"/>
                        </a:cxn>
                        <a:cxn ang="0">
                          <a:pos x="578" y="410"/>
                        </a:cxn>
                        <a:cxn ang="0">
                          <a:pos x="578" y="450"/>
                        </a:cxn>
                      </a:cxnLst>
                      <a:rect l="0" t="0" r="r" b="b"/>
                      <a:pathLst>
                        <a:path w="578" h="901">
                          <a:moveTo>
                            <a:pt x="578" y="450"/>
                          </a:moveTo>
                          <a:lnTo>
                            <a:pt x="545" y="492"/>
                          </a:lnTo>
                          <a:lnTo>
                            <a:pt x="514" y="534"/>
                          </a:lnTo>
                          <a:lnTo>
                            <a:pt x="450" y="615"/>
                          </a:lnTo>
                          <a:lnTo>
                            <a:pt x="417" y="615"/>
                          </a:lnTo>
                          <a:lnTo>
                            <a:pt x="385" y="655"/>
                          </a:lnTo>
                          <a:lnTo>
                            <a:pt x="321" y="697"/>
                          </a:lnTo>
                          <a:lnTo>
                            <a:pt x="288" y="738"/>
                          </a:lnTo>
                          <a:lnTo>
                            <a:pt x="257" y="738"/>
                          </a:lnTo>
                          <a:lnTo>
                            <a:pt x="224" y="778"/>
                          </a:lnTo>
                          <a:lnTo>
                            <a:pt x="224" y="820"/>
                          </a:lnTo>
                          <a:lnTo>
                            <a:pt x="160" y="901"/>
                          </a:lnTo>
                          <a:lnTo>
                            <a:pt x="160" y="861"/>
                          </a:lnTo>
                          <a:lnTo>
                            <a:pt x="128" y="820"/>
                          </a:lnTo>
                          <a:lnTo>
                            <a:pt x="96" y="820"/>
                          </a:lnTo>
                          <a:lnTo>
                            <a:pt x="64" y="820"/>
                          </a:lnTo>
                          <a:lnTo>
                            <a:pt x="31" y="820"/>
                          </a:lnTo>
                          <a:lnTo>
                            <a:pt x="0" y="820"/>
                          </a:lnTo>
                          <a:lnTo>
                            <a:pt x="31" y="738"/>
                          </a:lnTo>
                          <a:lnTo>
                            <a:pt x="64" y="697"/>
                          </a:lnTo>
                          <a:lnTo>
                            <a:pt x="96" y="655"/>
                          </a:lnTo>
                          <a:lnTo>
                            <a:pt x="96" y="615"/>
                          </a:lnTo>
                          <a:lnTo>
                            <a:pt x="128" y="573"/>
                          </a:lnTo>
                          <a:lnTo>
                            <a:pt x="160" y="534"/>
                          </a:lnTo>
                          <a:lnTo>
                            <a:pt x="160" y="492"/>
                          </a:lnTo>
                          <a:lnTo>
                            <a:pt x="160" y="450"/>
                          </a:lnTo>
                          <a:lnTo>
                            <a:pt x="160" y="410"/>
                          </a:lnTo>
                          <a:lnTo>
                            <a:pt x="160" y="369"/>
                          </a:lnTo>
                          <a:lnTo>
                            <a:pt x="192" y="328"/>
                          </a:lnTo>
                          <a:lnTo>
                            <a:pt x="192" y="287"/>
                          </a:lnTo>
                          <a:lnTo>
                            <a:pt x="224" y="287"/>
                          </a:lnTo>
                          <a:lnTo>
                            <a:pt x="224" y="245"/>
                          </a:lnTo>
                          <a:lnTo>
                            <a:pt x="224" y="206"/>
                          </a:lnTo>
                          <a:lnTo>
                            <a:pt x="257" y="164"/>
                          </a:lnTo>
                          <a:lnTo>
                            <a:pt x="288" y="164"/>
                          </a:lnTo>
                          <a:lnTo>
                            <a:pt x="288" y="123"/>
                          </a:lnTo>
                          <a:lnTo>
                            <a:pt x="321" y="82"/>
                          </a:lnTo>
                          <a:lnTo>
                            <a:pt x="354" y="42"/>
                          </a:lnTo>
                          <a:lnTo>
                            <a:pt x="354" y="0"/>
                          </a:lnTo>
                          <a:lnTo>
                            <a:pt x="354" y="82"/>
                          </a:lnTo>
                          <a:lnTo>
                            <a:pt x="354" y="123"/>
                          </a:lnTo>
                          <a:lnTo>
                            <a:pt x="385" y="164"/>
                          </a:lnTo>
                          <a:lnTo>
                            <a:pt x="417" y="245"/>
                          </a:lnTo>
                          <a:lnTo>
                            <a:pt x="450" y="287"/>
                          </a:lnTo>
                          <a:lnTo>
                            <a:pt x="482" y="328"/>
                          </a:lnTo>
                          <a:lnTo>
                            <a:pt x="514" y="369"/>
                          </a:lnTo>
                          <a:lnTo>
                            <a:pt x="514" y="410"/>
                          </a:lnTo>
                          <a:lnTo>
                            <a:pt x="545" y="410"/>
                          </a:lnTo>
                          <a:lnTo>
                            <a:pt x="578" y="410"/>
                          </a:lnTo>
                          <a:lnTo>
                            <a:pt x="578"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89" name="Freeform 281"/>
                    <p:cNvSpPr>
                      <a:spLocks/>
                    </p:cNvSpPr>
                    <p:nvPr/>
                  </p:nvSpPr>
                  <p:spPr bwMode="auto">
                    <a:xfrm>
                      <a:off x="1934" y="1979"/>
                      <a:ext cx="79" cy="74"/>
                    </a:xfrm>
                    <a:custGeom>
                      <a:avLst/>
                      <a:gdLst/>
                      <a:ahLst/>
                      <a:cxnLst>
                        <a:cxn ang="0">
                          <a:pos x="225" y="245"/>
                        </a:cxn>
                        <a:cxn ang="0">
                          <a:pos x="225" y="286"/>
                        </a:cxn>
                        <a:cxn ang="0">
                          <a:pos x="193" y="286"/>
                        </a:cxn>
                        <a:cxn ang="0">
                          <a:pos x="161" y="286"/>
                        </a:cxn>
                        <a:cxn ang="0">
                          <a:pos x="128" y="286"/>
                        </a:cxn>
                        <a:cxn ang="0">
                          <a:pos x="97" y="286"/>
                        </a:cxn>
                        <a:cxn ang="0">
                          <a:pos x="64" y="286"/>
                        </a:cxn>
                        <a:cxn ang="0">
                          <a:pos x="64" y="245"/>
                        </a:cxn>
                        <a:cxn ang="0">
                          <a:pos x="33" y="205"/>
                        </a:cxn>
                        <a:cxn ang="0">
                          <a:pos x="33" y="164"/>
                        </a:cxn>
                        <a:cxn ang="0">
                          <a:pos x="33" y="122"/>
                        </a:cxn>
                        <a:cxn ang="0">
                          <a:pos x="33" y="83"/>
                        </a:cxn>
                        <a:cxn ang="0">
                          <a:pos x="0" y="41"/>
                        </a:cxn>
                        <a:cxn ang="0">
                          <a:pos x="0" y="0"/>
                        </a:cxn>
                        <a:cxn ang="0">
                          <a:pos x="33" y="0"/>
                        </a:cxn>
                        <a:cxn ang="0">
                          <a:pos x="64" y="41"/>
                        </a:cxn>
                        <a:cxn ang="0">
                          <a:pos x="97" y="41"/>
                        </a:cxn>
                        <a:cxn ang="0">
                          <a:pos x="97" y="83"/>
                        </a:cxn>
                        <a:cxn ang="0">
                          <a:pos x="128" y="83"/>
                        </a:cxn>
                        <a:cxn ang="0">
                          <a:pos x="128" y="122"/>
                        </a:cxn>
                        <a:cxn ang="0">
                          <a:pos x="161" y="122"/>
                        </a:cxn>
                        <a:cxn ang="0">
                          <a:pos x="161" y="164"/>
                        </a:cxn>
                        <a:cxn ang="0">
                          <a:pos x="193" y="205"/>
                        </a:cxn>
                        <a:cxn ang="0">
                          <a:pos x="225" y="205"/>
                        </a:cxn>
                        <a:cxn ang="0">
                          <a:pos x="225" y="245"/>
                        </a:cxn>
                      </a:cxnLst>
                      <a:rect l="0" t="0" r="r" b="b"/>
                      <a:pathLst>
                        <a:path w="225" h="286">
                          <a:moveTo>
                            <a:pt x="225" y="245"/>
                          </a:moveTo>
                          <a:lnTo>
                            <a:pt x="225" y="286"/>
                          </a:lnTo>
                          <a:lnTo>
                            <a:pt x="193" y="286"/>
                          </a:lnTo>
                          <a:lnTo>
                            <a:pt x="161" y="286"/>
                          </a:lnTo>
                          <a:lnTo>
                            <a:pt x="128" y="286"/>
                          </a:lnTo>
                          <a:lnTo>
                            <a:pt x="97" y="286"/>
                          </a:lnTo>
                          <a:lnTo>
                            <a:pt x="64" y="286"/>
                          </a:lnTo>
                          <a:lnTo>
                            <a:pt x="64" y="245"/>
                          </a:lnTo>
                          <a:lnTo>
                            <a:pt x="33" y="205"/>
                          </a:lnTo>
                          <a:lnTo>
                            <a:pt x="33" y="164"/>
                          </a:lnTo>
                          <a:lnTo>
                            <a:pt x="33" y="122"/>
                          </a:lnTo>
                          <a:lnTo>
                            <a:pt x="33" y="83"/>
                          </a:lnTo>
                          <a:lnTo>
                            <a:pt x="0" y="41"/>
                          </a:lnTo>
                          <a:lnTo>
                            <a:pt x="0" y="0"/>
                          </a:lnTo>
                          <a:lnTo>
                            <a:pt x="33" y="0"/>
                          </a:lnTo>
                          <a:lnTo>
                            <a:pt x="64" y="41"/>
                          </a:lnTo>
                          <a:lnTo>
                            <a:pt x="97" y="41"/>
                          </a:lnTo>
                          <a:lnTo>
                            <a:pt x="97" y="83"/>
                          </a:lnTo>
                          <a:lnTo>
                            <a:pt x="128" y="83"/>
                          </a:lnTo>
                          <a:lnTo>
                            <a:pt x="128" y="122"/>
                          </a:lnTo>
                          <a:lnTo>
                            <a:pt x="161" y="122"/>
                          </a:lnTo>
                          <a:lnTo>
                            <a:pt x="161" y="164"/>
                          </a:lnTo>
                          <a:lnTo>
                            <a:pt x="193" y="205"/>
                          </a:lnTo>
                          <a:lnTo>
                            <a:pt x="225" y="205"/>
                          </a:lnTo>
                          <a:lnTo>
                            <a:pt x="225" y="24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0" name="Freeform 282"/>
                    <p:cNvSpPr>
                      <a:spLocks/>
                    </p:cNvSpPr>
                    <p:nvPr/>
                  </p:nvSpPr>
                  <p:spPr bwMode="auto">
                    <a:xfrm>
                      <a:off x="1877" y="1737"/>
                      <a:ext cx="182" cy="211"/>
                    </a:xfrm>
                    <a:custGeom>
                      <a:avLst/>
                      <a:gdLst/>
                      <a:ahLst/>
                      <a:cxnLst>
                        <a:cxn ang="0">
                          <a:pos x="321" y="736"/>
                        </a:cxn>
                        <a:cxn ang="0">
                          <a:pos x="321" y="696"/>
                        </a:cxn>
                        <a:cxn ang="0">
                          <a:pos x="321" y="655"/>
                        </a:cxn>
                        <a:cxn ang="0">
                          <a:pos x="353" y="655"/>
                        </a:cxn>
                        <a:cxn ang="0">
                          <a:pos x="353" y="615"/>
                        </a:cxn>
                        <a:cxn ang="0">
                          <a:pos x="385" y="573"/>
                        </a:cxn>
                        <a:cxn ang="0">
                          <a:pos x="385" y="531"/>
                        </a:cxn>
                        <a:cxn ang="0">
                          <a:pos x="353" y="492"/>
                        </a:cxn>
                        <a:cxn ang="0">
                          <a:pos x="321" y="492"/>
                        </a:cxn>
                        <a:cxn ang="0">
                          <a:pos x="321" y="531"/>
                        </a:cxn>
                        <a:cxn ang="0">
                          <a:pos x="288" y="531"/>
                        </a:cxn>
                        <a:cxn ang="0">
                          <a:pos x="257" y="531"/>
                        </a:cxn>
                        <a:cxn ang="0">
                          <a:pos x="224" y="531"/>
                        </a:cxn>
                        <a:cxn ang="0">
                          <a:pos x="224" y="573"/>
                        </a:cxn>
                        <a:cxn ang="0">
                          <a:pos x="192" y="573"/>
                        </a:cxn>
                        <a:cxn ang="0">
                          <a:pos x="160" y="615"/>
                        </a:cxn>
                        <a:cxn ang="0">
                          <a:pos x="128" y="573"/>
                        </a:cxn>
                        <a:cxn ang="0">
                          <a:pos x="96" y="573"/>
                        </a:cxn>
                        <a:cxn ang="0">
                          <a:pos x="96" y="531"/>
                        </a:cxn>
                        <a:cxn ang="0">
                          <a:pos x="63" y="531"/>
                        </a:cxn>
                        <a:cxn ang="0">
                          <a:pos x="63" y="492"/>
                        </a:cxn>
                        <a:cxn ang="0">
                          <a:pos x="31" y="492"/>
                        </a:cxn>
                        <a:cxn ang="0">
                          <a:pos x="0" y="492"/>
                        </a:cxn>
                        <a:cxn ang="0">
                          <a:pos x="31" y="450"/>
                        </a:cxn>
                        <a:cxn ang="0">
                          <a:pos x="63" y="409"/>
                        </a:cxn>
                        <a:cxn ang="0">
                          <a:pos x="96" y="368"/>
                        </a:cxn>
                        <a:cxn ang="0">
                          <a:pos x="128" y="368"/>
                        </a:cxn>
                        <a:cxn ang="0">
                          <a:pos x="160" y="368"/>
                        </a:cxn>
                        <a:cxn ang="0">
                          <a:pos x="160" y="327"/>
                        </a:cxn>
                        <a:cxn ang="0">
                          <a:pos x="192" y="327"/>
                        </a:cxn>
                        <a:cxn ang="0">
                          <a:pos x="224" y="287"/>
                        </a:cxn>
                        <a:cxn ang="0">
                          <a:pos x="257" y="287"/>
                        </a:cxn>
                        <a:cxn ang="0">
                          <a:pos x="288" y="245"/>
                        </a:cxn>
                        <a:cxn ang="0">
                          <a:pos x="288" y="204"/>
                        </a:cxn>
                        <a:cxn ang="0">
                          <a:pos x="321" y="164"/>
                        </a:cxn>
                        <a:cxn ang="0">
                          <a:pos x="353" y="123"/>
                        </a:cxn>
                        <a:cxn ang="0">
                          <a:pos x="385" y="123"/>
                        </a:cxn>
                        <a:cxn ang="0">
                          <a:pos x="417" y="81"/>
                        </a:cxn>
                        <a:cxn ang="0">
                          <a:pos x="450" y="40"/>
                        </a:cxn>
                        <a:cxn ang="0">
                          <a:pos x="450" y="0"/>
                        </a:cxn>
                        <a:cxn ang="0">
                          <a:pos x="450" y="40"/>
                        </a:cxn>
                        <a:cxn ang="0">
                          <a:pos x="481" y="40"/>
                        </a:cxn>
                        <a:cxn ang="0">
                          <a:pos x="514" y="40"/>
                        </a:cxn>
                        <a:cxn ang="0">
                          <a:pos x="481" y="492"/>
                        </a:cxn>
                        <a:cxn ang="0">
                          <a:pos x="481" y="531"/>
                        </a:cxn>
                        <a:cxn ang="0">
                          <a:pos x="450" y="696"/>
                        </a:cxn>
                        <a:cxn ang="0">
                          <a:pos x="450" y="736"/>
                        </a:cxn>
                        <a:cxn ang="0">
                          <a:pos x="417" y="736"/>
                        </a:cxn>
                        <a:cxn ang="0">
                          <a:pos x="417" y="778"/>
                        </a:cxn>
                        <a:cxn ang="0">
                          <a:pos x="417" y="820"/>
                        </a:cxn>
                        <a:cxn ang="0">
                          <a:pos x="353" y="736"/>
                        </a:cxn>
                        <a:cxn ang="0">
                          <a:pos x="321" y="736"/>
                        </a:cxn>
                      </a:cxnLst>
                      <a:rect l="0" t="0" r="r" b="b"/>
                      <a:pathLst>
                        <a:path w="514" h="820">
                          <a:moveTo>
                            <a:pt x="321" y="736"/>
                          </a:moveTo>
                          <a:lnTo>
                            <a:pt x="321" y="696"/>
                          </a:lnTo>
                          <a:lnTo>
                            <a:pt x="321" y="655"/>
                          </a:lnTo>
                          <a:lnTo>
                            <a:pt x="353" y="655"/>
                          </a:lnTo>
                          <a:lnTo>
                            <a:pt x="353" y="615"/>
                          </a:lnTo>
                          <a:lnTo>
                            <a:pt x="385" y="573"/>
                          </a:lnTo>
                          <a:lnTo>
                            <a:pt x="385" y="531"/>
                          </a:lnTo>
                          <a:lnTo>
                            <a:pt x="353" y="492"/>
                          </a:lnTo>
                          <a:lnTo>
                            <a:pt x="321" y="492"/>
                          </a:lnTo>
                          <a:lnTo>
                            <a:pt x="321" y="531"/>
                          </a:lnTo>
                          <a:lnTo>
                            <a:pt x="288" y="531"/>
                          </a:lnTo>
                          <a:lnTo>
                            <a:pt x="257" y="531"/>
                          </a:lnTo>
                          <a:lnTo>
                            <a:pt x="224" y="531"/>
                          </a:lnTo>
                          <a:lnTo>
                            <a:pt x="224" y="573"/>
                          </a:lnTo>
                          <a:lnTo>
                            <a:pt x="192" y="573"/>
                          </a:lnTo>
                          <a:lnTo>
                            <a:pt x="160" y="615"/>
                          </a:lnTo>
                          <a:lnTo>
                            <a:pt x="128" y="573"/>
                          </a:lnTo>
                          <a:lnTo>
                            <a:pt x="96" y="573"/>
                          </a:lnTo>
                          <a:lnTo>
                            <a:pt x="96" y="531"/>
                          </a:lnTo>
                          <a:lnTo>
                            <a:pt x="63" y="531"/>
                          </a:lnTo>
                          <a:lnTo>
                            <a:pt x="63" y="492"/>
                          </a:lnTo>
                          <a:lnTo>
                            <a:pt x="31" y="492"/>
                          </a:lnTo>
                          <a:lnTo>
                            <a:pt x="0" y="492"/>
                          </a:lnTo>
                          <a:lnTo>
                            <a:pt x="31" y="450"/>
                          </a:lnTo>
                          <a:lnTo>
                            <a:pt x="63" y="409"/>
                          </a:lnTo>
                          <a:lnTo>
                            <a:pt x="96" y="368"/>
                          </a:lnTo>
                          <a:lnTo>
                            <a:pt x="128" y="368"/>
                          </a:lnTo>
                          <a:lnTo>
                            <a:pt x="160" y="368"/>
                          </a:lnTo>
                          <a:lnTo>
                            <a:pt x="160" y="327"/>
                          </a:lnTo>
                          <a:lnTo>
                            <a:pt x="192" y="327"/>
                          </a:lnTo>
                          <a:lnTo>
                            <a:pt x="224" y="287"/>
                          </a:lnTo>
                          <a:lnTo>
                            <a:pt x="257" y="287"/>
                          </a:lnTo>
                          <a:lnTo>
                            <a:pt x="288" y="245"/>
                          </a:lnTo>
                          <a:lnTo>
                            <a:pt x="288" y="204"/>
                          </a:lnTo>
                          <a:lnTo>
                            <a:pt x="321" y="164"/>
                          </a:lnTo>
                          <a:lnTo>
                            <a:pt x="353" y="123"/>
                          </a:lnTo>
                          <a:lnTo>
                            <a:pt x="385" y="123"/>
                          </a:lnTo>
                          <a:lnTo>
                            <a:pt x="417" y="81"/>
                          </a:lnTo>
                          <a:lnTo>
                            <a:pt x="450" y="40"/>
                          </a:lnTo>
                          <a:lnTo>
                            <a:pt x="450" y="0"/>
                          </a:lnTo>
                          <a:lnTo>
                            <a:pt x="450" y="40"/>
                          </a:lnTo>
                          <a:lnTo>
                            <a:pt x="481" y="40"/>
                          </a:lnTo>
                          <a:lnTo>
                            <a:pt x="514" y="40"/>
                          </a:lnTo>
                          <a:lnTo>
                            <a:pt x="481" y="492"/>
                          </a:lnTo>
                          <a:lnTo>
                            <a:pt x="481" y="531"/>
                          </a:lnTo>
                          <a:lnTo>
                            <a:pt x="450" y="696"/>
                          </a:lnTo>
                          <a:lnTo>
                            <a:pt x="450" y="736"/>
                          </a:lnTo>
                          <a:lnTo>
                            <a:pt x="417" y="736"/>
                          </a:lnTo>
                          <a:lnTo>
                            <a:pt x="417" y="778"/>
                          </a:lnTo>
                          <a:lnTo>
                            <a:pt x="417" y="820"/>
                          </a:lnTo>
                          <a:lnTo>
                            <a:pt x="353" y="736"/>
                          </a:lnTo>
                          <a:lnTo>
                            <a:pt x="321" y="73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1" name="Freeform 283"/>
                    <p:cNvSpPr>
                      <a:spLocks/>
                    </p:cNvSpPr>
                    <p:nvPr/>
                  </p:nvSpPr>
                  <p:spPr bwMode="auto">
                    <a:xfrm>
                      <a:off x="2036" y="2316"/>
                      <a:ext cx="148" cy="106"/>
                    </a:xfrm>
                    <a:custGeom>
                      <a:avLst/>
                      <a:gdLst/>
                      <a:ahLst/>
                      <a:cxnLst>
                        <a:cxn ang="0">
                          <a:pos x="386" y="0"/>
                        </a:cxn>
                        <a:cxn ang="0">
                          <a:pos x="353" y="0"/>
                        </a:cxn>
                        <a:cxn ang="0">
                          <a:pos x="353" y="40"/>
                        </a:cxn>
                        <a:cxn ang="0">
                          <a:pos x="322" y="40"/>
                        </a:cxn>
                        <a:cxn ang="0">
                          <a:pos x="289" y="40"/>
                        </a:cxn>
                        <a:cxn ang="0">
                          <a:pos x="258" y="82"/>
                        </a:cxn>
                        <a:cxn ang="0">
                          <a:pos x="225" y="82"/>
                        </a:cxn>
                        <a:cxn ang="0">
                          <a:pos x="193" y="124"/>
                        </a:cxn>
                        <a:cxn ang="0">
                          <a:pos x="161" y="124"/>
                        </a:cxn>
                        <a:cxn ang="0">
                          <a:pos x="129" y="163"/>
                        </a:cxn>
                        <a:cxn ang="0">
                          <a:pos x="65" y="124"/>
                        </a:cxn>
                        <a:cxn ang="0">
                          <a:pos x="0" y="124"/>
                        </a:cxn>
                        <a:cxn ang="0">
                          <a:pos x="0" y="205"/>
                        </a:cxn>
                        <a:cxn ang="0">
                          <a:pos x="0" y="286"/>
                        </a:cxn>
                        <a:cxn ang="0">
                          <a:pos x="32" y="328"/>
                        </a:cxn>
                        <a:cxn ang="0">
                          <a:pos x="32" y="368"/>
                        </a:cxn>
                        <a:cxn ang="0">
                          <a:pos x="65" y="368"/>
                        </a:cxn>
                        <a:cxn ang="0">
                          <a:pos x="96" y="368"/>
                        </a:cxn>
                        <a:cxn ang="0">
                          <a:pos x="129" y="368"/>
                        </a:cxn>
                        <a:cxn ang="0">
                          <a:pos x="161" y="368"/>
                        </a:cxn>
                        <a:cxn ang="0">
                          <a:pos x="193" y="368"/>
                        </a:cxn>
                        <a:cxn ang="0">
                          <a:pos x="193" y="410"/>
                        </a:cxn>
                        <a:cxn ang="0">
                          <a:pos x="225" y="368"/>
                        </a:cxn>
                        <a:cxn ang="0">
                          <a:pos x="258" y="368"/>
                        </a:cxn>
                        <a:cxn ang="0">
                          <a:pos x="289" y="328"/>
                        </a:cxn>
                        <a:cxn ang="0">
                          <a:pos x="289" y="286"/>
                        </a:cxn>
                        <a:cxn ang="0">
                          <a:pos x="322" y="286"/>
                        </a:cxn>
                        <a:cxn ang="0">
                          <a:pos x="353" y="245"/>
                        </a:cxn>
                        <a:cxn ang="0">
                          <a:pos x="386" y="205"/>
                        </a:cxn>
                        <a:cxn ang="0">
                          <a:pos x="419" y="163"/>
                        </a:cxn>
                        <a:cxn ang="0">
                          <a:pos x="419" y="124"/>
                        </a:cxn>
                        <a:cxn ang="0">
                          <a:pos x="419" y="82"/>
                        </a:cxn>
                        <a:cxn ang="0">
                          <a:pos x="386" y="40"/>
                        </a:cxn>
                        <a:cxn ang="0">
                          <a:pos x="386" y="0"/>
                        </a:cxn>
                      </a:cxnLst>
                      <a:rect l="0" t="0" r="r" b="b"/>
                      <a:pathLst>
                        <a:path w="419" h="410">
                          <a:moveTo>
                            <a:pt x="386" y="0"/>
                          </a:moveTo>
                          <a:lnTo>
                            <a:pt x="353" y="0"/>
                          </a:lnTo>
                          <a:lnTo>
                            <a:pt x="353" y="40"/>
                          </a:lnTo>
                          <a:lnTo>
                            <a:pt x="322" y="40"/>
                          </a:lnTo>
                          <a:lnTo>
                            <a:pt x="289" y="40"/>
                          </a:lnTo>
                          <a:lnTo>
                            <a:pt x="258" y="82"/>
                          </a:lnTo>
                          <a:lnTo>
                            <a:pt x="225" y="82"/>
                          </a:lnTo>
                          <a:lnTo>
                            <a:pt x="193" y="124"/>
                          </a:lnTo>
                          <a:lnTo>
                            <a:pt x="161" y="124"/>
                          </a:lnTo>
                          <a:lnTo>
                            <a:pt x="129" y="163"/>
                          </a:lnTo>
                          <a:lnTo>
                            <a:pt x="65" y="124"/>
                          </a:lnTo>
                          <a:lnTo>
                            <a:pt x="0" y="124"/>
                          </a:lnTo>
                          <a:lnTo>
                            <a:pt x="0" y="205"/>
                          </a:lnTo>
                          <a:lnTo>
                            <a:pt x="0" y="286"/>
                          </a:lnTo>
                          <a:lnTo>
                            <a:pt x="32" y="328"/>
                          </a:lnTo>
                          <a:lnTo>
                            <a:pt x="32" y="368"/>
                          </a:lnTo>
                          <a:lnTo>
                            <a:pt x="65" y="368"/>
                          </a:lnTo>
                          <a:lnTo>
                            <a:pt x="96" y="368"/>
                          </a:lnTo>
                          <a:lnTo>
                            <a:pt x="129" y="368"/>
                          </a:lnTo>
                          <a:lnTo>
                            <a:pt x="161" y="368"/>
                          </a:lnTo>
                          <a:lnTo>
                            <a:pt x="193" y="368"/>
                          </a:lnTo>
                          <a:lnTo>
                            <a:pt x="193" y="410"/>
                          </a:lnTo>
                          <a:lnTo>
                            <a:pt x="225" y="368"/>
                          </a:lnTo>
                          <a:lnTo>
                            <a:pt x="258" y="368"/>
                          </a:lnTo>
                          <a:lnTo>
                            <a:pt x="289" y="328"/>
                          </a:lnTo>
                          <a:lnTo>
                            <a:pt x="289" y="286"/>
                          </a:lnTo>
                          <a:lnTo>
                            <a:pt x="322" y="286"/>
                          </a:lnTo>
                          <a:lnTo>
                            <a:pt x="353" y="245"/>
                          </a:lnTo>
                          <a:lnTo>
                            <a:pt x="386" y="205"/>
                          </a:lnTo>
                          <a:lnTo>
                            <a:pt x="419" y="163"/>
                          </a:lnTo>
                          <a:lnTo>
                            <a:pt x="419" y="124"/>
                          </a:lnTo>
                          <a:lnTo>
                            <a:pt x="419" y="82"/>
                          </a:lnTo>
                          <a:lnTo>
                            <a:pt x="386" y="40"/>
                          </a:lnTo>
                          <a:lnTo>
                            <a:pt x="386"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2" name="Freeform 284"/>
                    <p:cNvSpPr>
                      <a:spLocks/>
                    </p:cNvSpPr>
                    <p:nvPr/>
                  </p:nvSpPr>
                  <p:spPr bwMode="auto">
                    <a:xfrm>
                      <a:off x="1775" y="2326"/>
                      <a:ext cx="159" cy="96"/>
                    </a:xfrm>
                    <a:custGeom>
                      <a:avLst/>
                      <a:gdLst/>
                      <a:ahLst/>
                      <a:cxnLst>
                        <a:cxn ang="0">
                          <a:pos x="449" y="42"/>
                        </a:cxn>
                        <a:cxn ang="0">
                          <a:pos x="449" y="84"/>
                        </a:cxn>
                        <a:cxn ang="0">
                          <a:pos x="418" y="124"/>
                        </a:cxn>
                        <a:cxn ang="0">
                          <a:pos x="418" y="165"/>
                        </a:cxn>
                        <a:cxn ang="0">
                          <a:pos x="386" y="165"/>
                        </a:cxn>
                        <a:cxn ang="0">
                          <a:pos x="386" y="205"/>
                        </a:cxn>
                        <a:cxn ang="0">
                          <a:pos x="353" y="205"/>
                        </a:cxn>
                        <a:cxn ang="0">
                          <a:pos x="320" y="247"/>
                        </a:cxn>
                        <a:cxn ang="0">
                          <a:pos x="290" y="247"/>
                        </a:cxn>
                        <a:cxn ang="0">
                          <a:pos x="257" y="247"/>
                        </a:cxn>
                        <a:cxn ang="0">
                          <a:pos x="225" y="247"/>
                        </a:cxn>
                        <a:cxn ang="0">
                          <a:pos x="225" y="289"/>
                        </a:cxn>
                        <a:cxn ang="0">
                          <a:pos x="192" y="289"/>
                        </a:cxn>
                        <a:cxn ang="0">
                          <a:pos x="160" y="289"/>
                        </a:cxn>
                        <a:cxn ang="0">
                          <a:pos x="129" y="247"/>
                        </a:cxn>
                        <a:cxn ang="0">
                          <a:pos x="96" y="247"/>
                        </a:cxn>
                        <a:cxn ang="0">
                          <a:pos x="63" y="289"/>
                        </a:cxn>
                        <a:cxn ang="0">
                          <a:pos x="32" y="328"/>
                        </a:cxn>
                        <a:cxn ang="0">
                          <a:pos x="32" y="370"/>
                        </a:cxn>
                        <a:cxn ang="0">
                          <a:pos x="0" y="370"/>
                        </a:cxn>
                        <a:cxn ang="0">
                          <a:pos x="0" y="328"/>
                        </a:cxn>
                        <a:cxn ang="0">
                          <a:pos x="0" y="289"/>
                        </a:cxn>
                        <a:cxn ang="0">
                          <a:pos x="32" y="289"/>
                        </a:cxn>
                        <a:cxn ang="0">
                          <a:pos x="32" y="247"/>
                        </a:cxn>
                        <a:cxn ang="0">
                          <a:pos x="32" y="205"/>
                        </a:cxn>
                        <a:cxn ang="0">
                          <a:pos x="63" y="165"/>
                        </a:cxn>
                        <a:cxn ang="0">
                          <a:pos x="63" y="124"/>
                        </a:cxn>
                        <a:cxn ang="0">
                          <a:pos x="63" y="84"/>
                        </a:cxn>
                        <a:cxn ang="0">
                          <a:pos x="63" y="42"/>
                        </a:cxn>
                        <a:cxn ang="0">
                          <a:pos x="63" y="0"/>
                        </a:cxn>
                        <a:cxn ang="0">
                          <a:pos x="96" y="0"/>
                        </a:cxn>
                        <a:cxn ang="0">
                          <a:pos x="129" y="0"/>
                        </a:cxn>
                        <a:cxn ang="0">
                          <a:pos x="160" y="0"/>
                        </a:cxn>
                        <a:cxn ang="0">
                          <a:pos x="225" y="0"/>
                        </a:cxn>
                        <a:cxn ang="0">
                          <a:pos x="290" y="0"/>
                        </a:cxn>
                        <a:cxn ang="0">
                          <a:pos x="353" y="42"/>
                        </a:cxn>
                        <a:cxn ang="0">
                          <a:pos x="386" y="42"/>
                        </a:cxn>
                        <a:cxn ang="0">
                          <a:pos x="418" y="42"/>
                        </a:cxn>
                        <a:cxn ang="0">
                          <a:pos x="449" y="42"/>
                        </a:cxn>
                      </a:cxnLst>
                      <a:rect l="0" t="0" r="r" b="b"/>
                      <a:pathLst>
                        <a:path w="449" h="370">
                          <a:moveTo>
                            <a:pt x="449" y="42"/>
                          </a:moveTo>
                          <a:lnTo>
                            <a:pt x="449" y="84"/>
                          </a:lnTo>
                          <a:lnTo>
                            <a:pt x="418" y="124"/>
                          </a:lnTo>
                          <a:lnTo>
                            <a:pt x="418" y="165"/>
                          </a:lnTo>
                          <a:lnTo>
                            <a:pt x="386" y="165"/>
                          </a:lnTo>
                          <a:lnTo>
                            <a:pt x="386" y="205"/>
                          </a:lnTo>
                          <a:lnTo>
                            <a:pt x="353" y="205"/>
                          </a:lnTo>
                          <a:lnTo>
                            <a:pt x="320" y="247"/>
                          </a:lnTo>
                          <a:lnTo>
                            <a:pt x="290" y="247"/>
                          </a:lnTo>
                          <a:lnTo>
                            <a:pt x="257" y="247"/>
                          </a:lnTo>
                          <a:lnTo>
                            <a:pt x="225" y="247"/>
                          </a:lnTo>
                          <a:lnTo>
                            <a:pt x="225" y="289"/>
                          </a:lnTo>
                          <a:lnTo>
                            <a:pt x="192" y="289"/>
                          </a:lnTo>
                          <a:lnTo>
                            <a:pt x="160" y="289"/>
                          </a:lnTo>
                          <a:lnTo>
                            <a:pt x="129" y="247"/>
                          </a:lnTo>
                          <a:lnTo>
                            <a:pt x="96" y="247"/>
                          </a:lnTo>
                          <a:lnTo>
                            <a:pt x="63" y="289"/>
                          </a:lnTo>
                          <a:lnTo>
                            <a:pt x="32" y="328"/>
                          </a:lnTo>
                          <a:lnTo>
                            <a:pt x="32" y="370"/>
                          </a:lnTo>
                          <a:lnTo>
                            <a:pt x="0" y="370"/>
                          </a:lnTo>
                          <a:lnTo>
                            <a:pt x="0" y="328"/>
                          </a:lnTo>
                          <a:lnTo>
                            <a:pt x="0" y="289"/>
                          </a:lnTo>
                          <a:lnTo>
                            <a:pt x="32" y="289"/>
                          </a:lnTo>
                          <a:lnTo>
                            <a:pt x="32" y="247"/>
                          </a:lnTo>
                          <a:lnTo>
                            <a:pt x="32" y="205"/>
                          </a:lnTo>
                          <a:lnTo>
                            <a:pt x="63" y="165"/>
                          </a:lnTo>
                          <a:lnTo>
                            <a:pt x="63" y="124"/>
                          </a:lnTo>
                          <a:lnTo>
                            <a:pt x="63" y="84"/>
                          </a:lnTo>
                          <a:lnTo>
                            <a:pt x="63" y="42"/>
                          </a:lnTo>
                          <a:lnTo>
                            <a:pt x="63" y="0"/>
                          </a:lnTo>
                          <a:lnTo>
                            <a:pt x="96" y="0"/>
                          </a:lnTo>
                          <a:lnTo>
                            <a:pt x="129" y="0"/>
                          </a:lnTo>
                          <a:lnTo>
                            <a:pt x="160" y="0"/>
                          </a:lnTo>
                          <a:lnTo>
                            <a:pt x="225" y="0"/>
                          </a:lnTo>
                          <a:lnTo>
                            <a:pt x="290" y="0"/>
                          </a:lnTo>
                          <a:lnTo>
                            <a:pt x="353" y="42"/>
                          </a:lnTo>
                          <a:lnTo>
                            <a:pt x="386" y="42"/>
                          </a:lnTo>
                          <a:lnTo>
                            <a:pt x="418" y="42"/>
                          </a:lnTo>
                          <a:lnTo>
                            <a:pt x="449" y="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3" name="Freeform 285"/>
                    <p:cNvSpPr>
                      <a:spLocks/>
                    </p:cNvSpPr>
                    <p:nvPr/>
                  </p:nvSpPr>
                  <p:spPr bwMode="auto">
                    <a:xfrm>
                      <a:off x="1821" y="2044"/>
                      <a:ext cx="273" cy="242"/>
                    </a:xfrm>
                    <a:custGeom>
                      <a:avLst/>
                      <a:gdLst/>
                      <a:ahLst/>
                      <a:cxnLst>
                        <a:cxn ang="0">
                          <a:pos x="610" y="738"/>
                        </a:cxn>
                        <a:cxn ang="0">
                          <a:pos x="546" y="738"/>
                        </a:cxn>
                        <a:cxn ang="0">
                          <a:pos x="481" y="778"/>
                        </a:cxn>
                        <a:cxn ang="0">
                          <a:pos x="449" y="738"/>
                        </a:cxn>
                        <a:cxn ang="0">
                          <a:pos x="385" y="738"/>
                        </a:cxn>
                        <a:cxn ang="0">
                          <a:pos x="320" y="820"/>
                        </a:cxn>
                        <a:cxn ang="0">
                          <a:pos x="257" y="862"/>
                        </a:cxn>
                        <a:cxn ang="0">
                          <a:pos x="224" y="901"/>
                        </a:cxn>
                        <a:cxn ang="0">
                          <a:pos x="191" y="943"/>
                        </a:cxn>
                        <a:cxn ang="0">
                          <a:pos x="161" y="901"/>
                        </a:cxn>
                        <a:cxn ang="0">
                          <a:pos x="128" y="862"/>
                        </a:cxn>
                        <a:cxn ang="0">
                          <a:pos x="63" y="820"/>
                        </a:cxn>
                        <a:cxn ang="0">
                          <a:pos x="0" y="778"/>
                        </a:cxn>
                        <a:cxn ang="0">
                          <a:pos x="31" y="534"/>
                        </a:cxn>
                        <a:cxn ang="0">
                          <a:pos x="96" y="492"/>
                        </a:cxn>
                        <a:cxn ang="0">
                          <a:pos x="128" y="411"/>
                        </a:cxn>
                        <a:cxn ang="0">
                          <a:pos x="191" y="370"/>
                        </a:cxn>
                        <a:cxn ang="0">
                          <a:pos x="257" y="287"/>
                        </a:cxn>
                        <a:cxn ang="0">
                          <a:pos x="320" y="246"/>
                        </a:cxn>
                        <a:cxn ang="0">
                          <a:pos x="353" y="165"/>
                        </a:cxn>
                        <a:cxn ang="0">
                          <a:pos x="385" y="123"/>
                        </a:cxn>
                        <a:cxn ang="0">
                          <a:pos x="418" y="84"/>
                        </a:cxn>
                        <a:cxn ang="0">
                          <a:pos x="449" y="42"/>
                        </a:cxn>
                        <a:cxn ang="0">
                          <a:pos x="514" y="42"/>
                        </a:cxn>
                        <a:cxn ang="0">
                          <a:pos x="546" y="0"/>
                        </a:cxn>
                        <a:cxn ang="0">
                          <a:pos x="578" y="123"/>
                        </a:cxn>
                        <a:cxn ang="0">
                          <a:pos x="642" y="123"/>
                        </a:cxn>
                        <a:cxn ang="0">
                          <a:pos x="675" y="205"/>
                        </a:cxn>
                        <a:cxn ang="0">
                          <a:pos x="675" y="287"/>
                        </a:cxn>
                        <a:cxn ang="0">
                          <a:pos x="707" y="328"/>
                        </a:cxn>
                        <a:cxn ang="0">
                          <a:pos x="739" y="370"/>
                        </a:cxn>
                        <a:cxn ang="0">
                          <a:pos x="771" y="411"/>
                        </a:cxn>
                        <a:cxn ang="0">
                          <a:pos x="739" y="492"/>
                        </a:cxn>
                        <a:cxn ang="0">
                          <a:pos x="707" y="534"/>
                        </a:cxn>
                        <a:cxn ang="0">
                          <a:pos x="675" y="615"/>
                        </a:cxn>
                        <a:cxn ang="0">
                          <a:pos x="642" y="656"/>
                        </a:cxn>
                      </a:cxnLst>
                      <a:rect l="0" t="0" r="r" b="b"/>
                      <a:pathLst>
                        <a:path w="771" h="943">
                          <a:moveTo>
                            <a:pt x="642" y="697"/>
                          </a:moveTo>
                          <a:lnTo>
                            <a:pt x="610" y="738"/>
                          </a:lnTo>
                          <a:lnTo>
                            <a:pt x="578" y="738"/>
                          </a:lnTo>
                          <a:lnTo>
                            <a:pt x="546" y="738"/>
                          </a:lnTo>
                          <a:lnTo>
                            <a:pt x="514" y="778"/>
                          </a:lnTo>
                          <a:lnTo>
                            <a:pt x="481" y="778"/>
                          </a:lnTo>
                          <a:lnTo>
                            <a:pt x="449" y="778"/>
                          </a:lnTo>
                          <a:lnTo>
                            <a:pt x="449" y="738"/>
                          </a:lnTo>
                          <a:lnTo>
                            <a:pt x="418" y="738"/>
                          </a:lnTo>
                          <a:lnTo>
                            <a:pt x="385" y="738"/>
                          </a:lnTo>
                          <a:lnTo>
                            <a:pt x="353" y="778"/>
                          </a:lnTo>
                          <a:lnTo>
                            <a:pt x="320" y="820"/>
                          </a:lnTo>
                          <a:lnTo>
                            <a:pt x="289" y="820"/>
                          </a:lnTo>
                          <a:lnTo>
                            <a:pt x="257" y="862"/>
                          </a:lnTo>
                          <a:lnTo>
                            <a:pt x="257" y="901"/>
                          </a:lnTo>
                          <a:lnTo>
                            <a:pt x="224" y="901"/>
                          </a:lnTo>
                          <a:lnTo>
                            <a:pt x="191" y="901"/>
                          </a:lnTo>
                          <a:lnTo>
                            <a:pt x="191" y="943"/>
                          </a:lnTo>
                          <a:lnTo>
                            <a:pt x="161" y="943"/>
                          </a:lnTo>
                          <a:lnTo>
                            <a:pt x="161" y="901"/>
                          </a:lnTo>
                          <a:lnTo>
                            <a:pt x="128" y="901"/>
                          </a:lnTo>
                          <a:lnTo>
                            <a:pt x="128" y="862"/>
                          </a:lnTo>
                          <a:lnTo>
                            <a:pt x="96" y="820"/>
                          </a:lnTo>
                          <a:lnTo>
                            <a:pt x="63" y="820"/>
                          </a:lnTo>
                          <a:lnTo>
                            <a:pt x="31" y="820"/>
                          </a:lnTo>
                          <a:lnTo>
                            <a:pt x="0" y="778"/>
                          </a:lnTo>
                          <a:lnTo>
                            <a:pt x="0" y="656"/>
                          </a:lnTo>
                          <a:lnTo>
                            <a:pt x="31" y="534"/>
                          </a:lnTo>
                          <a:lnTo>
                            <a:pt x="63" y="492"/>
                          </a:lnTo>
                          <a:lnTo>
                            <a:pt x="96" y="492"/>
                          </a:lnTo>
                          <a:lnTo>
                            <a:pt x="96" y="451"/>
                          </a:lnTo>
                          <a:lnTo>
                            <a:pt x="128" y="411"/>
                          </a:lnTo>
                          <a:lnTo>
                            <a:pt x="161" y="370"/>
                          </a:lnTo>
                          <a:lnTo>
                            <a:pt x="191" y="370"/>
                          </a:lnTo>
                          <a:lnTo>
                            <a:pt x="224" y="328"/>
                          </a:lnTo>
                          <a:lnTo>
                            <a:pt x="257" y="287"/>
                          </a:lnTo>
                          <a:lnTo>
                            <a:pt x="289" y="246"/>
                          </a:lnTo>
                          <a:lnTo>
                            <a:pt x="320" y="246"/>
                          </a:lnTo>
                          <a:lnTo>
                            <a:pt x="353" y="205"/>
                          </a:lnTo>
                          <a:lnTo>
                            <a:pt x="353" y="165"/>
                          </a:lnTo>
                          <a:lnTo>
                            <a:pt x="385" y="165"/>
                          </a:lnTo>
                          <a:lnTo>
                            <a:pt x="385" y="123"/>
                          </a:lnTo>
                          <a:lnTo>
                            <a:pt x="418" y="123"/>
                          </a:lnTo>
                          <a:lnTo>
                            <a:pt x="418" y="84"/>
                          </a:lnTo>
                          <a:lnTo>
                            <a:pt x="418" y="42"/>
                          </a:lnTo>
                          <a:lnTo>
                            <a:pt x="449" y="42"/>
                          </a:lnTo>
                          <a:lnTo>
                            <a:pt x="481" y="42"/>
                          </a:lnTo>
                          <a:lnTo>
                            <a:pt x="514" y="42"/>
                          </a:lnTo>
                          <a:lnTo>
                            <a:pt x="546" y="42"/>
                          </a:lnTo>
                          <a:lnTo>
                            <a:pt x="546" y="0"/>
                          </a:lnTo>
                          <a:lnTo>
                            <a:pt x="578" y="84"/>
                          </a:lnTo>
                          <a:lnTo>
                            <a:pt x="578" y="123"/>
                          </a:lnTo>
                          <a:lnTo>
                            <a:pt x="610" y="123"/>
                          </a:lnTo>
                          <a:lnTo>
                            <a:pt x="642" y="123"/>
                          </a:lnTo>
                          <a:lnTo>
                            <a:pt x="642" y="165"/>
                          </a:lnTo>
                          <a:lnTo>
                            <a:pt x="675" y="205"/>
                          </a:lnTo>
                          <a:lnTo>
                            <a:pt x="675" y="246"/>
                          </a:lnTo>
                          <a:lnTo>
                            <a:pt x="675" y="287"/>
                          </a:lnTo>
                          <a:lnTo>
                            <a:pt x="707" y="287"/>
                          </a:lnTo>
                          <a:lnTo>
                            <a:pt x="707" y="328"/>
                          </a:lnTo>
                          <a:lnTo>
                            <a:pt x="739" y="328"/>
                          </a:lnTo>
                          <a:lnTo>
                            <a:pt x="739" y="370"/>
                          </a:lnTo>
                          <a:lnTo>
                            <a:pt x="771" y="370"/>
                          </a:lnTo>
                          <a:lnTo>
                            <a:pt x="771" y="411"/>
                          </a:lnTo>
                          <a:lnTo>
                            <a:pt x="771" y="451"/>
                          </a:lnTo>
                          <a:lnTo>
                            <a:pt x="739" y="492"/>
                          </a:lnTo>
                          <a:lnTo>
                            <a:pt x="739" y="534"/>
                          </a:lnTo>
                          <a:lnTo>
                            <a:pt x="707" y="534"/>
                          </a:lnTo>
                          <a:lnTo>
                            <a:pt x="707" y="573"/>
                          </a:lnTo>
                          <a:lnTo>
                            <a:pt x="675" y="615"/>
                          </a:lnTo>
                          <a:lnTo>
                            <a:pt x="675" y="656"/>
                          </a:lnTo>
                          <a:lnTo>
                            <a:pt x="642" y="656"/>
                          </a:lnTo>
                          <a:lnTo>
                            <a:pt x="642"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4" name="Freeform 286"/>
                    <p:cNvSpPr>
                      <a:spLocks/>
                    </p:cNvSpPr>
                    <p:nvPr/>
                  </p:nvSpPr>
                  <p:spPr bwMode="auto">
                    <a:xfrm>
                      <a:off x="1683" y="2011"/>
                      <a:ext cx="183" cy="168"/>
                    </a:xfrm>
                    <a:custGeom>
                      <a:avLst/>
                      <a:gdLst/>
                      <a:ahLst/>
                      <a:cxnLst>
                        <a:cxn ang="0">
                          <a:pos x="514" y="534"/>
                        </a:cxn>
                        <a:cxn ang="0">
                          <a:pos x="482" y="574"/>
                        </a:cxn>
                        <a:cxn ang="0">
                          <a:pos x="482" y="615"/>
                        </a:cxn>
                        <a:cxn ang="0">
                          <a:pos x="450" y="615"/>
                        </a:cxn>
                        <a:cxn ang="0">
                          <a:pos x="418" y="656"/>
                        </a:cxn>
                        <a:cxn ang="0">
                          <a:pos x="224" y="574"/>
                        </a:cxn>
                        <a:cxn ang="0">
                          <a:pos x="129" y="534"/>
                        </a:cxn>
                        <a:cxn ang="0">
                          <a:pos x="32" y="411"/>
                        </a:cxn>
                        <a:cxn ang="0">
                          <a:pos x="0" y="369"/>
                        </a:cxn>
                        <a:cxn ang="0">
                          <a:pos x="0" y="328"/>
                        </a:cxn>
                        <a:cxn ang="0">
                          <a:pos x="0" y="287"/>
                        </a:cxn>
                        <a:cxn ang="0">
                          <a:pos x="0" y="247"/>
                        </a:cxn>
                        <a:cxn ang="0">
                          <a:pos x="0" y="206"/>
                        </a:cxn>
                        <a:cxn ang="0">
                          <a:pos x="32" y="206"/>
                        </a:cxn>
                        <a:cxn ang="0">
                          <a:pos x="63" y="206"/>
                        </a:cxn>
                        <a:cxn ang="0">
                          <a:pos x="63" y="164"/>
                        </a:cxn>
                        <a:cxn ang="0">
                          <a:pos x="63" y="123"/>
                        </a:cxn>
                        <a:cxn ang="0">
                          <a:pos x="96" y="123"/>
                        </a:cxn>
                        <a:cxn ang="0">
                          <a:pos x="96" y="83"/>
                        </a:cxn>
                        <a:cxn ang="0">
                          <a:pos x="129" y="83"/>
                        </a:cxn>
                        <a:cxn ang="0">
                          <a:pos x="129" y="42"/>
                        </a:cxn>
                        <a:cxn ang="0">
                          <a:pos x="160" y="42"/>
                        </a:cxn>
                        <a:cxn ang="0">
                          <a:pos x="160" y="0"/>
                        </a:cxn>
                        <a:cxn ang="0">
                          <a:pos x="192" y="0"/>
                        </a:cxn>
                        <a:cxn ang="0">
                          <a:pos x="192" y="42"/>
                        </a:cxn>
                        <a:cxn ang="0">
                          <a:pos x="224" y="83"/>
                        </a:cxn>
                        <a:cxn ang="0">
                          <a:pos x="224" y="123"/>
                        </a:cxn>
                        <a:cxn ang="0">
                          <a:pos x="257" y="164"/>
                        </a:cxn>
                        <a:cxn ang="0">
                          <a:pos x="289" y="164"/>
                        </a:cxn>
                        <a:cxn ang="0">
                          <a:pos x="289" y="206"/>
                        </a:cxn>
                        <a:cxn ang="0">
                          <a:pos x="321" y="206"/>
                        </a:cxn>
                        <a:cxn ang="0">
                          <a:pos x="353" y="206"/>
                        </a:cxn>
                        <a:cxn ang="0">
                          <a:pos x="353" y="247"/>
                        </a:cxn>
                        <a:cxn ang="0">
                          <a:pos x="386" y="247"/>
                        </a:cxn>
                        <a:cxn ang="0">
                          <a:pos x="386" y="287"/>
                        </a:cxn>
                        <a:cxn ang="0">
                          <a:pos x="386" y="328"/>
                        </a:cxn>
                        <a:cxn ang="0">
                          <a:pos x="386" y="369"/>
                        </a:cxn>
                        <a:cxn ang="0">
                          <a:pos x="418" y="411"/>
                        </a:cxn>
                        <a:cxn ang="0">
                          <a:pos x="450" y="450"/>
                        </a:cxn>
                        <a:cxn ang="0">
                          <a:pos x="482" y="492"/>
                        </a:cxn>
                        <a:cxn ang="0">
                          <a:pos x="514" y="534"/>
                        </a:cxn>
                      </a:cxnLst>
                      <a:rect l="0" t="0" r="r" b="b"/>
                      <a:pathLst>
                        <a:path w="514" h="656">
                          <a:moveTo>
                            <a:pt x="514" y="534"/>
                          </a:moveTo>
                          <a:lnTo>
                            <a:pt x="482" y="574"/>
                          </a:lnTo>
                          <a:lnTo>
                            <a:pt x="482" y="615"/>
                          </a:lnTo>
                          <a:lnTo>
                            <a:pt x="450" y="615"/>
                          </a:lnTo>
                          <a:lnTo>
                            <a:pt x="418" y="656"/>
                          </a:lnTo>
                          <a:lnTo>
                            <a:pt x="224" y="574"/>
                          </a:lnTo>
                          <a:lnTo>
                            <a:pt x="129" y="534"/>
                          </a:lnTo>
                          <a:lnTo>
                            <a:pt x="32" y="411"/>
                          </a:lnTo>
                          <a:lnTo>
                            <a:pt x="0" y="369"/>
                          </a:lnTo>
                          <a:lnTo>
                            <a:pt x="0" y="328"/>
                          </a:lnTo>
                          <a:lnTo>
                            <a:pt x="0" y="287"/>
                          </a:lnTo>
                          <a:lnTo>
                            <a:pt x="0" y="247"/>
                          </a:lnTo>
                          <a:lnTo>
                            <a:pt x="0" y="206"/>
                          </a:lnTo>
                          <a:lnTo>
                            <a:pt x="32" y="206"/>
                          </a:lnTo>
                          <a:lnTo>
                            <a:pt x="63" y="206"/>
                          </a:lnTo>
                          <a:lnTo>
                            <a:pt x="63" y="164"/>
                          </a:lnTo>
                          <a:lnTo>
                            <a:pt x="63" y="123"/>
                          </a:lnTo>
                          <a:lnTo>
                            <a:pt x="96" y="123"/>
                          </a:lnTo>
                          <a:lnTo>
                            <a:pt x="96" y="83"/>
                          </a:lnTo>
                          <a:lnTo>
                            <a:pt x="129" y="83"/>
                          </a:lnTo>
                          <a:lnTo>
                            <a:pt x="129" y="42"/>
                          </a:lnTo>
                          <a:lnTo>
                            <a:pt x="160" y="42"/>
                          </a:lnTo>
                          <a:lnTo>
                            <a:pt x="160" y="0"/>
                          </a:lnTo>
                          <a:lnTo>
                            <a:pt x="192" y="0"/>
                          </a:lnTo>
                          <a:lnTo>
                            <a:pt x="192" y="42"/>
                          </a:lnTo>
                          <a:lnTo>
                            <a:pt x="224" y="83"/>
                          </a:lnTo>
                          <a:lnTo>
                            <a:pt x="224" y="123"/>
                          </a:lnTo>
                          <a:lnTo>
                            <a:pt x="257" y="164"/>
                          </a:lnTo>
                          <a:lnTo>
                            <a:pt x="289" y="164"/>
                          </a:lnTo>
                          <a:lnTo>
                            <a:pt x="289" y="206"/>
                          </a:lnTo>
                          <a:lnTo>
                            <a:pt x="321" y="206"/>
                          </a:lnTo>
                          <a:lnTo>
                            <a:pt x="353" y="206"/>
                          </a:lnTo>
                          <a:lnTo>
                            <a:pt x="353" y="247"/>
                          </a:lnTo>
                          <a:lnTo>
                            <a:pt x="386" y="247"/>
                          </a:lnTo>
                          <a:lnTo>
                            <a:pt x="386" y="287"/>
                          </a:lnTo>
                          <a:lnTo>
                            <a:pt x="386" y="328"/>
                          </a:lnTo>
                          <a:lnTo>
                            <a:pt x="386" y="369"/>
                          </a:lnTo>
                          <a:lnTo>
                            <a:pt x="418" y="411"/>
                          </a:lnTo>
                          <a:lnTo>
                            <a:pt x="450" y="450"/>
                          </a:lnTo>
                          <a:lnTo>
                            <a:pt x="482" y="492"/>
                          </a:lnTo>
                          <a:lnTo>
                            <a:pt x="514" y="53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5" name="Freeform 287"/>
                    <p:cNvSpPr>
                      <a:spLocks/>
                    </p:cNvSpPr>
                    <p:nvPr/>
                  </p:nvSpPr>
                  <p:spPr bwMode="auto">
                    <a:xfrm>
                      <a:off x="1593" y="1970"/>
                      <a:ext cx="158" cy="136"/>
                    </a:xfrm>
                    <a:custGeom>
                      <a:avLst/>
                      <a:gdLst/>
                      <a:ahLst/>
                      <a:cxnLst>
                        <a:cxn ang="0">
                          <a:pos x="257" y="532"/>
                        </a:cxn>
                        <a:cxn ang="0">
                          <a:pos x="129" y="409"/>
                        </a:cxn>
                        <a:cxn ang="0">
                          <a:pos x="0" y="328"/>
                        </a:cxn>
                        <a:cxn ang="0">
                          <a:pos x="31" y="286"/>
                        </a:cxn>
                        <a:cxn ang="0">
                          <a:pos x="31" y="246"/>
                        </a:cxn>
                        <a:cxn ang="0">
                          <a:pos x="63" y="205"/>
                        </a:cxn>
                        <a:cxn ang="0">
                          <a:pos x="96" y="163"/>
                        </a:cxn>
                        <a:cxn ang="0">
                          <a:pos x="129" y="163"/>
                        </a:cxn>
                        <a:cxn ang="0">
                          <a:pos x="159" y="123"/>
                        </a:cxn>
                        <a:cxn ang="0">
                          <a:pos x="192" y="123"/>
                        </a:cxn>
                        <a:cxn ang="0">
                          <a:pos x="192" y="81"/>
                        </a:cxn>
                        <a:cxn ang="0">
                          <a:pos x="224" y="81"/>
                        </a:cxn>
                        <a:cxn ang="0">
                          <a:pos x="257" y="42"/>
                        </a:cxn>
                        <a:cxn ang="0">
                          <a:pos x="289" y="0"/>
                        </a:cxn>
                        <a:cxn ang="0">
                          <a:pos x="320" y="0"/>
                        </a:cxn>
                        <a:cxn ang="0">
                          <a:pos x="353" y="0"/>
                        </a:cxn>
                        <a:cxn ang="0">
                          <a:pos x="386" y="0"/>
                        </a:cxn>
                        <a:cxn ang="0">
                          <a:pos x="417" y="0"/>
                        </a:cxn>
                        <a:cxn ang="0">
                          <a:pos x="449" y="42"/>
                        </a:cxn>
                        <a:cxn ang="0">
                          <a:pos x="449" y="81"/>
                        </a:cxn>
                        <a:cxn ang="0">
                          <a:pos x="449" y="163"/>
                        </a:cxn>
                        <a:cxn ang="0">
                          <a:pos x="417" y="163"/>
                        </a:cxn>
                        <a:cxn ang="0">
                          <a:pos x="417" y="205"/>
                        </a:cxn>
                        <a:cxn ang="0">
                          <a:pos x="386" y="205"/>
                        </a:cxn>
                        <a:cxn ang="0">
                          <a:pos x="386" y="246"/>
                        </a:cxn>
                        <a:cxn ang="0">
                          <a:pos x="353" y="246"/>
                        </a:cxn>
                        <a:cxn ang="0">
                          <a:pos x="353" y="286"/>
                        </a:cxn>
                        <a:cxn ang="0">
                          <a:pos x="320" y="286"/>
                        </a:cxn>
                        <a:cxn ang="0">
                          <a:pos x="320" y="328"/>
                        </a:cxn>
                        <a:cxn ang="0">
                          <a:pos x="320" y="369"/>
                        </a:cxn>
                        <a:cxn ang="0">
                          <a:pos x="289" y="369"/>
                        </a:cxn>
                        <a:cxn ang="0">
                          <a:pos x="257" y="369"/>
                        </a:cxn>
                        <a:cxn ang="0">
                          <a:pos x="257" y="409"/>
                        </a:cxn>
                        <a:cxn ang="0">
                          <a:pos x="257" y="451"/>
                        </a:cxn>
                        <a:cxn ang="0">
                          <a:pos x="257" y="491"/>
                        </a:cxn>
                        <a:cxn ang="0">
                          <a:pos x="257" y="532"/>
                        </a:cxn>
                      </a:cxnLst>
                      <a:rect l="0" t="0" r="r" b="b"/>
                      <a:pathLst>
                        <a:path w="449" h="532">
                          <a:moveTo>
                            <a:pt x="257" y="532"/>
                          </a:moveTo>
                          <a:lnTo>
                            <a:pt x="129" y="409"/>
                          </a:lnTo>
                          <a:lnTo>
                            <a:pt x="0" y="328"/>
                          </a:lnTo>
                          <a:lnTo>
                            <a:pt x="31" y="286"/>
                          </a:lnTo>
                          <a:lnTo>
                            <a:pt x="31" y="246"/>
                          </a:lnTo>
                          <a:lnTo>
                            <a:pt x="63" y="205"/>
                          </a:lnTo>
                          <a:lnTo>
                            <a:pt x="96" y="163"/>
                          </a:lnTo>
                          <a:lnTo>
                            <a:pt x="129" y="163"/>
                          </a:lnTo>
                          <a:lnTo>
                            <a:pt x="159" y="123"/>
                          </a:lnTo>
                          <a:lnTo>
                            <a:pt x="192" y="123"/>
                          </a:lnTo>
                          <a:lnTo>
                            <a:pt x="192" y="81"/>
                          </a:lnTo>
                          <a:lnTo>
                            <a:pt x="224" y="81"/>
                          </a:lnTo>
                          <a:lnTo>
                            <a:pt x="257" y="42"/>
                          </a:lnTo>
                          <a:lnTo>
                            <a:pt x="289" y="0"/>
                          </a:lnTo>
                          <a:lnTo>
                            <a:pt x="320" y="0"/>
                          </a:lnTo>
                          <a:lnTo>
                            <a:pt x="353" y="0"/>
                          </a:lnTo>
                          <a:lnTo>
                            <a:pt x="386" y="0"/>
                          </a:lnTo>
                          <a:lnTo>
                            <a:pt x="417" y="0"/>
                          </a:lnTo>
                          <a:lnTo>
                            <a:pt x="449" y="42"/>
                          </a:lnTo>
                          <a:lnTo>
                            <a:pt x="449" y="81"/>
                          </a:lnTo>
                          <a:lnTo>
                            <a:pt x="449" y="163"/>
                          </a:lnTo>
                          <a:lnTo>
                            <a:pt x="417" y="163"/>
                          </a:lnTo>
                          <a:lnTo>
                            <a:pt x="417" y="205"/>
                          </a:lnTo>
                          <a:lnTo>
                            <a:pt x="386" y="205"/>
                          </a:lnTo>
                          <a:lnTo>
                            <a:pt x="386" y="246"/>
                          </a:lnTo>
                          <a:lnTo>
                            <a:pt x="353" y="246"/>
                          </a:lnTo>
                          <a:lnTo>
                            <a:pt x="353" y="286"/>
                          </a:lnTo>
                          <a:lnTo>
                            <a:pt x="320" y="286"/>
                          </a:lnTo>
                          <a:lnTo>
                            <a:pt x="320" y="328"/>
                          </a:lnTo>
                          <a:lnTo>
                            <a:pt x="320" y="369"/>
                          </a:lnTo>
                          <a:lnTo>
                            <a:pt x="289" y="369"/>
                          </a:lnTo>
                          <a:lnTo>
                            <a:pt x="257" y="369"/>
                          </a:lnTo>
                          <a:lnTo>
                            <a:pt x="257" y="409"/>
                          </a:lnTo>
                          <a:lnTo>
                            <a:pt x="257" y="451"/>
                          </a:lnTo>
                          <a:lnTo>
                            <a:pt x="257" y="491"/>
                          </a:lnTo>
                          <a:lnTo>
                            <a:pt x="257" y="53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6" name="Freeform 288"/>
                    <p:cNvSpPr>
                      <a:spLocks/>
                    </p:cNvSpPr>
                    <p:nvPr/>
                  </p:nvSpPr>
                  <p:spPr bwMode="auto">
                    <a:xfrm>
                      <a:off x="2127" y="2137"/>
                      <a:ext cx="125" cy="168"/>
                    </a:xfrm>
                    <a:custGeom>
                      <a:avLst/>
                      <a:gdLst/>
                      <a:ahLst/>
                      <a:cxnLst>
                        <a:cxn ang="0">
                          <a:pos x="97" y="655"/>
                        </a:cxn>
                        <a:cxn ang="0">
                          <a:pos x="97" y="614"/>
                        </a:cxn>
                        <a:cxn ang="0">
                          <a:pos x="97" y="574"/>
                        </a:cxn>
                        <a:cxn ang="0">
                          <a:pos x="97" y="533"/>
                        </a:cxn>
                        <a:cxn ang="0">
                          <a:pos x="128" y="533"/>
                        </a:cxn>
                        <a:cxn ang="0">
                          <a:pos x="128" y="492"/>
                        </a:cxn>
                        <a:cxn ang="0">
                          <a:pos x="161" y="492"/>
                        </a:cxn>
                        <a:cxn ang="0">
                          <a:pos x="193" y="492"/>
                        </a:cxn>
                        <a:cxn ang="0">
                          <a:pos x="226" y="492"/>
                        </a:cxn>
                        <a:cxn ang="0">
                          <a:pos x="257" y="492"/>
                        </a:cxn>
                        <a:cxn ang="0">
                          <a:pos x="289" y="492"/>
                        </a:cxn>
                        <a:cxn ang="0">
                          <a:pos x="289" y="450"/>
                        </a:cxn>
                        <a:cxn ang="0">
                          <a:pos x="322" y="450"/>
                        </a:cxn>
                        <a:cxn ang="0">
                          <a:pos x="322" y="409"/>
                        </a:cxn>
                        <a:cxn ang="0">
                          <a:pos x="322" y="369"/>
                        </a:cxn>
                        <a:cxn ang="0">
                          <a:pos x="322" y="328"/>
                        </a:cxn>
                        <a:cxn ang="0">
                          <a:pos x="354" y="286"/>
                        </a:cxn>
                        <a:cxn ang="0">
                          <a:pos x="354" y="247"/>
                        </a:cxn>
                        <a:cxn ang="0">
                          <a:pos x="354" y="205"/>
                        </a:cxn>
                        <a:cxn ang="0">
                          <a:pos x="354" y="164"/>
                        </a:cxn>
                        <a:cxn ang="0">
                          <a:pos x="354" y="205"/>
                        </a:cxn>
                        <a:cxn ang="0">
                          <a:pos x="322" y="205"/>
                        </a:cxn>
                        <a:cxn ang="0">
                          <a:pos x="289" y="205"/>
                        </a:cxn>
                        <a:cxn ang="0">
                          <a:pos x="257" y="205"/>
                        </a:cxn>
                        <a:cxn ang="0">
                          <a:pos x="226" y="205"/>
                        </a:cxn>
                        <a:cxn ang="0">
                          <a:pos x="226" y="164"/>
                        </a:cxn>
                        <a:cxn ang="0">
                          <a:pos x="226" y="123"/>
                        </a:cxn>
                        <a:cxn ang="0">
                          <a:pos x="193" y="123"/>
                        </a:cxn>
                        <a:cxn ang="0">
                          <a:pos x="193" y="81"/>
                        </a:cxn>
                        <a:cxn ang="0">
                          <a:pos x="161" y="42"/>
                        </a:cxn>
                        <a:cxn ang="0">
                          <a:pos x="128" y="42"/>
                        </a:cxn>
                        <a:cxn ang="0">
                          <a:pos x="128" y="0"/>
                        </a:cxn>
                        <a:cxn ang="0">
                          <a:pos x="97" y="0"/>
                        </a:cxn>
                        <a:cxn ang="0">
                          <a:pos x="97" y="42"/>
                        </a:cxn>
                        <a:cxn ang="0">
                          <a:pos x="65" y="42"/>
                        </a:cxn>
                        <a:cxn ang="0">
                          <a:pos x="32" y="42"/>
                        </a:cxn>
                        <a:cxn ang="0">
                          <a:pos x="32" y="0"/>
                        </a:cxn>
                        <a:cxn ang="0">
                          <a:pos x="32" y="42"/>
                        </a:cxn>
                        <a:cxn ang="0">
                          <a:pos x="32" y="81"/>
                        </a:cxn>
                        <a:cxn ang="0">
                          <a:pos x="32" y="123"/>
                        </a:cxn>
                        <a:cxn ang="0">
                          <a:pos x="32" y="164"/>
                        </a:cxn>
                        <a:cxn ang="0">
                          <a:pos x="65" y="205"/>
                        </a:cxn>
                        <a:cxn ang="0">
                          <a:pos x="65" y="247"/>
                        </a:cxn>
                        <a:cxn ang="0">
                          <a:pos x="65" y="286"/>
                        </a:cxn>
                        <a:cxn ang="0">
                          <a:pos x="32" y="286"/>
                        </a:cxn>
                        <a:cxn ang="0">
                          <a:pos x="32" y="328"/>
                        </a:cxn>
                        <a:cxn ang="0">
                          <a:pos x="32" y="369"/>
                        </a:cxn>
                        <a:cxn ang="0">
                          <a:pos x="0" y="369"/>
                        </a:cxn>
                        <a:cxn ang="0">
                          <a:pos x="0" y="409"/>
                        </a:cxn>
                        <a:cxn ang="0">
                          <a:pos x="0" y="450"/>
                        </a:cxn>
                        <a:cxn ang="0">
                          <a:pos x="32" y="492"/>
                        </a:cxn>
                        <a:cxn ang="0">
                          <a:pos x="32" y="533"/>
                        </a:cxn>
                        <a:cxn ang="0">
                          <a:pos x="32" y="574"/>
                        </a:cxn>
                        <a:cxn ang="0">
                          <a:pos x="32" y="614"/>
                        </a:cxn>
                        <a:cxn ang="0">
                          <a:pos x="65" y="614"/>
                        </a:cxn>
                        <a:cxn ang="0">
                          <a:pos x="65" y="655"/>
                        </a:cxn>
                        <a:cxn ang="0">
                          <a:pos x="97" y="655"/>
                        </a:cxn>
                      </a:cxnLst>
                      <a:rect l="0" t="0" r="r" b="b"/>
                      <a:pathLst>
                        <a:path w="354" h="655">
                          <a:moveTo>
                            <a:pt x="97" y="655"/>
                          </a:moveTo>
                          <a:lnTo>
                            <a:pt x="97" y="614"/>
                          </a:lnTo>
                          <a:lnTo>
                            <a:pt x="97" y="574"/>
                          </a:lnTo>
                          <a:lnTo>
                            <a:pt x="97" y="533"/>
                          </a:lnTo>
                          <a:lnTo>
                            <a:pt x="128" y="533"/>
                          </a:lnTo>
                          <a:lnTo>
                            <a:pt x="128" y="492"/>
                          </a:lnTo>
                          <a:lnTo>
                            <a:pt x="161" y="492"/>
                          </a:lnTo>
                          <a:lnTo>
                            <a:pt x="193" y="492"/>
                          </a:lnTo>
                          <a:lnTo>
                            <a:pt x="226" y="492"/>
                          </a:lnTo>
                          <a:lnTo>
                            <a:pt x="257" y="492"/>
                          </a:lnTo>
                          <a:lnTo>
                            <a:pt x="289" y="492"/>
                          </a:lnTo>
                          <a:lnTo>
                            <a:pt x="289" y="450"/>
                          </a:lnTo>
                          <a:lnTo>
                            <a:pt x="322" y="450"/>
                          </a:lnTo>
                          <a:lnTo>
                            <a:pt x="322" y="409"/>
                          </a:lnTo>
                          <a:lnTo>
                            <a:pt x="322" y="369"/>
                          </a:lnTo>
                          <a:lnTo>
                            <a:pt x="322" y="328"/>
                          </a:lnTo>
                          <a:lnTo>
                            <a:pt x="354" y="286"/>
                          </a:lnTo>
                          <a:lnTo>
                            <a:pt x="354" y="247"/>
                          </a:lnTo>
                          <a:lnTo>
                            <a:pt x="354" y="205"/>
                          </a:lnTo>
                          <a:lnTo>
                            <a:pt x="354" y="164"/>
                          </a:lnTo>
                          <a:lnTo>
                            <a:pt x="354" y="205"/>
                          </a:lnTo>
                          <a:lnTo>
                            <a:pt x="322" y="205"/>
                          </a:lnTo>
                          <a:lnTo>
                            <a:pt x="289" y="205"/>
                          </a:lnTo>
                          <a:lnTo>
                            <a:pt x="257" y="205"/>
                          </a:lnTo>
                          <a:lnTo>
                            <a:pt x="226" y="205"/>
                          </a:lnTo>
                          <a:lnTo>
                            <a:pt x="226" y="164"/>
                          </a:lnTo>
                          <a:lnTo>
                            <a:pt x="226" y="123"/>
                          </a:lnTo>
                          <a:lnTo>
                            <a:pt x="193" y="123"/>
                          </a:lnTo>
                          <a:lnTo>
                            <a:pt x="193" y="81"/>
                          </a:lnTo>
                          <a:lnTo>
                            <a:pt x="161" y="42"/>
                          </a:lnTo>
                          <a:lnTo>
                            <a:pt x="128" y="42"/>
                          </a:lnTo>
                          <a:lnTo>
                            <a:pt x="128" y="0"/>
                          </a:lnTo>
                          <a:lnTo>
                            <a:pt x="97" y="0"/>
                          </a:lnTo>
                          <a:lnTo>
                            <a:pt x="97" y="42"/>
                          </a:lnTo>
                          <a:lnTo>
                            <a:pt x="65" y="42"/>
                          </a:lnTo>
                          <a:lnTo>
                            <a:pt x="32" y="42"/>
                          </a:lnTo>
                          <a:lnTo>
                            <a:pt x="32" y="0"/>
                          </a:lnTo>
                          <a:lnTo>
                            <a:pt x="32" y="42"/>
                          </a:lnTo>
                          <a:lnTo>
                            <a:pt x="32" y="81"/>
                          </a:lnTo>
                          <a:lnTo>
                            <a:pt x="32" y="123"/>
                          </a:lnTo>
                          <a:lnTo>
                            <a:pt x="32" y="164"/>
                          </a:lnTo>
                          <a:lnTo>
                            <a:pt x="65" y="205"/>
                          </a:lnTo>
                          <a:lnTo>
                            <a:pt x="65" y="247"/>
                          </a:lnTo>
                          <a:lnTo>
                            <a:pt x="65" y="286"/>
                          </a:lnTo>
                          <a:lnTo>
                            <a:pt x="32" y="286"/>
                          </a:lnTo>
                          <a:lnTo>
                            <a:pt x="32" y="328"/>
                          </a:lnTo>
                          <a:lnTo>
                            <a:pt x="32" y="369"/>
                          </a:lnTo>
                          <a:lnTo>
                            <a:pt x="0" y="369"/>
                          </a:lnTo>
                          <a:lnTo>
                            <a:pt x="0" y="409"/>
                          </a:lnTo>
                          <a:lnTo>
                            <a:pt x="0" y="450"/>
                          </a:lnTo>
                          <a:lnTo>
                            <a:pt x="32" y="492"/>
                          </a:lnTo>
                          <a:lnTo>
                            <a:pt x="32" y="533"/>
                          </a:lnTo>
                          <a:lnTo>
                            <a:pt x="32" y="574"/>
                          </a:lnTo>
                          <a:lnTo>
                            <a:pt x="32" y="614"/>
                          </a:lnTo>
                          <a:lnTo>
                            <a:pt x="65" y="614"/>
                          </a:lnTo>
                          <a:lnTo>
                            <a:pt x="65" y="655"/>
                          </a:lnTo>
                          <a:lnTo>
                            <a:pt x="97"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7" name="Freeform 289"/>
                    <p:cNvSpPr>
                      <a:spLocks/>
                    </p:cNvSpPr>
                    <p:nvPr/>
                  </p:nvSpPr>
                  <p:spPr bwMode="auto">
                    <a:xfrm>
                      <a:off x="1399" y="2295"/>
                      <a:ext cx="182" cy="117"/>
                    </a:xfrm>
                    <a:custGeom>
                      <a:avLst/>
                      <a:gdLst/>
                      <a:ahLst/>
                      <a:cxnLst>
                        <a:cxn ang="0">
                          <a:pos x="514" y="206"/>
                        </a:cxn>
                        <a:cxn ang="0">
                          <a:pos x="450" y="206"/>
                        </a:cxn>
                        <a:cxn ang="0">
                          <a:pos x="386" y="247"/>
                        </a:cxn>
                        <a:cxn ang="0">
                          <a:pos x="353" y="247"/>
                        </a:cxn>
                        <a:cxn ang="0">
                          <a:pos x="322" y="247"/>
                        </a:cxn>
                        <a:cxn ang="0">
                          <a:pos x="290" y="247"/>
                        </a:cxn>
                        <a:cxn ang="0">
                          <a:pos x="257" y="288"/>
                        </a:cxn>
                        <a:cxn ang="0">
                          <a:pos x="257" y="328"/>
                        </a:cxn>
                        <a:cxn ang="0">
                          <a:pos x="225" y="411"/>
                        </a:cxn>
                        <a:cxn ang="0">
                          <a:pos x="225" y="451"/>
                        </a:cxn>
                        <a:cxn ang="0">
                          <a:pos x="192" y="451"/>
                        </a:cxn>
                        <a:cxn ang="0">
                          <a:pos x="162" y="451"/>
                        </a:cxn>
                        <a:cxn ang="0">
                          <a:pos x="129" y="451"/>
                        </a:cxn>
                        <a:cxn ang="0">
                          <a:pos x="96" y="411"/>
                        </a:cxn>
                        <a:cxn ang="0">
                          <a:pos x="64" y="411"/>
                        </a:cxn>
                        <a:cxn ang="0">
                          <a:pos x="64" y="369"/>
                        </a:cxn>
                        <a:cxn ang="0">
                          <a:pos x="33" y="369"/>
                        </a:cxn>
                        <a:cxn ang="0">
                          <a:pos x="33" y="328"/>
                        </a:cxn>
                        <a:cxn ang="0">
                          <a:pos x="0" y="288"/>
                        </a:cxn>
                        <a:cxn ang="0">
                          <a:pos x="33" y="247"/>
                        </a:cxn>
                        <a:cxn ang="0">
                          <a:pos x="64" y="206"/>
                        </a:cxn>
                        <a:cxn ang="0">
                          <a:pos x="96" y="165"/>
                        </a:cxn>
                        <a:cxn ang="0">
                          <a:pos x="96" y="124"/>
                        </a:cxn>
                        <a:cxn ang="0">
                          <a:pos x="96" y="83"/>
                        </a:cxn>
                        <a:cxn ang="0">
                          <a:pos x="129" y="83"/>
                        </a:cxn>
                        <a:cxn ang="0">
                          <a:pos x="129" y="42"/>
                        </a:cxn>
                        <a:cxn ang="0">
                          <a:pos x="162" y="42"/>
                        </a:cxn>
                        <a:cxn ang="0">
                          <a:pos x="192" y="42"/>
                        </a:cxn>
                        <a:cxn ang="0">
                          <a:pos x="225" y="42"/>
                        </a:cxn>
                        <a:cxn ang="0">
                          <a:pos x="257" y="42"/>
                        </a:cxn>
                        <a:cxn ang="0">
                          <a:pos x="257" y="0"/>
                        </a:cxn>
                        <a:cxn ang="0">
                          <a:pos x="290" y="0"/>
                        </a:cxn>
                        <a:cxn ang="0">
                          <a:pos x="322" y="0"/>
                        </a:cxn>
                        <a:cxn ang="0">
                          <a:pos x="322" y="42"/>
                        </a:cxn>
                        <a:cxn ang="0">
                          <a:pos x="353" y="42"/>
                        </a:cxn>
                        <a:cxn ang="0">
                          <a:pos x="353" y="0"/>
                        </a:cxn>
                        <a:cxn ang="0">
                          <a:pos x="386" y="0"/>
                        </a:cxn>
                        <a:cxn ang="0">
                          <a:pos x="386" y="42"/>
                        </a:cxn>
                        <a:cxn ang="0">
                          <a:pos x="419" y="42"/>
                        </a:cxn>
                        <a:cxn ang="0">
                          <a:pos x="419" y="83"/>
                        </a:cxn>
                        <a:cxn ang="0">
                          <a:pos x="450" y="42"/>
                        </a:cxn>
                        <a:cxn ang="0">
                          <a:pos x="450" y="83"/>
                        </a:cxn>
                        <a:cxn ang="0">
                          <a:pos x="482" y="83"/>
                        </a:cxn>
                        <a:cxn ang="0">
                          <a:pos x="482" y="124"/>
                        </a:cxn>
                        <a:cxn ang="0">
                          <a:pos x="482" y="165"/>
                        </a:cxn>
                        <a:cxn ang="0">
                          <a:pos x="482" y="206"/>
                        </a:cxn>
                        <a:cxn ang="0">
                          <a:pos x="514" y="206"/>
                        </a:cxn>
                      </a:cxnLst>
                      <a:rect l="0" t="0" r="r" b="b"/>
                      <a:pathLst>
                        <a:path w="514" h="451">
                          <a:moveTo>
                            <a:pt x="514" y="206"/>
                          </a:moveTo>
                          <a:lnTo>
                            <a:pt x="450" y="206"/>
                          </a:lnTo>
                          <a:lnTo>
                            <a:pt x="386" y="247"/>
                          </a:lnTo>
                          <a:lnTo>
                            <a:pt x="353" y="247"/>
                          </a:lnTo>
                          <a:lnTo>
                            <a:pt x="322" y="247"/>
                          </a:lnTo>
                          <a:lnTo>
                            <a:pt x="290" y="247"/>
                          </a:lnTo>
                          <a:lnTo>
                            <a:pt x="257" y="288"/>
                          </a:lnTo>
                          <a:lnTo>
                            <a:pt x="257" y="328"/>
                          </a:lnTo>
                          <a:lnTo>
                            <a:pt x="225" y="411"/>
                          </a:lnTo>
                          <a:lnTo>
                            <a:pt x="225" y="451"/>
                          </a:lnTo>
                          <a:lnTo>
                            <a:pt x="192" y="451"/>
                          </a:lnTo>
                          <a:lnTo>
                            <a:pt x="162" y="451"/>
                          </a:lnTo>
                          <a:lnTo>
                            <a:pt x="129" y="451"/>
                          </a:lnTo>
                          <a:lnTo>
                            <a:pt x="96" y="411"/>
                          </a:lnTo>
                          <a:lnTo>
                            <a:pt x="64" y="411"/>
                          </a:lnTo>
                          <a:lnTo>
                            <a:pt x="64" y="369"/>
                          </a:lnTo>
                          <a:lnTo>
                            <a:pt x="33" y="369"/>
                          </a:lnTo>
                          <a:lnTo>
                            <a:pt x="33" y="328"/>
                          </a:lnTo>
                          <a:lnTo>
                            <a:pt x="0" y="288"/>
                          </a:lnTo>
                          <a:lnTo>
                            <a:pt x="33" y="247"/>
                          </a:lnTo>
                          <a:lnTo>
                            <a:pt x="64" y="206"/>
                          </a:lnTo>
                          <a:lnTo>
                            <a:pt x="96" y="165"/>
                          </a:lnTo>
                          <a:lnTo>
                            <a:pt x="96" y="124"/>
                          </a:lnTo>
                          <a:lnTo>
                            <a:pt x="96" y="83"/>
                          </a:lnTo>
                          <a:lnTo>
                            <a:pt x="129" y="83"/>
                          </a:lnTo>
                          <a:lnTo>
                            <a:pt x="129" y="42"/>
                          </a:lnTo>
                          <a:lnTo>
                            <a:pt x="162" y="42"/>
                          </a:lnTo>
                          <a:lnTo>
                            <a:pt x="192" y="42"/>
                          </a:lnTo>
                          <a:lnTo>
                            <a:pt x="225" y="42"/>
                          </a:lnTo>
                          <a:lnTo>
                            <a:pt x="257" y="42"/>
                          </a:lnTo>
                          <a:lnTo>
                            <a:pt x="257" y="0"/>
                          </a:lnTo>
                          <a:lnTo>
                            <a:pt x="290" y="0"/>
                          </a:lnTo>
                          <a:lnTo>
                            <a:pt x="322" y="0"/>
                          </a:lnTo>
                          <a:lnTo>
                            <a:pt x="322" y="42"/>
                          </a:lnTo>
                          <a:lnTo>
                            <a:pt x="353" y="42"/>
                          </a:lnTo>
                          <a:lnTo>
                            <a:pt x="353" y="0"/>
                          </a:lnTo>
                          <a:lnTo>
                            <a:pt x="386" y="0"/>
                          </a:lnTo>
                          <a:lnTo>
                            <a:pt x="386" y="42"/>
                          </a:lnTo>
                          <a:lnTo>
                            <a:pt x="419" y="42"/>
                          </a:lnTo>
                          <a:lnTo>
                            <a:pt x="419" y="83"/>
                          </a:lnTo>
                          <a:lnTo>
                            <a:pt x="450" y="42"/>
                          </a:lnTo>
                          <a:lnTo>
                            <a:pt x="450" y="83"/>
                          </a:lnTo>
                          <a:lnTo>
                            <a:pt x="482" y="83"/>
                          </a:lnTo>
                          <a:lnTo>
                            <a:pt x="482" y="124"/>
                          </a:lnTo>
                          <a:lnTo>
                            <a:pt x="482" y="165"/>
                          </a:lnTo>
                          <a:lnTo>
                            <a:pt x="482" y="206"/>
                          </a:lnTo>
                          <a:lnTo>
                            <a:pt x="514" y="20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8" name="Freeform 290"/>
                    <p:cNvSpPr>
                      <a:spLocks/>
                    </p:cNvSpPr>
                    <p:nvPr/>
                  </p:nvSpPr>
                  <p:spPr bwMode="auto">
                    <a:xfrm>
                      <a:off x="1604" y="2473"/>
                      <a:ext cx="171" cy="147"/>
                    </a:xfrm>
                    <a:custGeom>
                      <a:avLst/>
                      <a:gdLst/>
                      <a:ahLst/>
                      <a:cxnLst>
                        <a:cxn ang="0">
                          <a:pos x="482" y="408"/>
                        </a:cxn>
                        <a:cxn ang="0">
                          <a:pos x="482" y="450"/>
                        </a:cxn>
                        <a:cxn ang="0">
                          <a:pos x="450" y="492"/>
                        </a:cxn>
                        <a:cxn ang="0">
                          <a:pos x="418" y="532"/>
                        </a:cxn>
                        <a:cxn ang="0">
                          <a:pos x="386" y="573"/>
                        </a:cxn>
                        <a:cxn ang="0">
                          <a:pos x="354" y="532"/>
                        </a:cxn>
                        <a:cxn ang="0">
                          <a:pos x="321" y="532"/>
                        </a:cxn>
                        <a:cxn ang="0">
                          <a:pos x="289" y="532"/>
                        </a:cxn>
                        <a:cxn ang="0">
                          <a:pos x="289" y="492"/>
                        </a:cxn>
                        <a:cxn ang="0">
                          <a:pos x="258" y="492"/>
                        </a:cxn>
                        <a:cxn ang="0">
                          <a:pos x="225" y="450"/>
                        </a:cxn>
                        <a:cxn ang="0">
                          <a:pos x="192" y="450"/>
                        </a:cxn>
                        <a:cxn ang="0">
                          <a:pos x="128" y="492"/>
                        </a:cxn>
                        <a:cxn ang="0">
                          <a:pos x="97" y="492"/>
                        </a:cxn>
                        <a:cxn ang="0">
                          <a:pos x="64" y="492"/>
                        </a:cxn>
                        <a:cxn ang="0">
                          <a:pos x="31" y="492"/>
                        </a:cxn>
                        <a:cxn ang="0">
                          <a:pos x="0" y="492"/>
                        </a:cxn>
                        <a:cxn ang="0">
                          <a:pos x="0" y="450"/>
                        </a:cxn>
                        <a:cxn ang="0">
                          <a:pos x="0" y="408"/>
                        </a:cxn>
                        <a:cxn ang="0">
                          <a:pos x="0" y="369"/>
                        </a:cxn>
                        <a:cxn ang="0">
                          <a:pos x="0" y="327"/>
                        </a:cxn>
                        <a:cxn ang="0">
                          <a:pos x="0" y="286"/>
                        </a:cxn>
                        <a:cxn ang="0">
                          <a:pos x="0" y="245"/>
                        </a:cxn>
                        <a:cxn ang="0">
                          <a:pos x="0" y="204"/>
                        </a:cxn>
                        <a:cxn ang="0">
                          <a:pos x="0" y="122"/>
                        </a:cxn>
                        <a:cxn ang="0">
                          <a:pos x="0" y="81"/>
                        </a:cxn>
                        <a:cxn ang="0">
                          <a:pos x="0" y="41"/>
                        </a:cxn>
                        <a:cxn ang="0">
                          <a:pos x="64" y="41"/>
                        </a:cxn>
                        <a:cxn ang="0">
                          <a:pos x="161" y="41"/>
                        </a:cxn>
                        <a:cxn ang="0">
                          <a:pos x="225" y="0"/>
                        </a:cxn>
                        <a:cxn ang="0">
                          <a:pos x="289" y="0"/>
                        </a:cxn>
                        <a:cxn ang="0">
                          <a:pos x="354" y="0"/>
                        </a:cxn>
                        <a:cxn ang="0">
                          <a:pos x="386" y="41"/>
                        </a:cxn>
                        <a:cxn ang="0">
                          <a:pos x="418" y="41"/>
                        </a:cxn>
                        <a:cxn ang="0">
                          <a:pos x="450" y="81"/>
                        </a:cxn>
                        <a:cxn ang="0">
                          <a:pos x="482" y="81"/>
                        </a:cxn>
                        <a:cxn ang="0">
                          <a:pos x="482" y="122"/>
                        </a:cxn>
                        <a:cxn ang="0">
                          <a:pos x="482" y="204"/>
                        </a:cxn>
                        <a:cxn ang="0">
                          <a:pos x="450" y="245"/>
                        </a:cxn>
                        <a:cxn ang="0">
                          <a:pos x="418" y="286"/>
                        </a:cxn>
                        <a:cxn ang="0">
                          <a:pos x="418" y="327"/>
                        </a:cxn>
                        <a:cxn ang="0">
                          <a:pos x="418" y="369"/>
                        </a:cxn>
                        <a:cxn ang="0">
                          <a:pos x="450" y="408"/>
                        </a:cxn>
                        <a:cxn ang="0">
                          <a:pos x="482" y="408"/>
                        </a:cxn>
                      </a:cxnLst>
                      <a:rect l="0" t="0" r="r" b="b"/>
                      <a:pathLst>
                        <a:path w="482" h="573">
                          <a:moveTo>
                            <a:pt x="482" y="408"/>
                          </a:moveTo>
                          <a:lnTo>
                            <a:pt x="482" y="450"/>
                          </a:lnTo>
                          <a:lnTo>
                            <a:pt x="450" y="492"/>
                          </a:lnTo>
                          <a:lnTo>
                            <a:pt x="418" y="532"/>
                          </a:lnTo>
                          <a:lnTo>
                            <a:pt x="386" y="573"/>
                          </a:lnTo>
                          <a:lnTo>
                            <a:pt x="354" y="532"/>
                          </a:lnTo>
                          <a:lnTo>
                            <a:pt x="321" y="532"/>
                          </a:lnTo>
                          <a:lnTo>
                            <a:pt x="289" y="532"/>
                          </a:lnTo>
                          <a:lnTo>
                            <a:pt x="289" y="492"/>
                          </a:lnTo>
                          <a:lnTo>
                            <a:pt x="258" y="492"/>
                          </a:lnTo>
                          <a:lnTo>
                            <a:pt x="225" y="450"/>
                          </a:lnTo>
                          <a:lnTo>
                            <a:pt x="192" y="450"/>
                          </a:lnTo>
                          <a:lnTo>
                            <a:pt x="128" y="492"/>
                          </a:lnTo>
                          <a:lnTo>
                            <a:pt x="97" y="492"/>
                          </a:lnTo>
                          <a:lnTo>
                            <a:pt x="64" y="492"/>
                          </a:lnTo>
                          <a:lnTo>
                            <a:pt x="31" y="492"/>
                          </a:lnTo>
                          <a:lnTo>
                            <a:pt x="0" y="492"/>
                          </a:lnTo>
                          <a:lnTo>
                            <a:pt x="0" y="450"/>
                          </a:lnTo>
                          <a:lnTo>
                            <a:pt x="0" y="408"/>
                          </a:lnTo>
                          <a:lnTo>
                            <a:pt x="0" y="369"/>
                          </a:lnTo>
                          <a:lnTo>
                            <a:pt x="0" y="327"/>
                          </a:lnTo>
                          <a:lnTo>
                            <a:pt x="0" y="286"/>
                          </a:lnTo>
                          <a:lnTo>
                            <a:pt x="0" y="245"/>
                          </a:lnTo>
                          <a:lnTo>
                            <a:pt x="0" y="204"/>
                          </a:lnTo>
                          <a:lnTo>
                            <a:pt x="0" y="122"/>
                          </a:lnTo>
                          <a:lnTo>
                            <a:pt x="0" y="81"/>
                          </a:lnTo>
                          <a:lnTo>
                            <a:pt x="0" y="41"/>
                          </a:lnTo>
                          <a:lnTo>
                            <a:pt x="64" y="41"/>
                          </a:lnTo>
                          <a:lnTo>
                            <a:pt x="161" y="41"/>
                          </a:lnTo>
                          <a:lnTo>
                            <a:pt x="225" y="0"/>
                          </a:lnTo>
                          <a:lnTo>
                            <a:pt x="289" y="0"/>
                          </a:lnTo>
                          <a:lnTo>
                            <a:pt x="354" y="0"/>
                          </a:lnTo>
                          <a:lnTo>
                            <a:pt x="386" y="41"/>
                          </a:lnTo>
                          <a:lnTo>
                            <a:pt x="418" y="41"/>
                          </a:lnTo>
                          <a:lnTo>
                            <a:pt x="450" y="81"/>
                          </a:lnTo>
                          <a:lnTo>
                            <a:pt x="482" y="81"/>
                          </a:lnTo>
                          <a:lnTo>
                            <a:pt x="482" y="122"/>
                          </a:lnTo>
                          <a:lnTo>
                            <a:pt x="482" y="204"/>
                          </a:lnTo>
                          <a:lnTo>
                            <a:pt x="450" y="245"/>
                          </a:lnTo>
                          <a:lnTo>
                            <a:pt x="418" y="286"/>
                          </a:lnTo>
                          <a:lnTo>
                            <a:pt x="418" y="327"/>
                          </a:lnTo>
                          <a:lnTo>
                            <a:pt x="418" y="369"/>
                          </a:lnTo>
                          <a:lnTo>
                            <a:pt x="450" y="408"/>
                          </a:lnTo>
                          <a:lnTo>
                            <a:pt x="482" y="40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9" name="Freeform 291"/>
                    <p:cNvSpPr>
                      <a:spLocks/>
                    </p:cNvSpPr>
                    <p:nvPr/>
                  </p:nvSpPr>
                  <p:spPr bwMode="auto">
                    <a:xfrm>
                      <a:off x="1456" y="2494"/>
                      <a:ext cx="147" cy="116"/>
                    </a:xfrm>
                    <a:custGeom>
                      <a:avLst/>
                      <a:gdLst/>
                      <a:ahLst/>
                      <a:cxnLst>
                        <a:cxn ang="0">
                          <a:pos x="387" y="41"/>
                        </a:cxn>
                        <a:cxn ang="0">
                          <a:pos x="387" y="123"/>
                        </a:cxn>
                        <a:cxn ang="0">
                          <a:pos x="387" y="165"/>
                        </a:cxn>
                        <a:cxn ang="0">
                          <a:pos x="387" y="205"/>
                        </a:cxn>
                        <a:cxn ang="0">
                          <a:pos x="387" y="246"/>
                        </a:cxn>
                        <a:cxn ang="0">
                          <a:pos x="387" y="288"/>
                        </a:cxn>
                        <a:cxn ang="0">
                          <a:pos x="387" y="327"/>
                        </a:cxn>
                        <a:cxn ang="0">
                          <a:pos x="355" y="327"/>
                        </a:cxn>
                        <a:cxn ang="0">
                          <a:pos x="322" y="327"/>
                        </a:cxn>
                        <a:cxn ang="0">
                          <a:pos x="290" y="369"/>
                        </a:cxn>
                        <a:cxn ang="0">
                          <a:pos x="258" y="369"/>
                        </a:cxn>
                        <a:cxn ang="0">
                          <a:pos x="227" y="369"/>
                        </a:cxn>
                        <a:cxn ang="0">
                          <a:pos x="227" y="411"/>
                        </a:cxn>
                        <a:cxn ang="0">
                          <a:pos x="194" y="411"/>
                        </a:cxn>
                        <a:cxn ang="0">
                          <a:pos x="161" y="411"/>
                        </a:cxn>
                        <a:cxn ang="0">
                          <a:pos x="129" y="451"/>
                        </a:cxn>
                        <a:cxn ang="0">
                          <a:pos x="98" y="411"/>
                        </a:cxn>
                        <a:cxn ang="0">
                          <a:pos x="65" y="411"/>
                        </a:cxn>
                        <a:cxn ang="0">
                          <a:pos x="65" y="369"/>
                        </a:cxn>
                        <a:cxn ang="0">
                          <a:pos x="33" y="327"/>
                        </a:cxn>
                        <a:cxn ang="0">
                          <a:pos x="0" y="288"/>
                        </a:cxn>
                        <a:cxn ang="0">
                          <a:pos x="0" y="246"/>
                        </a:cxn>
                        <a:cxn ang="0">
                          <a:pos x="0" y="205"/>
                        </a:cxn>
                        <a:cxn ang="0">
                          <a:pos x="33" y="165"/>
                        </a:cxn>
                        <a:cxn ang="0">
                          <a:pos x="65" y="165"/>
                        </a:cxn>
                        <a:cxn ang="0">
                          <a:pos x="98" y="165"/>
                        </a:cxn>
                        <a:cxn ang="0">
                          <a:pos x="129" y="123"/>
                        </a:cxn>
                        <a:cxn ang="0">
                          <a:pos x="161" y="123"/>
                        </a:cxn>
                        <a:cxn ang="0">
                          <a:pos x="194" y="83"/>
                        </a:cxn>
                        <a:cxn ang="0">
                          <a:pos x="227" y="83"/>
                        </a:cxn>
                        <a:cxn ang="0">
                          <a:pos x="227" y="41"/>
                        </a:cxn>
                        <a:cxn ang="0">
                          <a:pos x="258" y="0"/>
                        </a:cxn>
                        <a:cxn ang="0">
                          <a:pos x="290" y="0"/>
                        </a:cxn>
                        <a:cxn ang="0">
                          <a:pos x="322" y="0"/>
                        </a:cxn>
                        <a:cxn ang="0">
                          <a:pos x="355" y="0"/>
                        </a:cxn>
                        <a:cxn ang="0">
                          <a:pos x="387" y="41"/>
                        </a:cxn>
                      </a:cxnLst>
                      <a:rect l="0" t="0" r="r" b="b"/>
                      <a:pathLst>
                        <a:path w="387" h="451">
                          <a:moveTo>
                            <a:pt x="387" y="41"/>
                          </a:moveTo>
                          <a:lnTo>
                            <a:pt x="387" y="123"/>
                          </a:lnTo>
                          <a:lnTo>
                            <a:pt x="387" y="165"/>
                          </a:lnTo>
                          <a:lnTo>
                            <a:pt x="387" y="205"/>
                          </a:lnTo>
                          <a:lnTo>
                            <a:pt x="387" y="246"/>
                          </a:lnTo>
                          <a:lnTo>
                            <a:pt x="387" y="288"/>
                          </a:lnTo>
                          <a:lnTo>
                            <a:pt x="387" y="327"/>
                          </a:lnTo>
                          <a:lnTo>
                            <a:pt x="355" y="327"/>
                          </a:lnTo>
                          <a:lnTo>
                            <a:pt x="322" y="327"/>
                          </a:lnTo>
                          <a:lnTo>
                            <a:pt x="290" y="369"/>
                          </a:lnTo>
                          <a:lnTo>
                            <a:pt x="258" y="369"/>
                          </a:lnTo>
                          <a:lnTo>
                            <a:pt x="227" y="369"/>
                          </a:lnTo>
                          <a:lnTo>
                            <a:pt x="227" y="411"/>
                          </a:lnTo>
                          <a:lnTo>
                            <a:pt x="194" y="411"/>
                          </a:lnTo>
                          <a:lnTo>
                            <a:pt x="161" y="411"/>
                          </a:lnTo>
                          <a:lnTo>
                            <a:pt x="129" y="451"/>
                          </a:lnTo>
                          <a:lnTo>
                            <a:pt x="98" y="411"/>
                          </a:lnTo>
                          <a:lnTo>
                            <a:pt x="65" y="411"/>
                          </a:lnTo>
                          <a:lnTo>
                            <a:pt x="65" y="369"/>
                          </a:lnTo>
                          <a:lnTo>
                            <a:pt x="33" y="327"/>
                          </a:lnTo>
                          <a:lnTo>
                            <a:pt x="0" y="288"/>
                          </a:lnTo>
                          <a:lnTo>
                            <a:pt x="0" y="246"/>
                          </a:lnTo>
                          <a:lnTo>
                            <a:pt x="0" y="205"/>
                          </a:lnTo>
                          <a:lnTo>
                            <a:pt x="33" y="165"/>
                          </a:lnTo>
                          <a:lnTo>
                            <a:pt x="65" y="165"/>
                          </a:lnTo>
                          <a:lnTo>
                            <a:pt x="98" y="165"/>
                          </a:lnTo>
                          <a:lnTo>
                            <a:pt x="129" y="123"/>
                          </a:lnTo>
                          <a:lnTo>
                            <a:pt x="161" y="123"/>
                          </a:lnTo>
                          <a:lnTo>
                            <a:pt x="194" y="83"/>
                          </a:lnTo>
                          <a:lnTo>
                            <a:pt x="227" y="83"/>
                          </a:lnTo>
                          <a:lnTo>
                            <a:pt x="227" y="41"/>
                          </a:lnTo>
                          <a:lnTo>
                            <a:pt x="258" y="0"/>
                          </a:lnTo>
                          <a:lnTo>
                            <a:pt x="290" y="0"/>
                          </a:lnTo>
                          <a:lnTo>
                            <a:pt x="322" y="0"/>
                          </a:lnTo>
                          <a:lnTo>
                            <a:pt x="355" y="0"/>
                          </a:lnTo>
                          <a:lnTo>
                            <a:pt x="387" y="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0" name="Freeform 292"/>
                    <p:cNvSpPr>
                      <a:spLocks/>
                    </p:cNvSpPr>
                    <p:nvPr/>
                  </p:nvSpPr>
                  <p:spPr bwMode="auto">
                    <a:xfrm>
                      <a:off x="1308" y="2264"/>
                      <a:ext cx="137" cy="137"/>
                    </a:xfrm>
                    <a:custGeom>
                      <a:avLst/>
                      <a:gdLst/>
                      <a:ahLst/>
                      <a:cxnLst>
                        <a:cxn ang="0">
                          <a:pos x="258" y="409"/>
                        </a:cxn>
                        <a:cxn ang="0">
                          <a:pos x="226" y="409"/>
                        </a:cxn>
                        <a:cxn ang="0">
                          <a:pos x="226" y="450"/>
                        </a:cxn>
                        <a:cxn ang="0">
                          <a:pos x="193" y="450"/>
                        </a:cxn>
                        <a:cxn ang="0">
                          <a:pos x="193" y="491"/>
                        </a:cxn>
                        <a:cxn ang="0">
                          <a:pos x="161" y="532"/>
                        </a:cxn>
                        <a:cxn ang="0">
                          <a:pos x="129" y="532"/>
                        </a:cxn>
                        <a:cxn ang="0">
                          <a:pos x="97" y="491"/>
                        </a:cxn>
                        <a:cxn ang="0">
                          <a:pos x="65" y="491"/>
                        </a:cxn>
                        <a:cxn ang="0">
                          <a:pos x="32" y="491"/>
                        </a:cxn>
                        <a:cxn ang="0">
                          <a:pos x="0" y="491"/>
                        </a:cxn>
                        <a:cxn ang="0">
                          <a:pos x="0" y="450"/>
                        </a:cxn>
                        <a:cxn ang="0">
                          <a:pos x="0" y="409"/>
                        </a:cxn>
                        <a:cxn ang="0">
                          <a:pos x="0" y="367"/>
                        </a:cxn>
                        <a:cxn ang="0">
                          <a:pos x="0" y="328"/>
                        </a:cxn>
                        <a:cxn ang="0">
                          <a:pos x="32" y="286"/>
                        </a:cxn>
                        <a:cxn ang="0">
                          <a:pos x="32" y="245"/>
                        </a:cxn>
                        <a:cxn ang="0">
                          <a:pos x="32" y="205"/>
                        </a:cxn>
                        <a:cxn ang="0">
                          <a:pos x="32" y="164"/>
                        </a:cxn>
                        <a:cxn ang="0">
                          <a:pos x="65" y="164"/>
                        </a:cxn>
                        <a:cxn ang="0">
                          <a:pos x="97" y="122"/>
                        </a:cxn>
                        <a:cxn ang="0">
                          <a:pos x="129" y="122"/>
                        </a:cxn>
                        <a:cxn ang="0">
                          <a:pos x="161" y="81"/>
                        </a:cxn>
                        <a:cxn ang="0">
                          <a:pos x="193" y="81"/>
                        </a:cxn>
                        <a:cxn ang="0">
                          <a:pos x="226" y="40"/>
                        </a:cxn>
                        <a:cxn ang="0">
                          <a:pos x="258" y="40"/>
                        </a:cxn>
                        <a:cxn ang="0">
                          <a:pos x="289" y="0"/>
                        </a:cxn>
                        <a:cxn ang="0">
                          <a:pos x="289" y="40"/>
                        </a:cxn>
                        <a:cxn ang="0">
                          <a:pos x="289" y="0"/>
                        </a:cxn>
                        <a:cxn ang="0">
                          <a:pos x="322" y="0"/>
                        </a:cxn>
                        <a:cxn ang="0">
                          <a:pos x="322" y="40"/>
                        </a:cxn>
                        <a:cxn ang="0">
                          <a:pos x="354" y="40"/>
                        </a:cxn>
                        <a:cxn ang="0">
                          <a:pos x="354" y="81"/>
                        </a:cxn>
                        <a:cxn ang="0">
                          <a:pos x="354" y="122"/>
                        </a:cxn>
                        <a:cxn ang="0">
                          <a:pos x="354" y="164"/>
                        </a:cxn>
                        <a:cxn ang="0">
                          <a:pos x="387" y="164"/>
                        </a:cxn>
                        <a:cxn ang="0">
                          <a:pos x="387" y="205"/>
                        </a:cxn>
                        <a:cxn ang="0">
                          <a:pos x="354" y="205"/>
                        </a:cxn>
                        <a:cxn ang="0">
                          <a:pos x="354" y="245"/>
                        </a:cxn>
                        <a:cxn ang="0">
                          <a:pos x="354" y="286"/>
                        </a:cxn>
                        <a:cxn ang="0">
                          <a:pos x="322" y="328"/>
                        </a:cxn>
                        <a:cxn ang="0">
                          <a:pos x="289" y="367"/>
                        </a:cxn>
                        <a:cxn ang="0">
                          <a:pos x="258" y="409"/>
                        </a:cxn>
                      </a:cxnLst>
                      <a:rect l="0" t="0" r="r" b="b"/>
                      <a:pathLst>
                        <a:path w="387" h="532">
                          <a:moveTo>
                            <a:pt x="258" y="409"/>
                          </a:moveTo>
                          <a:lnTo>
                            <a:pt x="226" y="409"/>
                          </a:lnTo>
                          <a:lnTo>
                            <a:pt x="226" y="450"/>
                          </a:lnTo>
                          <a:lnTo>
                            <a:pt x="193" y="450"/>
                          </a:lnTo>
                          <a:lnTo>
                            <a:pt x="193" y="491"/>
                          </a:lnTo>
                          <a:lnTo>
                            <a:pt x="161" y="532"/>
                          </a:lnTo>
                          <a:lnTo>
                            <a:pt x="129" y="532"/>
                          </a:lnTo>
                          <a:lnTo>
                            <a:pt x="97" y="491"/>
                          </a:lnTo>
                          <a:lnTo>
                            <a:pt x="65" y="491"/>
                          </a:lnTo>
                          <a:lnTo>
                            <a:pt x="32" y="491"/>
                          </a:lnTo>
                          <a:lnTo>
                            <a:pt x="0" y="491"/>
                          </a:lnTo>
                          <a:lnTo>
                            <a:pt x="0" y="450"/>
                          </a:lnTo>
                          <a:lnTo>
                            <a:pt x="0" y="409"/>
                          </a:lnTo>
                          <a:lnTo>
                            <a:pt x="0" y="367"/>
                          </a:lnTo>
                          <a:lnTo>
                            <a:pt x="0" y="328"/>
                          </a:lnTo>
                          <a:lnTo>
                            <a:pt x="32" y="286"/>
                          </a:lnTo>
                          <a:lnTo>
                            <a:pt x="32" y="245"/>
                          </a:lnTo>
                          <a:lnTo>
                            <a:pt x="32" y="205"/>
                          </a:lnTo>
                          <a:lnTo>
                            <a:pt x="32" y="164"/>
                          </a:lnTo>
                          <a:lnTo>
                            <a:pt x="65" y="164"/>
                          </a:lnTo>
                          <a:lnTo>
                            <a:pt x="97" y="122"/>
                          </a:lnTo>
                          <a:lnTo>
                            <a:pt x="129" y="122"/>
                          </a:lnTo>
                          <a:lnTo>
                            <a:pt x="161" y="81"/>
                          </a:lnTo>
                          <a:lnTo>
                            <a:pt x="193" y="81"/>
                          </a:lnTo>
                          <a:lnTo>
                            <a:pt x="226" y="40"/>
                          </a:lnTo>
                          <a:lnTo>
                            <a:pt x="258" y="40"/>
                          </a:lnTo>
                          <a:lnTo>
                            <a:pt x="289" y="0"/>
                          </a:lnTo>
                          <a:lnTo>
                            <a:pt x="289" y="40"/>
                          </a:lnTo>
                          <a:lnTo>
                            <a:pt x="289" y="0"/>
                          </a:lnTo>
                          <a:lnTo>
                            <a:pt x="322" y="0"/>
                          </a:lnTo>
                          <a:lnTo>
                            <a:pt x="322" y="40"/>
                          </a:lnTo>
                          <a:lnTo>
                            <a:pt x="354" y="40"/>
                          </a:lnTo>
                          <a:lnTo>
                            <a:pt x="354" y="81"/>
                          </a:lnTo>
                          <a:lnTo>
                            <a:pt x="354" y="122"/>
                          </a:lnTo>
                          <a:lnTo>
                            <a:pt x="354" y="164"/>
                          </a:lnTo>
                          <a:lnTo>
                            <a:pt x="387" y="164"/>
                          </a:lnTo>
                          <a:lnTo>
                            <a:pt x="387" y="205"/>
                          </a:lnTo>
                          <a:lnTo>
                            <a:pt x="354" y="205"/>
                          </a:lnTo>
                          <a:lnTo>
                            <a:pt x="354" y="245"/>
                          </a:lnTo>
                          <a:lnTo>
                            <a:pt x="354" y="286"/>
                          </a:lnTo>
                          <a:lnTo>
                            <a:pt x="322" y="328"/>
                          </a:lnTo>
                          <a:lnTo>
                            <a:pt x="289" y="367"/>
                          </a:lnTo>
                          <a:lnTo>
                            <a:pt x="258" y="40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1" name="Freeform 293"/>
                    <p:cNvSpPr>
                      <a:spLocks/>
                    </p:cNvSpPr>
                    <p:nvPr/>
                  </p:nvSpPr>
                  <p:spPr bwMode="auto">
                    <a:xfrm>
                      <a:off x="1548" y="2232"/>
                      <a:ext cx="136" cy="116"/>
                    </a:xfrm>
                    <a:custGeom>
                      <a:avLst/>
                      <a:gdLst/>
                      <a:ahLst/>
                      <a:cxnLst>
                        <a:cxn ang="0">
                          <a:pos x="386" y="205"/>
                        </a:cxn>
                        <a:cxn ang="0">
                          <a:pos x="353" y="246"/>
                        </a:cxn>
                        <a:cxn ang="0">
                          <a:pos x="321" y="246"/>
                        </a:cxn>
                        <a:cxn ang="0">
                          <a:pos x="288" y="286"/>
                        </a:cxn>
                        <a:cxn ang="0">
                          <a:pos x="258" y="328"/>
                        </a:cxn>
                        <a:cxn ang="0">
                          <a:pos x="225" y="368"/>
                        </a:cxn>
                        <a:cxn ang="0">
                          <a:pos x="192" y="410"/>
                        </a:cxn>
                        <a:cxn ang="0">
                          <a:pos x="160" y="410"/>
                        </a:cxn>
                        <a:cxn ang="0">
                          <a:pos x="128" y="452"/>
                        </a:cxn>
                        <a:cxn ang="0">
                          <a:pos x="96" y="452"/>
                        </a:cxn>
                        <a:cxn ang="0">
                          <a:pos x="64" y="452"/>
                        </a:cxn>
                        <a:cxn ang="0">
                          <a:pos x="64" y="410"/>
                        </a:cxn>
                        <a:cxn ang="0">
                          <a:pos x="64" y="368"/>
                        </a:cxn>
                        <a:cxn ang="0">
                          <a:pos x="64" y="328"/>
                        </a:cxn>
                        <a:cxn ang="0">
                          <a:pos x="31" y="328"/>
                        </a:cxn>
                        <a:cxn ang="0">
                          <a:pos x="31" y="286"/>
                        </a:cxn>
                        <a:cxn ang="0">
                          <a:pos x="0" y="205"/>
                        </a:cxn>
                        <a:cxn ang="0">
                          <a:pos x="0" y="82"/>
                        </a:cxn>
                        <a:cxn ang="0">
                          <a:pos x="64" y="82"/>
                        </a:cxn>
                        <a:cxn ang="0">
                          <a:pos x="96" y="82"/>
                        </a:cxn>
                        <a:cxn ang="0">
                          <a:pos x="128" y="41"/>
                        </a:cxn>
                        <a:cxn ang="0">
                          <a:pos x="160" y="41"/>
                        </a:cxn>
                        <a:cxn ang="0">
                          <a:pos x="288" y="0"/>
                        </a:cxn>
                        <a:cxn ang="0">
                          <a:pos x="321" y="0"/>
                        </a:cxn>
                        <a:cxn ang="0">
                          <a:pos x="353" y="41"/>
                        </a:cxn>
                        <a:cxn ang="0">
                          <a:pos x="386" y="41"/>
                        </a:cxn>
                        <a:cxn ang="0">
                          <a:pos x="353" y="82"/>
                        </a:cxn>
                        <a:cxn ang="0">
                          <a:pos x="353" y="124"/>
                        </a:cxn>
                        <a:cxn ang="0">
                          <a:pos x="353" y="164"/>
                        </a:cxn>
                        <a:cxn ang="0">
                          <a:pos x="386" y="164"/>
                        </a:cxn>
                        <a:cxn ang="0">
                          <a:pos x="386" y="205"/>
                        </a:cxn>
                      </a:cxnLst>
                      <a:rect l="0" t="0" r="r" b="b"/>
                      <a:pathLst>
                        <a:path w="386" h="452">
                          <a:moveTo>
                            <a:pt x="386" y="205"/>
                          </a:moveTo>
                          <a:lnTo>
                            <a:pt x="353" y="246"/>
                          </a:lnTo>
                          <a:lnTo>
                            <a:pt x="321" y="246"/>
                          </a:lnTo>
                          <a:lnTo>
                            <a:pt x="288" y="286"/>
                          </a:lnTo>
                          <a:lnTo>
                            <a:pt x="258" y="328"/>
                          </a:lnTo>
                          <a:lnTo>
                            <a:pt x="225" y="368"/>
                          </a:lnTo>
                          <a:lnTo>
                            <a:pt x="192" y="410"/>
                          </a:lnTo>
                          <a:lnTo>
                            <a:pt x="160" y="410"/>
                          </a:lnTo>
                          <a:lnTo>
                            <a:pt x="128" y="452"/>
                          </a:lnTo>
                          <a:lnTo>
                            <a:pt x="96" y="452"/>
                          </a:lnTo>
                          <a:lnTo>
                            <a:pt x="64" y="452"/>
                          </a:lnTo>
                          <a:lnTo>
                            <a:pt x="64" y="410"/>
                          </a:lnTo>
                          <a:lnTo>
                            <a:pt x="64" y="368"/>
                          </a:lnTo>
                          <a:lnTo>
                            <a:pt x="64" y="328"/>
                          </a:lnTo>
                          <a:lnTo>
                            <a:pt x="31" y="328"/>
                          </a:lnTo>
                          <a:lnTo>
                            <a:pt x="31" y="286"/>
                          </a:lnTo>
                          <a:lnTo>
                            <a:pt x="0" y="205"/>
                          </a:lnTo>
                          <a:lnTo>
                            <a:pt x="0" y="82"/>
                          </a:lnTo>
                          <a:lnTo>
                            <a:pt x="64" y="82"/>
                          </a:lnTo>
                          <a:lnTo>
                            <a:pt x="96" y="82"/>
                          </a:lnTo>
                          <a:lnTo>
                            <a:pt x="128" y="41"/>
                          </a:lnTo>
                          <a:lnTo>
                            <a:pt x="160" y="41"/>
                          </a:lnTo>
                          <a:lnTo>
                            <a:pt x="288" y="0"/>
                          </a:lnTo>
                          <a:lnTo>
                            <a:pt x="321" y="0"/>
                          </a:lnTo>
                          <a:lnTo>
                            <a:pt x="353" y="41"/>
                          </a:lnTo>
                          <a:lnTo>
                            <a:pt x="386" y="41"/>
                          </a:lnTo>
                          <a:lnTo>
                            <a:pt x="353" y="82"/>
                          </a:lnTo>
                          <a:lnTo>
                            <a:pt x="353" y="124"/>
                          </a:lnTo>
                          <a:lnTo>
                            <a:pt x="353" y="164"/>
                          </a:lnTo>
                          <a:lnTo>
                            <a:pt x="386" y="164"/>
                          </a:lnTo>
                          <a:lnTo>
                            <a:pt x="386"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2" name="Freeform 294"/>
                    <p:cNvSpPr>
                      <a:spLocks/>
                    </p:cNvSpPr>
                    <p:nvPr/>
                  </p:nvSpPr>
                  <p:spPr bwMode="auto">
                    <a:xfrm>
                      <a:off x="1333" y="2106"/>
                      <a:ext cx="126" cy="148"/>
                    </a:xfrm>
                    <a:custGeom>
                      <a:avLst/>
                      <a:gdLst/>
                      <a:ahLst/>
                      <a:cxnLst>
                        <a:cxn ang="0">
                          <a:pos x="226" y="533"/>
                        </a:cxn>
                        <a:cxn ang="0">
                          <a:pos x="193" y="492"/>
                        </a:cxn>
                        <a:cxn ang="0">
                          <a:pos x="161" y="533"/>
                        </a:cxn>
                        <a:cxn ang="0">
                          <a:pos x="128" y="574"/>
                        </a:cxn>
                        <a:cxn ang="0">
                          <a:pos x="98" y="574"/>
                        </a:cxn>
                        <a:cxn ang="0">
                          <a:pos x="98" y="533"/>
                        </a:cxn>
                        <a:cxn ang="0">
                          <a:pos x="98" y="492"/>
                        </a:cxn>
                        <a:cxn ang="0">
                          <a:pos x="98" y="451"/>
                        </a:cxn>
                        <a:cxn ang="0">
                          <a:pos x="98" y="409"/>
                        </a:cxn>
                        <a:cxn ang="0">
                          <a:pos x="65" y="370"/>
                        </a:cxn>
                        <a:cxn ang="0">
                          <a:pos x="65" y="328"/>
                        </a:cxn>
                        <a:cxn ang="0">
                          <a:pos x="32" y="328"/>
                        </a:cxn>
                        <a:cxn ang="0">
                          <a:pos x="32" y="288"/>
                        </a:cxn>
                        <a:cxn ang="0">
                          <a:pos x="0" y="288"/>
                        </a:cxn>
                        <a:cxn ang="0">
                          <a:pos x="0" y="246"/>
                        </a:cxn>
                        <a:cxn ang="0">
                          <a:pos x="0" y="205"/>
                        </a:cxn>
                        <a:cxn ang="0">
                          <a:pos x="32" y="205"/>
                        </a:cxn>
                        <a:cxn ang="0">
                          <a:pos x="32" y="165"/>
                        </a:cxn>
                        <a:cxn ang="0">
                          <a:pos x="32" y="123"/>
                        </a:cxn>
                        <a:cxn ang="0">
                          <a:pos x="32" y="82"/>
                        </a:cxn>
                        <a:cxn ang="0">
                          <a:pos x="32" y="42"/>
                        </a:cxn>
                        <a:cxn ang="0">
                          <a:pos x="32" y="0"/>
                        </a:cxn>
                        <a:cxn ang="0">
                          <a:pos x="65" y="0"/>
                        </a:cxn>
                        <a:cxn ang="0">
                          <a:pos x="65" y="42"/>
                        </a:cxn>
                        <a:cxn ang="0">
                          <a:pos x="65" y="0"/>
                        </a:cxn>
                        <a:cxn ang="0">
                          <a:pos x="98" y="0"/>
                        </a:cxn>
                        <a:cxn ang="0">
                          <a:pos x="128" y="42"/>
                        </a:cxn>
                        <a:cxn ang="0">
                          <a:pos x="161" y="42"/>
                        </a:cxn>
                        <a:cxn ang="0">
                          <a:pos x="193" y="82"/>
                        </a:cxn>
                        <a:cxn ang="0">
                          <a:pos x="226" y="82"/>
                        </a:cxn>
                        <a:cxn ang="0">
                          <a:pos x="193" y="42"/>
                        </a:cxn>
                        <a:cxn ang="0">
                          <a:pos x="226" y="42"/>
                        </a:cxn>
                        <a:cxn ang="0">
                          <a:pos x="257" y="42"/>
                        </a:cxn>
                        <a:cxn ang="0">
                          <a:pos x="289" y="82"/>
                        </a:cxn>
                        <a:cxn ang="0">
                          <a:pos x="322" y="82"/>
                        </a:cxn>
                        <a:cxn ang="0">
                          <a:pos x="355" y="123"/>
                        </a:cxn>
                        <a:cxn ang="0">
                          <a:pos x="355" y="165"/>
                        </a:cxn>
                        <a:cxn ang="0">
                          <a:pos x="322" y="165"/>
                        </a:cxn>
                        <a:cxn ang="0">
                          <a:pos x="289" y="246"/>
                        </a:cxn>
                        <a:cxn ang="0">
                          <a:pos x="257" y="328"/>
                        </a:cxn>
                        <a:cxn ang="0">
                          <a:pos x="226" y="533"/>
                        </a:cxn>
                      </a:cxnLst>
                      <a:rect l="0" t="0" r="r" b="b"/>
                      <a:pathLst>
                        <a:path w="355" h="574">
                          <a:moveTo>
                            <a:pt x="226" y="533"/>
                          </a:moveTo>
                          <a:lnTo>
                            <a:pt x="193" y="492"/>
                          </a:lnTo>
                          <a:lnTo>
                            <a:pt x="161" y="533"/>
                          </a:lnTo>
                          <a:lnTo>
                            <a:pt x="128" y="574"/>
                          </a:lnTo>
                          <a:lnTo>
                            <a:pt x="98" y="574"/>
                          </a:lnTo>
                          <a:lnTo>
                            <a:pt x="98" y="533"/>
                          </a:lnTo>
                          <a:lnTo>
                            <a:pt x="98" y="492"/>
                          </a:lnTo>
                          <a:lnTo>
                            <a:pt x="98" y="451"/>
                          </a:lnTo>
                          <a:lnTo>
                            <a:pt x="98" y="409"/>
                          </a:lnTo>
                          <a:lnTo>
                            <a:pt x="65" y="370"/>
                          </a:lnTo>
                          <a:lnTo>
                            <a:pt x="65" y="328"/>
                          </a:lnTo>
                          <a:lnTo>
                            <a:pt x="32" y="328"/>
                          </a:lnTo>
                          <a:lnTo>
                            <a:pt x="32" y="288"/>
                          </a:lnTo>
                          <a:lnTo>
                            <a:pt x="0" y="288"/>
                          </a:lnTo>
                          <a:lnTo>
                            <a:pt x="0" y="246"/>
                          </a:lnTo>
                          <a:lnTo>
                            <a:pt x="0" y="205"/>
                          </a:lnTo>
                          <a:lnTo>
                            <a:pt x="32" y="205"/>
                          </a:lnTo>
                          <a:lnTo>
                            <a:pt x="32" y="165"/>
                          </a:lnTo>
                          <a:lnTo>
                            <a:pt x="32" y="123"/>
                          </a:lnTo>
                          <a:lnTo>
                            <a:pt x="32" y="82"/>
                          </a:lnTo>
                          <a:lnTo>
                            <a:pt x="32" y="42"/>
                          </a:lnTo>
                          <a:lnTo>
                            <a:pt x="32" y="0"/>
                          </a:lnTo>
                          <a:lnTo>
                            <a:pt x="65" y="0"/>
                          </a:lnTo>
                          <a:lnTo>
                            <a:pt x="65" y="42"/>
                          </a:lnTo>
                          <a:lnTo>
                            <a:pt x="65" y="0"/>
                          </a:lnTo>
                          <a:lnTo>
                            <a:pt x="98" y="0"/>
                          </a:lnTo>
                          <a:lnTo>
                            <a:pt x="128" y="42"/>
                          </a:lnTo>
                          <a:lnTo>
                            <a:pt x="161" y="42"/>
                          </a:lnTo>
                          <a:lnTo>
                            <a:pt x="193" y="82"/>
                          </a:lnTo>
                          <a:lnTo>
                            <a:pt x="226" y="82"/>
                          </a:lnTo>
                          <a:lnTo>
                            <a:pt x="193" y="42"/>
                          </a:lnTo>
                          <a:lnTo>
                            <a:pt x="226" y="42"/>
                          </a:lnTo>
                          <a:lnTo>
                            <a:pt x="257" y="42"/>
                          </a:lnTo>
                          <a:lnTo>
                            <a:pt x="289" y="82"/>
                          </a:lnTo>
                          <a:lnTo>
                            <a:pt x="322" y="82"/>
                          </a:lnTo>
                          <a:lnTo>
                            <a:pt x="355" y="123"/>
                          </a:lnTo>
                          <a:lnTo>
                            <a:pt x="355" y="165"/>
                          </a:lnTo>
                          <a:lnTo>
                            <a:pt x="322" y="165"/>
                          </a:lnTo>
                          <a:lnTo>
                            <a:pt x="289" y="246"/>
                          </a:lnTo>
                          <a:lnTo>
                            <a:pt x="257" y="328"/>
                          </a:lnTo>
                          <a:lnTo>
                            <a:pt x="226"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3" name="Freeform 295"/>
                    <p:cNvSpPr>
                      <a:spLocks/>
                    </p:cNvSpPr>
                    <p:nvPr/>
                  </p:nvSpPr>
                  <p:spPr bwMode="auto">
                    <a:xfrm>
                      <a:off x="1821" y="2137"/>
                      <a:ext cx="159" cy="150"/>
                    </a:xfrm>
                    <a:custGeom>
                      <a:avLst/>
                      <a:gdLst/>
                      <a:ahLst/>
                      <a:cxnLst>
                        <a:cxn ang="0">
                          <a:pos x="202" y="3"/>
                        </a:cxn>
                        <a:cxn ang="0">
                          <a:pos x="228" y="100"/>
                        </a:cxn>
                        <a:cxn ang="0">
                          <a:pos x="255" y="171"/>
                        </a:cxn>
                        <a:cxn ang="0">
                          <a:pos x="299" y="266"/>
                        </a:cxn>
                        <a:cxn ang="0">
                          <a:pos x="333" y="300"/>
                        </a:cxn>
                        <a:cxn ang="0">
                          <a:pos x="376" y="309"/>
                        </a:cxn>
                        <a:cxn ang="0">
                          <a:pos x="417" y="305"/>
                        </a:cxn>
                        <a:cxn ang="0">
                          <a:pos x="449" y="296"/>
                        </a:cxn>
                        <a:cxn ang="0">
                          <a:pos x="327" y="467"/>
                        </a:cxn>
                        <a:cxn ang="0">
                          <a:pos x="278" y="474"/>
                        </a:cxn>
                        <a:cxn ang="0">
                          <a:pos x="258" y="501"/>
                        </a:cxn>
                        <a:cxn ang="0">
                          <a:pos x="255" y="541"/>
                        </a:cxn>
                        <a:cxn ang="0">
                          <a:pos x="194" y="541"/>
                        </a:cxn>
                        <a:cxn ang="0">
                          <a:pos x="188" y="584"/>
                        </a:cxn>
                        <a:cxn ang="0">
                          <a:pos x="158" y="587"/>
                        </a:cxn>
                        <a:cxn ang="0">
                          <a:pos x="161" y="541"/>
                        </a:cxn>
                        <a:cxn ang="0">
                          <a:pos x="131" y="541"/>
                        </a:cxn>
                        <a:cxn ang="0">
                          <a:pos x="127" y="508"/>
                        </a:cxn>
                        <a:cxn ang="0">
                          <a:pos x="97" y="467"/>
                        </a:cxn>
                        <a:cxn ang="0">
                          <a:pos x="26" y="467"/>
                        </a:cxn>
                        <a:cxn ang="0">
                          <a:pos x="0" y="413"/>
                        </a:cxn>
                        <a:cxn ang="0">
                          <a:pos x="3" y="305"/>
                        </a:cxn>
                        <a:cxn ang="0">
                          <a:pos x="30" y="179"/>
                        </a:cxn>
                        <a:cxn ang="0">
                          <a:pos x="60" y="138"/>
                        </a:cxn>
                        <a:cxn ang="0">
                          <a:pos x="97" y="134"/>
                        </a:cxn>
                        <a:cxn ang="0">
                          <a:pos x="100" y="88"/>
                        </a:cxn>
                        <a:cxn ang="0">
                          <a:pos x="165" y="9"/>
                        </a:cxn>
                        <a:cxn ang="0">
                          <a:pos x="194" y="16"/>
                        </a:cxn>
                        <a:cxn ang="0">
                          <a:pos x="202" y="0"/>
                        </a:cxn>
                        <a:cxn ang="0">
                          <a:pos x="202" y="3"/>
                        </a:cxn>
                      </a:cxnLst>
                      <a:rect l="0" t="0" r="r" b="b"/>
                      <a:pathLst>
                        <a:path w="449" h="587">
                          <a:moveTo>
                            <a:pt x="202" y="3"/>
                          </a:moveTo>
                          <a:lnTo>
                            <a:pt x="228" y="100"/>
                          </a:lnTo>
                          <a:lnTo>
                            <a:pt x="255" y="171"/>
                          </a:lnTo>
                          <a:lnTo>
                            <a:pt x="299" y="266"/>
                          </a:lnTo>
                          <a:lnTo>
                            <a:pt x="333" y="300"/>
                          </a:lnTo>
                          <a:lnTo>
                            <a:pt x="376" y="309"/>
                          </a:lnTo>
                          <a:lnTo>
                            <a:pt x="417" y="305"/>
                          </a:lnTo>
                          <a:lnTo>
                            <a:pt x="449" y="296"/>
                          </a:lnTo>
                          <a:lnTo>
                            <a:pt x="327" y="467"/>
                          </a:lnTo>
                          <a:lnTo>
                            <a:pt x="278" y="474"/>
                          </a:lnTo>
                          <a:lnTo>
                            <a:pt x="258" y="501"/>
                          </a:lnTo>
                          <a:lnTo>
                            <a:pt x="255" y="541"/>
                          </a:lnTo>
                          <a:lnTo>
                            <a:pt x="194" y="541"/>
                          </a:lnTo>
                          <a:lnTo>
                            <a:pt x="188" y="584"/>
                          </a:lnTo>
                          <a:lnTo>
                            <a:pt x="158" y="587"/>
                          </a:lnTo>
                          <a:lnTo>
                            <a:pt x="161" y="541"/>
                          </a:lnTo>
                          <a:lnTo>
                            <a:pt x="131" y="541"/>
                          </a:lnTo>
                          <a:lnTo>
                            <a:pt x="127" y="508"/>
                          </a:lnTo>
                          <a:lnTo>
                            <a:pt x="97" y="467"/>
                          </a:lnTo>
                          <a:lnTo>
                            <a:pt x="26" y="467"/>
                          </a:lnTo>
                          <a:lnTo>
                            <a:pt x="0" y="413"/>
                          </a:lnTo>
                          <a:lnTo>
                            <a:pt x="3" y="305"/>
                          </a:lnTo>
                          <a:lnTo>
                            <a:pt x="30" y="179"/>
                          </a:lnTo>
                          <a:lnTo>
                            <a:pt x="60" y="138"/>
                          </a:lnTo>
                          <a:lnTo>
                            <a:pt x="97" y="134"/>
                          </a:lnTo>
                          <a:lnTo>
                            <a:pt x="100" y="88"/>
                          </a:lnTo>
                          <a:lnTo>
                            <a:pt x="165" y="9"/>
                          </a:lnTo>
                          <a:lnTo>
                            <a:pt x="194" y="16"/>
                          </a:lnTo>
                          <a:lnTo>
                            <a:pt x="202" y="0"/>
                          </a:lnTo>
                          <a:lnTo>
                            <a:pt x="202" y="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4" name="Freeform 296"/>
                    <p:cNvSpPr>
                      <a:spLocks/>
                    </p:cNvSpPr>
                    <p:nvPr/>
                  </p:nvSpPr>
                  <p:spPr bwMode="auto">
                    <a:xfrm>
                      <a:off x="1504" y="2432"/>
                      <a:ext cx="90" cy="111"/>
                    </a:xfrm>
                    <a:custGeom>
                      <a:avLst/>
                      <a:gdLst/>
                      <a:ahLst/>
                      <a:cxnLst>
                        <a:cxn ang="0">
                          <a:pos x="3" y="434"/>
                        </a:cxn>
                        <a:cxn ang="0">
                          <a:pos x="26" y="334"/>
                        </a:cxn>
                        <a:cxn ang="0">
                          <a:pos x="30" y="304"/>
                        </a:cxn>
                        <a:cxn ang="0">
                          <a:pos x="26" y="267"/>
                        </a:cxn>
                        <a:cxn ang="0">
                          <a:pos x="23" y="234"/>
                        </a:cxn>
                        <a:cxn ang="0">
                          <a:pos x="23" y="204"/>
                        </a:cxn>
                        <a:cxn ang="0">
                          <a:pos x="17" y="149"/>
                        </a:cxn>
                        <a:cxn ang="0">
                          <a:pos x="30" y="83"/>
                        </a:cxn>
                        <a:cxn ang="0">
                          <a:pos x="57" y="0"/>
                        </a:cxn>
                        <a:cxn ang="0">
                          <a:pos x="71" y="45"/>
                        </a:cxn>
                        <a:cxn ang="0">
                          <a:pos x="97" y="50"/>
                        </a:cxn>
                        <a:cxn ang="0">
                          <a:pos x="95" y="88"/>
                        </a:cxn>
                        <a:cxn ang="0">
                          <a:pos x="125" y="133"/>
                        </a:cxn>
                        <a:cxn ang="0">
                          <a:pos x="157" y="133"/>
                        </a:cxn>
                        <a:cxn ang="0">
                          <a:pos x="162" y="170"/>
                        </a:cxn>
                        <a:cxn ang="0">
                          <a:pos x="188" y="216"/>
                        </a:cxn>
                        <a:cxn ang="0">
                          <a:pos x="222" y="213"/>
                        </a:cxn>
                        <a:cxn ang="0">
                          <a:pos x="253" y="258"/>
                        </a:cxn>
                        <a:cxn ang="0">
                          <a:pos x="232" y="288"/>
                        </a:cxn>
                        <a:cxn ang="0">
                          <a:pos x="226" y="334"/>
                        </a:cxn>
                        <a:cxn ang="0">
                          <a:pos x="192" y="341"/>
                        </a:cxn>
                        <a:cxn ang="0">
                          <a:pos x="162" y="375"/>
                        </a:cxn>
                        <a:cxn ang="0">
                          <a:pos x="128" y="375"/>
                        </a:cxn>
                        <a:cxn ang="0">
                          <a:pos x="101" y="408"/>
                        </a:cxn>
                        <a:cxn ang="0">
                          <a:pos x="30" y="408"/>
                        </a:cxn>
                        <a:cxn ang="0">
                          <a:pos x="3" y="429"/>
                        </a:cxn>
                        <a:cxn ang="0">
                          <a:pos x="0" y="429"/>
                        </a:cxn>
                        <a:cxn ang="0">
                          <a:pos x="3" y="434"/>
                        </a:cxn>
                      </a:cxnLst>
                      <a:rect l="0" t="0" r="r" b="b"/>
                      <a:pathLst>
                        <a:path w="253" h="434">
                          <a:moveTo>
                            <a:pt x="3" y="434"/>
                          </a:moveTo>
                          <a:lnTo>
                            <a:pt x="26" y="334"/>
                          </a:lnTo>
                          <a:lnTo>
                            <a:pt x="30" y="304"/>
                          </a:lnTo>
                          <a:lnTo>
                            <a:pt x="26" y="267"/>
                          </a:lnTo>
                          <a:lnTo>
                            <a:pt x="23" y="234"/>
                          </a:lnTo>
                          <a:lnTo>
                            <a:pt x="23" y="204"/>
                          </a:lnTo>
                          <a:lnTo>
                            <a:pt x="17" y="149"/>
                          </a:lnTo>
                          <a:lnTo>
                            <a:pt x="30" y="83"/>
                          </a:lnTo>
                          <a:lnTo>
                            <a:pt x="57" y="0"/>
                          </a:lnTo>
                          <a:lnTo>
                            <a:pt x="71" y="45"/>
                          </a:lnTo>
                          <a:lnTo>
                            <a:pt x="97" y="50"/>
                          </a:lnTo>
                          <a:lnTo>
                            <a:pt x="95" y="88"/>
                          </a:lnTo>
                          <a:lnTo>
                            <a:pt x="125" y="133"/>
                          </a:lnTo>
                          <a:lnTo>
                            <a:pt x="157" y="133"/>
                          </a:lnTo>
                          <a:lnTo>
                            <a:pt x="162" y="170"/>
                          </a:lnTo>
                          <a:lnTo>
                            <a:pt x="188" y="216"/>
                          </a:lnTo>
                          <a:lnTo>
                            <a:pt x="222" y="213"/>
                          </a:lnTo>
                          <a:lnTo>
                            <a:pt x="253" y="258"/>
                          </a:lnTo>
                          <a:lnTo>
                            <a:pt x="232" y="288"/>
                          </a:lnTo>
                          <a:lnTo>
                            <a:pt x="226" y="334"/>
                          </a:lnTo>
                          <a:lnTo>
                            <a:pt x="192" y="341"/>
                          </a:lnTo>
                          <a:lnTo>
                            <a:pt x="162" y="375"/>
                          </a:lnTo>
                          <a:lnTo>
                            <a:pt x="128" y="375"/>
                          </a:lnTo>
                          <a:lnTo>
                            <a:pt x="101" y="408"/>
                          </a:lnTo>
                          <a:lnTo>
                            <a:pt x="30" y="408"/>
                          </a:lnTo>
                          <a:lnTo>
                            <a:pt x="3" y="429"/>
                          </a:lnTo>
                          <a:lnTo>
                            <a:pt x="0" y="429"/>
                          </a:lnTo>
                          <a:lnTo>
                            <a:pt x="3" y="434"/>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grpSp>
        <p:nvGrpSpPr>
          <p:cNvPr id="9" name="Group 297"/>
          <p:cNvGrpSpPr>
            <a:grpSpLocks/>
          </p:cNvGrpSpPr>
          <p:nvPr/>
        </p:nvGrpSpPr>
        <p:grpSpPr bwMode="auto">
          <a:xfrm>
            <a:off x="2769058" y="3442285"/>
            <a:ext cx="3198669" cy="3114027"/>
            <a:chOff x="2516" y="1680"/>
            <a:chExt cx="1571" cy="1473"/>
          </a:xfrm>
          <a:solidFill>
            <a:schemeClr val="bg1">
              <a:lumMod val="95000"/>
            </a:schemeClr>
          </a:solidFill>
        </p:grpSpPr>
        <p:sp>
          <p:nvSpPr>
            <p:cNvPr id="523" name="Freeform 298"/>
            <p:cNvSpPr>
              <a:spLocks/>
            </p:cNvSpPr>
            <p:nvPr/>
          </p:nvSpPr>
          <p:spPr bwMode="auto">
            <a:xfrm>
              <a:off x="3803" y="1853"/>
              <a:ext cx="284" cy="347"/>
            </a:xfrm>
            <a:custGeom>
              <a:avLst/>
              <a:gdLst/>
              <a:ahLst/>
              <a:cxnLst>
                <a:cxn ang="0">
                  <a:pos x="611" y="1311"/>
                </a:cxn>
                <a:cxn ang="0">
                  <a:pos x="578" y="1230"/>
                </a:cxn>
                <a:cxn ang="0">
                  <a:pos x="514" y="1188"/>
                </a:cxn>
                <a:cxn ang="0">
                  <a:pos x="450" y="1148"/>
                </a:cxn>
                <a:cxn ang="0">
                  <a:pos x="385" y="1148"/>
                </a:cxn>
                <a:cxn ang="0">
                  <a:pos x="321" y="1188"/>
                </a:cxn>
                <a:cxn ang="0">
                  <a:pos x="257" y="1188"/>
                </a:cxn>
                <a:cxn ang="0">
                  <a:pos x="192" y="1230"/>
                </a:cxn>
                <a:cxn ang="0">
                  <a:pos x="128" y="1188"/>
                </a:cxn>
                <a:cxn ang="0">
                  <a:pos x="96" y="1106"/>
                </a:cxn>
                <a:cxn ang="0">
                  <a:pos x="63" y="1064"/>
                </a:cxn>
                <a:cxn ang="0">
                  <a:pos x="63" y="942"/>
                </a:cxn>
                <a:cxn ang="0">
                  <a:pos x="31" y="861"/>
                </a:cxn>
                <a:cxn ang="0">
                  <a:pos x="0" y="778"/>
                </a:cxn>
                <a:cxn ang="0">
                  <a:pos x="31" y="697"/>
                </a:cxn>
                <a:cxn ang="0">
                  <a:pos x="96" y="697"/>
                </a:cxn>
                <a:cxn ang="0">
                  <a:pos x="161" y="656"/>
                </a:cxn>
                <a:cxn ang="0">
                  <a:pos x="224" y="656"/>
                </a:cxn>
                <a:cxn ang="0">
                  <a:pos x="289" y="614"/>
                </a:cxn>
                <a:cxn ang="0">
                  <a:pos x="289" y="492"/>
                </a:cxn>
                <a:cxn ang="0">
                  <a:pos x="257" y="410"/>
                </a:cxn>
                <a:cxn ang="0">
                  <a:pos x="224" y="286"/>
                </a:cxn>
                <a:cxn ang="0">
                  <a:pos x="289" y="247"/>
                </a:cxn>
                <a:cxn ang="0">
                  <a:pos x="353" y="205"/>
                </a:cxn>
                <a:cxn ang="0">
                  <a:pos x="418" y="123"/>
                </a:cxn>
                <a:cxn ang="0">
                  <a:pos x="450" y="83"/>
                </a:cxn>
                <a:cxn ang="0">
                  <a:pos x="546" y="83"/>
                </a:cxn>
                <a:cxn ang="0">
                  <a:pos x="611" y="0"/>
                </a:cxn>
                <a:cxn ang="0">
                  <a:pos x="642" y="83"/>
                </a:cxn>
                <a:cxn ang="0">
                  <a:pos x="675" y="123"/>
                </a:cxn>
                <a:cxn ang="0">
                  <a:pos x="707" y="165"/>
                </a:cxn>
                <a:cxn ang="0">
                  <a:pos x="707" y="247"/>
                </a:cxn>
                <a:cxn ang="0">
                  <a:pos x="771" y="247"/>
                </a:cxn>
                <a:cxn ang="0">
                  <a:pos x="804" y="286"/>
                </a:cxn>
                <a:cxn ang="0">
                  <a:pos x="739" y="410"/>
                </a:cxn>
                <a:cxn ang="0">
                  <a:pos x="707" y="492"/>
                </a:cxn>
                <a:cxn ang="0">
                  <a:pos x="675" y="697"/>
                </a:cxn>
                <a:cxn ang="0">
                  <a:pos x="642" y="861"/>
                </a:cxn>
                <a:cxn ang="0">
                  <a:pos x="642" y="1025"/>
                </a:cxn>
                <a:cxn ang="0">
                  <a:pos x="642" y="1188"/>
                </a:cxn>
                <a:cxn ang="0">
                  <a:pos x="611" y="1353"/>
                </a:cxn>
              </a:cxnLst>
              <a:rect l="0" t="0" r="r" b="b"/>
              <a:pathLst>
                <a:path w="804" h="1353">
                  <a:moveTo>
                    <a:pt x="611" y="1353"/>
                  </a:moveTo>
                  <a:lnTo>
                    <a:pt x="611" y="1311"/>
                  </a:lnTo>
                  <a:lnTo>
                    <a:pt x="578" y="1270"/>
                  </a:lnTo>
                  <a:lnTo>
                    <a:pt x="578" y="1230"/>
                  </a:lnTo>
                  <a:lnTo>
                    <a:pt x="546" y="1230"/>
                  </a:lnTo>
                  <a:lnTo>
                    <a:pt x="514" y="1188"/>
                  </a:lnTo>
                  <a:lnTo>
                    <a:pt x="481" y="1188"/>
                  </a:lnTo>
                  <a:lnTo>
                    <a:pt x="450" y="1148"/>
                  </a:lnTo>
                  <a:lnTo>
                    <a:pt x="418" y="1148"/>
                  </a:lnTo>
                  <a:lnTo>
                    <a:pt x="385" y="1148"/>
                  </a:lnTo>
                  <a:lnTo>
                    <a:pt x="321" y="1148"/>
                  </a:lnTo>
                  <a:lnTo>
                    <a:pt x="321" y="1188"/>
                  </a:lnTo>
                  <a:lnTo>
                    <a:pt x="289" y="1188"/>
                  </a:lnTo>
                  <a:lnTo>
                    <a:pt x="257" y="1188"/>
                  </a:lnTo>
                  <a:lnTo>
                    <a:pt x="224" y="1230"/>
                  </a:lnTo>
                  <a:lnTo>
                    <a:pt x="192" y="1230"/>
                  </a:lnTo>
                  <a:lnTo>
                    <a:pt x="161" y="1188"/>
                  </a:lnTo>
                  <a:lnTo>
                    <a:pt x="128" y="1188"/>
                  </a:lnTo>
                  <a:lnTo>
                    <a:pt x="96" y="1148"/>
                  </a:lnTo>
                  <a:lnTo>
                    <a:pt x="96" y="1106"/>
                  </a:lnTo>
                  <a:lnTo>
                    <a:pt x="96" y="1064"/>
                  </a:lnTo>
                  <a:lnTo>
                    <a:pt x="63" y="1064"/>
                  </a:lnTo>
                  <a:lnTo>
                    <a:pt x="63" y="983"/>
                  </a:lnTo>
                  <a:lnTo>
                    <a:pt x="63" y="942"/>
                  </a:lnTo>
                  <a:lnTo>
                    <a:pt x="31" y="902"/>
                  </a:lnTo>
                  <a:lnTo>
                    <a:pt x="31" y="861"/>
                  </a:lnTo>
                  <a:lnTo>
                    <a:pt x="31" y="820"/>
                  </a:lnTo>
                  <a:lnTo>
                    <a:pt x="0" y="778"/>
                  </a:lnTo>
                  <a:lnTo>
                    <a:pt x="0" y="737"/>
                  </a:lnTo>
                  <a:lnTo>
                    <a:pt x="31" y="697"/>
                  </a:lnTo>
                  <a:lnTo>
                    <a:pt x="63" y="697"/>
                  </a:lnTo>
                  <a:lnTo>
                    <a:pt x="96" y="697"/>
                  </a:lnTo>
                  <a:lnTo>
                    <a:pt x="128" y="697"/>
                  </a:lnTo>
                  <a:lnTo>
                    <a:pt x="161" y="656"/>
                  </a:lnTo>
                  <a:lnTo>
                    <a:pt x="192" y="656"/>
                  </a:lnTo>
                  <a:lnTo>
                    <a:pt x="224" y="656"/>
                  </a:lnTo>
                  <a:lnTo>
                    <a:pt x="257" y="614"/>
                  </a:lnTo>
                  <a:lnTo>
                    <a:pt x="289" y="614"/>
                  </a:lnTo>
                  <a:lnTo>
                    <a:pt x="289" y="533"/>
                  </a:lnTo>
                  <a:lnTo>
                    <a:pt x="289" y="492"/>
                  </a:lnTo>
                  <a:lnTo>
                    <a:pt x="289" y="451"/>
                  </a:lnTo>
                  <a:lnTo>
                    <a:pt x="257" y="410"/>
                  </a:lnTo>
                  <a:lnTo>
                    <a:pt x="224" y="328"/>
                  </a:lnTo>
                  <a:lnTo>
                    <a:pt x="224" y="286"/>
                  </a:lnTo>
                  <a:lnTo>
                    <a:pt x="257" y="247"/>
                  </a:lnTo>
                  <a:lnTo>
                    <a:pt x="289" y="247"/>
                  </a:lnTo>
                  <a:lnTo>
                    <a:pt x="321" y="205"/>
                  </a:lnTo>
                  <a:lnTo>
                    <a:pt x="353" y="205"/>
                  </a:lnTo>
                  <a:lnTo>
                    <a:pt x="385" y="165"/>
                  </a:lnTo>
                  <a:lnTo>
                    <a:pt x="418" y="123"/>
                  </a:lnTo>
                  <a:lnTo>
                    <a:pt x="450" y="123"/>
                  </a:lnTo>
                  <a:lnTo>
                    <a:pt x="450" y="83"/>
                  </a:lnTo>
                  <a:lnTo>
                    <a:pt x="481" y="83"/>
                  </a:lnTo>
                  <a:lnTo>
                    <a:pt x="546" y="83"/>
                  </a:lnTo>
                  <a:lnTo>
                    <a:pt x="578" y="42"/>
                  </a:lnTo>
                  <a:lnTo>
                    <a:pt x="611" y="0"/>
                  </a:lnTo>
                  <a:lnTo>
                    <a:pt x="611" y="42"/>
                  </a:lnTo>
                  <a:lnTo>
                    <a:pt x="642" y="83"/>
                  </a:lnTo>
                  <a:lnTo>
                    <a:pt x="675" y="83"/>
                  </a:lnTo>
                  <a:lnTo>
                    <a:pt x="675" y="123"/>
                  </a:lnTo>
                  <a:lnTo>
                    <a:pt x="707" y="123"/>
                  </a:lnTo>
                  <a:lnTo>
                    <a:pt x="707" y="165"/>
                  </a:lnTo>
                  <a:lnTo>
                    <a:pt x="707" y="205"/>
                  </a:lnTo>
                  <a:lnTo>
                    <a:pt x="707" y="247"/>
                  </a:lnTo>
                  <a:lnTo>
                    <a:pt x="739" y="247"/>
                  </a:lnTo>
                  <a:lnTo>
                    <a:pt x="771" y="247"/>
                  </a:lnTo>
                  <a:lnTo>
                    <a:pt x="804" y="247"/>
                  </a:lnTo>
                  <a:lnTo>
                    <a:pt x="804" y="286"/>
                  </a:lnTo>
                  <a:lnTo>
                    <a:pt x="771" y="328"/>
                  </a:lnTo>
                  <a:lnTo>
                    <a:pt x="739" y="410"/>
                  </a:lnTo>
                  <a:lnTo>
                    <a:pt x="739" y="451"/>
                  </a:lnTo>
                  <a:lnTo>
                    <a:pt x="707" y="492"/>
                  </a:lnTo>
                  <a:lnTo>
                    <a:pt x="675" y="575"/>
                  </a:lnTo>
                  <a:lnTo>
                    <a:pt x="675" y="697"/>
                  </a:lnTo>
                  <a:lnTo>
                    <a:pt x="675" y="737"/>
                  </a:lnTo>
                  <a:lnTo>
                    <a:pt x="642" y="861"/>
                  </a:lnTo>
                  <a:lnTo>
                    <a:pt x="642" y="942"/>
                  </a:lnTo>
                  <a:lnTo>
                    <a:pt x="642" y="1025"/>
                  </a:lnTo>
                  <a:lnTo>
                    <a:pt x="642" y="1106"/>
                  </a:lnTo>
                  <a:lnTo>
                    <a:pt x="642" y="1188"/>
                  </a:lnTo>
                  <a:lnTo>
                    <a:pt x="611" y="1311"/>
                  </a:lnTo>
                  <a:lnTo>
                    <a:pt x="611" y="1353"/>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0" name="Group 300"/>
            <p:cNvGrpSpPr>
              <a:grpSpLocks/>
            </p:cNvGrpSpPr>
            <p:nvPr/>
          </p:nvGrpSpPr>
          <p:grpSpPr bwMode="auto">
            <a:xfrm>
              <a:off x="2516" y="1680"/>
              <a:ext cx="1547" cy="1473"/>
              <a:chOff x="2516" y="1680"/>
              <a:chExt cx="1547" cy="1473"/>
            </a:xfrm>
            <a:grpFill/>
          </p:grpSpPr>
          <p:sp>
            <p:nvSpPr>
              <p:cNvPr id="526" name="Freeform 301"/>
              <p:cNvSpPr>
                <a:spLocks/>
              </p:cNvSpPr>
              <p:nvPr/>
            </p:nvSpPr>
            <p:spPr bwMode="auto">
              <a:xfrm>
                <a:off x="3267" y="2768"/>
                <a:ext cx="251" cy="241"/>
              </a:xfrm>
              <a:custGeom>
                <a:avLst/>
                <a:gdLst/>
                <a:ahLst/>
                <a:cxnLst>
                  <a:cxn ang="0">
                    <a:pos x="515" y="941"/>
                  </a:cxn>
                  <a:cxn ang="0">
                    <a:pos x="483" y="899"/>
                  </a:cxn>
                  <a:cxn ang="0">
                    <a:pos x="451" y="899"/>
                  </a:cxn>
                  <a:cxn ang="0">
                    <a:pos x="387" y="899"/>
                  </a:cxn>
                  <a:cxn ang="0">
                    <a:pos x="354" y="899"/>
                  </a:cxn>
                  <a:cxn ang="0">
                    <a:pos x="354" y="860"/>
                  </a:cxn>
                  <a:cxn ang="0">
                    <a:pos x="354" y="818"/>
                  </a:cxn>
                  <a:cxn ang="0">
                    <a:pos x="354" y="778"/>
                  </a:cxn>
                  <a:cxn ang="0">
                    <a:pos x="354" y="655"/>
                  </a:cxn>
                  <a:cxn ang="0">
                    <a:pos x="323" y="613"/>
                  </a:cxn>
                  <a:cxn ang="0">
                    <a:pos x="323" y="532"/>
                  </a:cxn>
                  <a:cxn ang="0">
                    <a:pos x="258" y="491"/>
                  </a:cxn>
                  <a:cxn ang="0">
                    <a:pos x="258" y="450"/>
                  </a:cxn>
                  <a:cxn ang="0">
                    <a:pos x="226" y="410"/>
                  </a:cxn>
                  <a:cxn ang="0">
                    <a:pos x="194" y="410"/>
                  </a:cxn>
                  <a:cxn ang="0">
                    <a:pos x="130" y="410"/>
                  </a:cxn>
                  <a:cxn ang="0">
                    <a:pos x="66" y="450"/>
                  </a:cxn>
                  <a:cxn ang="0">
                    <a:pos x="0" y="450"/>
                  </a:cxn>
                  <a:cxn ang="0">
                    <a:pos x="0" y="410"/>
                  </a:cxn>
                  <a:cxn ang="0">
                    <a:pos x="0" y="368"/>
                  </a:cxn>
                  <a:cxn ang="0">
                    <a:pos x="33" y="327"/>
                  </a:cxn>
                  <a:cxn ang="0">
                    <a:pos x="66" y="327"/>
                  </a:cxn>
                  <a:cxn ang="0">
                    <a:pos x="97" y="286"/>
                  </a:cxn>
                  <a:cxn ang="0">
                    <a:pos x="130" y="244"/>
                  </a:cxn>
                  <a:cxn ang="0">
                    <a:pos x="161" y="244"/>
                  </a:cxn>
                  <a:cxn ang="0">
                    <a:pos x="194" y="244"/>
                  </a:cxn>
                  <a:cxn ang="0">
                    <a:pos x="194" y="205"/>
                  </a:cxn>
                  <a:cxn ang="0">
                    <a:pos x="226" y="205"/>
                  </a:cxn>
                  <a:cxn ang="0">
                    <a:pos x="226" y="163"/>
                  </a:cxn>
                  <a:cxn ang="0">
                    <a:pos x="226" y="205"/>
                  </a:cxn>
                  <a:cxn ang="0">
                    <a:pos x="258" y="205"/>
                  </a:cxn>
                  <a:cxn ang="0">
                    <a:pos x="290" y="205"/>
                  </a:cxn>
                  <a:cxn ang="0">
                    <a:pos x="323" y="163"/>
                  </a:cxn>
                  <a:cxn ang="0">
                    <a:pos x="354" y="163"/>
                  </a:cxn>
                  <a:cxn ang="0">
                    <a:pos x="419" y="163"/>
                  </a:cxn>
                  <a:cxn ang="0">
                    <a:pos x="451" y="123"/>
                  </a:cxn>
                  <a:cxn ang="0">
                    <a:pos x="483" y="123"/>
                  </a:cxn>
                  <a:cxn ang="0">
                    <a:pos x="515" y="82"/>
                  </a:cxn>
                  <a:cxn ang="0">
                    <a:pos x="548" y="82"/>
                  </a:cxn>
                  <a:cxn ang="0">
                    <a:pos x="580" y="40"/>
                  </a:cxn>
                  <a:cxn ang="0">
                    <a:pos x="611" y="40"/>
                  </a:cxn>
                  <a:cxn ang="0">
                    <a:pos x="644" y="0"/>
                  </a:cxn>
                  <a:cxn ang="0">
                    <a:pos x="676" y="0"/>
                  </a:cxn>
                  <a:cxn ang="0">
                    <a:pos x="709" y="0"/>
                  </a:cxn>
                  <a:cxn ang="0">
                    <a:pos x="644" y="82"/>
                  </a:cxn>
                  <a:cxn ang="0">
                    <a:pos x="611" y="123"/>
                  </a:cxn>
                  <a:cxn ang="0">
                    <a:pos x="611" y="163"/>
                  </a:cxn>
                  <a:cxn ang="0">
                    <a:pos x="611" y="205"/>
                  </a:cxn>
                  <a:cxn ang="0">
                    <a:pos x="644" y="244"/>
                  </a:cxn>
                  <a:cxn ang="0">
                    <a:pos x="644" y="286"/>
                  </a:cxn>
                  <a:cxn ang="0">
                    <a:pos x="644" y="327"/>
                  </a:cxn>
                  <a:cxn ang="0">
                    <a:pos x="644" y="368"/>
                  </a:cxn>
                  <a:cxn ang="0">
                    <a:pos x="644" y="491"/>
                  </a:cxn>
                  <a:cxn ang="0">
                    <a:pos x="611" y="532"/>
                  </a:cxn>
                  <a:cxn ang="0">
                    <a:pos x="611" y="572"/>
                  </a:cxn>
                  <a:cxn ang="0">
                    <a:pos x="611" y="655"/>
                  </a:cxn>
                  <a:cxn ang="0">
                    <a:pos x="580" y="736"/>
                  </a:cxn>
                  <a:cxn ang="0">
                    <a:pos x="580" y="778"/>
                  </a:cxn>
                  <a:cxn ang="0">
                    <a:pos x="580" y="818"/>
                  </a:cxn>
                  <a:cxn ang="0">
                    <a:pos x="548" y="818"/>
                  </a:cxn>
                  <a:cxn ang="0">
                    <a:pos x="548" y="899"/>
                  </a:cxn>
                  <a:cxn ang="0">
                    <a:pos x="515" y="941"/>
                  </a:cxn>
                </a:cxnLst>
                <a:rect l="0" t="0" r="r" b="b"/>
                <a:pathLst>
                  <a:path w="709" h="941">
                    <a:moveTo>
                      <a:pt x="515" y="941"/>
                    </a:moveTo>
                    <a:lnTo>
                      <a:pt x="483" y="899"/>
                    </a:lnTo>
                    <a:lnTo>
                      <a:pt x="451" y="899"/>
                    </a:lnTo>
                    <a:lnTo>
                      <a:pt x="387" y="899"/>
                    </a:lnTo>
                    <a:lnTo>
                      <a:pt x="354" y="899"/>
                    </a:lnTo>
                    <a:lnTo>
                      <a:pt x="354" y="860"/>
                    </a:lnTo>
                    <a:lnTo>
                      <a:pt x="354" y="818"/>
                    </a:lnTo>
                    <a:lnTo>
                      <a:pt x="354" y="778"/>
                    </a:lnTo>
                    <a:lnTo>
                      <a:pt x="354" y="655"/>
                    </a:lnTo>
                    <a:lnTo>
                      <a:pt x="323" y="613"/>
                    </a:lnTo>
                    <a:lnTo>
                      <a:pt x="323" y="532"/>
                    </a:lnTo>
                    <a:lnTo>
                      <a:pt x="258" y="491"/>
                    </a:lnTo>
                    <a:lnTo>
                      <a:pt x="258" y="450"/>
                    </a:lnTo>
                    <a:lnTo>
                      <a:pt x="226" y="410"/>
                    </a:lnTo>
                    <a:lnTo>
                      <a:pt x="194" y="410"/>
                    </a:lnTo>
                    <a:lnTo>
                      <a:pt x="130" y="410"/>
                    </a:lnTo>
                    <a:lnTo>
                      <a:pt x="66" y="450"/>
                    </a:lnTo>
                    <a:lnTo>
                      <a:pt x="0" y="450"/>
                    </a:lnTo>
                    <a:lnTo>
                      <a:pt x="0" y="410"/>
                    </a:lnTo>
                    <a:lnTo>
                      <a:pt x="0" y="368"/>
                    </a:lnTo>
                    <a:lnTo>
                      <a:pt x="33" y="327"/>
                    </a:lnTo>
                    <a:lnTo>
                      <a:pt x="66" y="327"/>
                    </a:lnTo>
                    <a:lnTo>
                      <a:pt x="97" y="286"/>
                    </a:lnTo>
                    <a:lnTo>
                      <a:pt x="130" y="244"/>
                    </a:lnTo>
                    <a:lnTo>
                      <a:pt x="161" y="244"/>
                    </a:lnTo>
                    <a:lnTo>
                      <a:pt x="194" y="244"/>
                    </a:lnTo>
                    <a:lnTo>
                      <a:pt x="194" y="205"/>
                    </a:lnTo>
                    <a:lnTo>
                      <a:pt x="226" y="205"/>
                    </a:lnTo>
                    <a:lnTo>
                      <a:pt x="226" y="163"/>
                    </a:lnTo>
                    <a:lnTo>
                      <a:pt x="226" y="205"/>
                    </a:lnTo>
                    <a:lnTo>
                      <a:pt x="258" y="205"/>
                    </a:lnTo>
                    <a:lnTo>
                      <a:pt x="290" y="205"/>
                    </a:lnTo>
                    <a:lnTo>
                      <a:pt x="323" y="163"/>
                    </a:lnTo>
                    <a:lnTo>
                      <a:pt x="354" y="163"/>
                    </a:lnTo>
                    <a:lnTo>
                      <a:pt x="419" y="163"/>
                    </a:lnTo>
                    <a:lnTo>
                      <a:pt x="451" y="123"/>
                    </a:lnTo>
                    <a:lnTo>
                      <a:pt x="483" y="123"/>
                    </a:lnTo>
                    <a:lnTo>
                      <a:pt x="515" y="82"/>
                    </a:lnTo>
                    <a:lnTo>
                      <a:pt x="548" y="82"/>
                    </a:lnTo>
                    <a:lnTo>
                      <a:pt x="580" y="40"/>
                    </a:lnTo>
                    <a:lnTo>
                      <a:pt x="611" y="40"/>
                    </a:lnTo>
                    <a:lnTo>
                      <a:pt x="644" y="0"/>
                    </a:lnTo>
                    <a:lnTo>
                      <a:pt x="676" y="0"/>
                    </a:lnTo>
                    <a:lnTo>
                      <a:pt x="709" y="0"/>
                    </a:lnTo>
                    <a:lnTo>
                      <a:pt x="644" y="82"/>
                    </a:lnTo>
                    <a:lnTo>
                      <a:pt x="611" y="123"/>
                    </a:lnTo>
                    <a:lnTo>
                      <a:pt x="611" y="163"/>
                    </a:lnTo>
                    <a:lnTo>
                      <a:pt x="611" y="205"/>
                    </a:lnTo>
                    <a:lnTo>
                      <a:pt x="644" y="244"/>
                    </a:lnTo>
                    <a:lnTo>
                      <a:pt x="644" y="286"/>
                    </a:lnTo>
                    <a:lnTo>
                      <a:pt x="644" y="327"/>
                    </a:lnTo>
                    <a:lnTo>
                      <a:pt x="644" y="368"/>
                    </a:lnTo>
                    <a:lnTo>
                      <a:pt x="644" y="491"/>
                    </a:lnTo>
                    <a:lnTo>
                      <a:pt x="611" y="532"/>
                    </a:lnTo>
                    <a:lnTo>
                      <a:pt x="611" y="572"/>
                    </a:lnTo>
                    <a:lnTo>
                      <a:pt x="611" y="655"/>
                    </a:lnTo>
                    <a:lnTo>
                      <a:pt x="580" y="736"/>
                    </a:lnTo>
                    <a:lnTo>
                      <a:pt x="580" y="778"/>
                    </a:lnTo>
                    <a:lnTo>
                      <a:pt x="580" y="818"/>
                    </a:lnTo>
                    <a:lnTo>
                      <a:pt x="548" y="818"/>
                    </a:lnTo>
                    <a:lnTo>
                      <a:pt x="548" y="899"/>
                    </a:lnTo>
                    <a:lnTo>
                      <a:pt x="515" y="9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7" name="Freeform 302"/>
              <p:cNvSpPr>
                <a:spLocks/>
              </p:cNvSpPr>
              <p:nvPr/>
            </p:nvSpPr>
            <p:spPr bwMode="auto">
              <a:xfrm>
                <a:off x="3392" y="2127"/>
                <a:ext cx="229" cy="263"/>
              </a:xfrm>
              <a:custGeom>
                <a:avLst/>
                <a:gdLst/>
                <a:ahLst/>
                <a:cxnLst>
                  <a:cxn ang="0">
                    <a:pos x="580" y="861"/>
                  </a:cxn>
                  <a:cxn ang="0">
                    <a:pos x="516" y="819"/>
                  </a:cxn>
                  <a:cxn ang="0">
                    <a:pos x="451" y="819"/>
                  </a:cxn>
                  <a:cxn ang="0">
                    <a:pos x="388" y="819"/>
                  </a:cxn>
                  <a:cxn ang="0">
                    <a:pos x="355" y="861"/>
                  </a:cxn>
                  <a:cxn ang="0">
                    <a:pos x="322" y="901"/>
                  </a:cxn>
                  <a:cxn ang="0">
                    <a:pos x="257" y="901"/>
                  </a:cxn>
                  <a:cxn ang="0">
                    <a:pos x="227" y="943"/>
                  </a:cxn>
                  <a:cxn ang="0">
                    <a:pos x="194" y="1024"/>
                  </a:cxn>
                  <a:cxn ang="0">
                    <a:pos x="129" y="1024"/>
                  </a:cxn>
                  <a:cxn ang="0">
                    <a:pos x="65" y="1024"/>
                  </a:cxn>
                  <a:cxn ang="0">
                    <a:pos x="0" y="1024"/>
                  </a:cxn>
                  <a:cxn ang="0">
                    <a:pos x="65" y="943"/>
                  </a:cxn>
                  <a:cxn ang="0">
                    <a:pos x="98" y="901"/>
                  </a:cxn>
                  <a:cxn ang="0">
                    <a:pos x="161" y="819"/>
                  </a:cxn>
                  <a:cxn ang="0">
                    <a:pos x="194" y="778"/>
                  </a:cxn>
                  <a:cxn ang="0">
                    <a:pos x="227" y="738"/>
                  </a:cxn>
                  <a:cxn ang="0">
                    <a:pos x="257" y="655"/>
                  </a:cxn>
                  <a:cxn ang="0">
                    <a:pos x="227" y="574"/>
                  </a:cxn>
                  <a:cxn ang="0">
                    <a:pos x="257" y="451"/>
                  </a:cxn>
                  <a:cxn ang="0">
                    <a:pos x="257" y="369"/>
                  </a:cxn>
                  <a:cxn ang="0">
                    <a:pos x="290" y="246"/>
                  </a:cxn>
                  <a:cxn ang="0">
                    <a:pos x="355" y="123"/>
                  </a:cxn>
                  <a:cxn ang="0">
                    <a:pos x="418" y="83"/>
                  </a:cxn>
                  <a:cxn ang="0">
                    <a:pos x="484" y="41"/>
                  </a:cxn>
                  <a:cxn ang="0">
                    <a:pos x="516" y="0"/>
                  </a:cxn>
                  <a:cxn ang="0">
                    <a:pos x="516" y="83"/>
                  </a:cxn>
                  <a:cxn ang="0">
                    <a:pos x="516" y="164"/>
                  </a:cxn>
                  <a:cxn ang="0">
                    <a:pos x="484" y="246"/>
                  </a:cxn>
                  <a:cxn ang="0">
                    <a:pos x="516" y="327"/>
                  </a:cxn>
                  <a:cxn ang="0">
                    <a:pos x="547" y="327"/>
                  </a:cxn>
                  <a:cxn ang="0">
                    <a:pos x="580" y="451"/>
                  </a:cxn>
                  <a:cxn ang="0">
                    <a:pos x="580" y="574"/>
                  </a:cxn>
                  <a:cxn ang="0">
                    <a:pos x="612" y="655"/>
                  </a:cxn>
                  <a:cxn ang="0">
                    <a:pos x="645" y="738"/>
                  </a:cxn>
                  <a:cxn ang="0">
                    <a:pos x="645" y="819"/>
                  </a:cxn>
                  <a:cxn ang="0">
                    <a:pos x="612" y="901"/>
                  </a:cxn>
                </a:cxnLst>
                <a:rect l="0" t="0" r="r" b="b"/>
                <a:pathLst>
                  <a:path w="645" h="1024">
                    <a:moveTo>
                      <a:pt x="612" y="901"/>
                    </a:moveTo>
                    <a:lnTo>
                      <a:pt x="580" y="861"/>
                    </a:lnTo>
                    <a:lnTo>
                      <a:pt x="547" y="861"/>
                    </a:lnTo>
                    <a:lnTo>
                      <a:pt x="516" y="819"/>
                    </a:lnTo>
                    <a:lnTo>
                      <a:pt x="484" y="819"/>
                    </a:lnTo>
                    <a:lnTo>
                      <a:pt x="451" y="819"/>
                    </a:lnTo>
                    <a:lnTo>
                      <a:pt x="418" y="819"/>
                    </a:lnTo>
                    <a:lnTo>
                      <a:pt x="388" y="819"/>
                    </a:lnTo>
                    <a:lnTo>
                      <a:pt x="388" y="861"/>
                    </a:lnTo>
                    <a:lnTo>
                      <a:pt x="355" y="861"/>
                    </a:lnTo>
                    <a:lnTo>
                      <a:pt x="322" y="861"/>
                    </a:lnTo>
                    <a:lnTo>
                      <a:pt x="322" y="901"/>
                    </a:lnTo>
                    <a:lnTo>
                      <a:pt x="290" y="901"/>
                    </a:lnTo>
                    <a:lnTo>
                      <a:pt x="257" y="901"/>
                    </a:lnTo>
                    <a:lnTo>
                      <a:pt x="257" y="943"/>
                    </a:lnTo>
                    <a:lnTo>
                      <a:pt x="227" y="943"/>
                    </a:lnTo>
                    <a:lnTo>
                      <a:pt x="194" y="982"/>
                    </a:lnTo>
                    <a:lnTo>
                      <a:pt x="194" y="1024"/>
                    </a:lnTo>
                    <a:lnTo>
                      <a:pt x="161" y="1024"/>
                    </a:lnTo>
                    <a:lnTo>
                      <a:pt x="129" y="1024"/>
                    </a:lnTo>
                    <a:lnTo>
                      <a:pt x="98" y="1024"/>
                    </a:lnTo>
                    <a:lnTo>
                      <a:pt x="65" y="1024"/>
                    </a:lnTo>
                    <a:lnTo>
                      <a:pt x="33" y="1024"/>
                    </a:lnTo>
                    <a:lnTo>
                      <a:pt x="0" y="1024"/>
                    </a:lnTo>
                    <a:lnTo>
                      <a:pt x="33" y="982"/>
                    </a:lnTo>
                    <a:lnTo>
                      <a:pt x="65" y="943"/>
                    </a:lnTo>
                    <a:lnTo>
                      <a:pt x="65" y="901"/>
                    </a:lnTo>
                    <a:lnTo>
                      <a:pt x="98" y="901"/>
                    </a:lnTo>
                    <a:lnTo>
                      <a:pt x="129" y="861"/>
                    </a:lnTo>
                    <a:lnTo>
                      <a:pt x="161" y="819"/>
                    </a:lnTo>
                    <a:lnTo>
                      <a:pt x="194" y="819"/>
                    </a:lnTo>
                    <a:lnTo>
                      <a:pt x="194" y="778"/>
                    </a:lnTo>
                    <a:lnTo>
                      <a:pt x="227" y="778"/>
                    </a:lnTo>
                    <a:lnTo>
                      <a:pt x="227" y="738"/>
                    </a:lnTo>
                    <a:lnTo>
                      <a:pt x="257" y="696"/>
                    </a:lnTo>
                    <a:lnTo>
                      <a:pt x="257" y="655"/>
                    </a:lnTo>
                    <a:lnTo>
                      <a:pt x="257" y="615"/>
                    </a:lnTo>
                    <a:lnTo>
                      <a:pt x="227" y="574"/>
                    </a:lnTo>
                    <a:lnTo>
                      <a:pt x="227" y="533"/>
                    </a:lnTo>
                    <a:lnTo>
                      <a:pt x="257" y="451"/>
                    </a:lnTo>
                    <a:lnTo>
                      <a:pt x="257" y="410"/>
                    </a:lnTo>
                    <a:lnTo>
                      <a:pt x="257" y="369"/>
                    </a:lnTo>
                    <a:lnTo>
                      <a:pt x="257" y="288"/>
                    </a:lnTo>
                    <a:lnTo>
                      <a:pt x="290" y="246"/>
                    </a:lnTo>
                    <a:lnTo>
                      <a:pt x="322" y="123"/>
                    </a:lnTo>
                    <a:lnTo>
                      <a:pt x="355" y="123"/>
                    </a:lnTo>
                    <a:lnTo>
                      <a:pt x="388" y="123"/>
                    </a:lnTo>
                    <a:lnTo>
                      <a:pt x="418" y="83"/>
                    </a:lnTo>
                    <a:lnTo>
                      <a:pt x="451" y="41"/>
                    </a:lnTo>
                    <a:lnTo>
                      <a:pt x="484" y="41"/>
                    </a:lnTo>
                    <a:lnTo>
                      <a:pt x="484" y="0"/>
                    </a:lnTo>
                    <a:lnTo>
                      <a:pt x="516" y="0"/>
                    </a:lnTo>
                    <a:lnTo>
                      <a:pt x="516" y="41"/>
                    </a:lnTo>
                    <a:lnTo>
                      <a:pt x="516" y="83"/>
                    </a:lnTo>
                    <a:lnTo>
                      <a:pt x="516" y="123"/>
                    </a:lnTo>
                    <a:lnTo>
                      <a:pt x="516" y="164"/>
                    </a:lnTo>
                    <a:lnTo>
                      <a:pt x="516" y="206"/>
                    </a:lnTo>
                    <a:lnTo>
                      <a:pt x="484" y="246"/>
                    </a:lnTo>
                    <a:lnTo>
                      <a:pt x="516" y="288"/>
                    </a:lnTo>
                    <a:lnTo>
                      <a:pt x="516" y="327"/>
                    </a:lnTo>
                    <a:lnTo>
                      <a:pt x="516" y="369"/>
                    </a:lnTo>
                    <a:lnTo>
                      <a:pt x="547" y="327"/>
                    </a:lnTo>
                    <a:lnTo>
                      <a:pt x="547" y="410"/>
                    </a:lnTo>
                    <a:lnTo>
                      <a:pt x="580" y="451"/>
                    </a:lnTo>
                    <a:lnTo>
                      <a:pt x="580" y="533"/>
                    </a:lnTo>
                    <a:lnTo>
                      <a:pt x="580" y="574"/>
                    </a:lnTo>
                    <a:lnTo>
                      <a:pt x="612" y="615"/>
                    </a:lnTo>
                    <a:lnTo>
                      <a:pt x="612" y="655"/>
                    </a:lnTo>
                    <a:lnTo>
                      <a:pt x="645" y="696"/>
                    </a:lnTo>
                    <a:lnTo>
                      <a:pt x="645" y="738"/>
                    </a:lnTo>
                    <a:lnTo>
                      <a:pt x="645" y="778"/>
                    </a:lnTo>
                    <a:lnTo>
                      <a:pt x="645" y="819"/>
                    </a:lnTo>
                    <a:lnTo>
                      <a:pt x="645" y="861"/>
                    </a:lnTo>
                    <a:lnTo>
                      <a:pt x="612" y="90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28" name="Freeform 303"/>
              <p:cNvSpPr>
                <a:spLocks/>
              </p:cNvSpPr>
              <p:nvPr/>
            </p:nvSpPr>
            <p:spPr bwMode="auto">
              <a:xfrm>
                <a:off x="3231" y="2305"/>
                <a:ext cx="228" cy="252"/>
              </a:xfrm>
              <a:custGeom>
                <a:avLst/>
                <a:gdLst/>
                <a:ahLst/>
                <a:cxnLst>
                  <a:cxn ang="0">
                    <a:pos x="515" y="983"/>
                  </a:cxn>
                  <a:cxn ang="0">
                    <a:pos x="387" y="942"/>
                  </a:cxn>
                  <a:cxn ang="0">
                    <a:pos x="226" y="902"/>
                  </a:cxn>
                  <a:cxn ang="0">
                    <a:pos x="129" y="860"/>
                  </a:cxn>
                  <a:cxn ang="0">
                    <a:pos x="97" y="860"/>
                  </a:cxn>
                  <a:cxn ang="0">
                    <a:pos x="129" y="738"/>
                  </a:cxn>
                  <a:cxn ang="0">
                    <a:pos x="97" y="656"/>
                  </a:cxn>
                  <a:cxn ang="0">
                    <a:pos x="97" y="574"/>
                  </a:cxn>
                  <a:cxn ang="0">
                    <a:pos x="97" y="533"/>
                  </a:cxn>
                  <a:cxn ang="0">
                    <a:pos x="97" y="451"/>
                  </a:cxn>
                  <a:cxn ang="0">
                    <a:pos x="65" y="328"/>
                  </a:cxn>
                  <a:cxn ang="0">
                    <a:pos x="32" y="286"/>
                  </a:cxn>
                  <a:cxn ang="0">
                    <a:pos x="32" y="247"/>
                  </a:cxn>
                  <a:cxn ang="0">
                    <a:pos x="0" y="205"/>
                  </a:cxn>
                  <a:cxn ang="0">
                    <a:pos x="0" y="82"/>
                  </a:cxn>
                  <a:cxn ang="0">
                    <a:pos x="0" y="42"/>
                  </a:cxn>
                  <a:cxn ang="0">
                    <a:pos x="0" y="0"/>
                  </a:cxn>
                  <a:cxn ang="0">
                    <a:pos x="0" y="42"/>
                  </a:cxn>
                  <a:cxn ang="0">
                    <a:pos x="32" y="42"/>
                  </a:cxn>
                  <a:cxn ang="0">
                    <a:pos x="65" y="42"/>
                  </a:cxn>
                  <a:cxn ang="0">
                    <a:pos x="97" y="42"/>
                  </a:cxn>
                  <a:cxn ang="0">
                    <a:pos x="129" y="82"/>
                  </a:cxn>
                  <a:cxn ang="0">
                    <a:pos x="162" y="82"/>
                  </a:cxn>
                  <a:cxn ang="0">
                    <a:pos x="162" y="123"/>
                  </a:cxn>
                  <a:cxn ang="0">
                    <a:pos x="193" y="123"/>
                  </a:cxn>
                  <a:cxn ang="0">
                    <a:pos x="226" y="165"/>
                  </a:cxn>
                  <a:cxn ang="0">
                    <a:pos x="257" y="165"/>
                  </a:cxn>
                  <a:cxn ang="0">
                    <a:pos x="290" y="165"/>
                  </a:cxn>
                  <a:cxn ang="0">
                    <a:pos x="290" y="205"/>
                  </a:cxn>
                  <a:cxn ang="0">
                    <a:pos x="290" y="247"/>
                  </a:cxn>
                  <a:cxn ang="0">
                    <a:pos x="322" y="247"/>
                  </a:cxn>
                  <a:cxn ang="0">
                    <a:pos x="354" y="286"/>
                  </a:cxn>
                  <a:cxn ang="0">
                    <a:pos x="387" y="286"/>
                  </a:cxn>
                  <a:cxn ang="0">
                    <a:pos x="387" y="328"/>
                  </a:cxn>
                  <a:cxn ang="0">
                    <a:pos x="419" y="328"/>
                  </a:cxn>
                  <a:cxn ang="0">
                    <a:pos x="450" y="328"/>
                  </a:cxn>
                  <a:cxn ang="0">
                    <a:pos x="483" y="328"/>
                  </a:cxn>
                  <a:cxn ang="0">
                    <a:pos x="515" y="328"/>
                  </a:cxn>
                  <a:cxn ang="0">
                    <a:pos x="547" y="328"/>
                  </a:cxn>
                  <a:cxn ang="0">
                    <a:pos x="579" y="328"/>
                  </a:cxn>
                  <a:cxn ang="0">
                    <a:pos x="611" y="328"/>
                  </a:cxn>
                  <a:cxn ang="0">
                    <a:pos x="644" y="328"/>
                  </a:cxn>
                  <a:cxn ang="0">
                    <a:pos x="611" y="492"/>
                  </a:cxn>
                  <a:cxn ang="0">
                    <a:pos x="547" y="697"/>
                  </a:cxn>
                  <a:cxn ang="0">
                    <a:pos x="547" y="778"/>
                  </a:cxn>
                  <a:cxn ang="0">
                    <a:pos x="547" y="820"/>
                  </a:cxn>
                  <a:cxn ang="0">
                    <a:pos x="515" y="860"/>
                  </a:cxn>
                  <a:cxn ang="0">
                    <a:pos x="515" y="902"/>
                  </a:cxn>
                  <a:cxn ang="0">
                    <a:pos x="515" y="942"/>
                  </a:cxn>
                  <a:cxn ang="0">
                    <a:pos x="515" y="983"/>
                  </a:cxn>
                </a:cxnLst>
                <a:rect l="0" t="0" r="r" b="b"/>
                <a:pathLst>
                  <a:path w="644" h="983">
                    <a:moveTo>
                      <a:pt x="515" y="983"/>
                    </a:moveTo>
                    <a:lnTo>
                      <a:pt x="387" y="942"/>
                    </a:lnTo>
                    <a:lnTo>
                      <a:pt x="226" y="902"/>
                    </a:lnTo>
                    <a:lnTo>
                      <a:pt x="129" y="860"/>
                    </a:lnTo>
                    <a:lnTo>
                      <a:pt x="97" y="860"/>
                    </a:lnTo>
                    <a:lnTo>
                      <a:pt x="129" y="738"/>
                    </a:lnTo>
                    <a:lnTo>
                      <a:pt x="97" y="656"/>
                    </a:lnTo>
                    <a:lnTo>
                      <a:pt x="97" y="574"/>
                    </a:lnTo>
                    <a:lnTo>
                      <a:pt x="97" y="533"/>
                    </a:lnTo>
                    <a:lnTo>
                      <a:pt x="97" y="451"/>
                    </a:lnTo>
                    <a:lnTo>
                      <a:pt x="65" y="328"/>
                    </a:lnTo>
                    <a:lnTo>
                      <a:pt x="32" y="286"/>
                    </a:lnTo>
                    <a:lnTo>
                      <a:pt x="32" y="247"/>
                    </a:lnTo>
                    <a:lnTo>
                      <a:pt x="0" y="205"/>
                    </a:lnTo>
                    <a:lnTo>
                      <a:pt x="0" y="82"/>
                    </a:lnTo>
                    <a:lnTo>
                      <a:pt x="0" y="42"/>
                    </a:lnTo>
                    <a:lnTo>
                      <a:pt x="0" y="0"/>
                    </a:lnTo>
                    <a:lnTo>
                      <a:pt x="0" y="42"/>
                    </a:lnTo>
                    <a:lnTo>
                      <a:pt x="32" y="42"/>
                    </a:lnTo>
                    <a:lnTo>
                      <a:pt x="65" y="42"/>
                    </a:lnTo>
                    <a:lnTo>
                      <a:pt x="97" y="42"/>
                    </a:lnTo>
                    <a:lnTo>
                      <a:pt x="129" y="82"/>
                    </a:lnTo>
                    <a:lnTo>
                      <a:pt x="162" y="82"/>
                    </a:lnTo>
                    <a:lnTo>
                      <a:pt x="162" y="123"/>
                    </a:lnTo>
                    <a:lnTo>
                      <a:pt x="193" y="123"/>
                    </a:lnTo>
                    <a:lnTo>
                      <a:pt x="226" y="165"/>
                    </a:lnTo>
                    <a:lnTo>
                      <a:pt x="257" y="165"/>
                    </a:lnTo>
                    <a:lnTo>
                      <a:pt x="290" y="165"/>
                    </a:lnTo>
                    <a:lnTo>
                      <a:pt x="290" y="205"/>
                    </a:lnTo>
                    <a:lnTo>
                      <a:pt x="290" y="247"/>
                    </a:lnTo>
                    <a:lnTo>
                      <a:pt x="322" y="247"/>
                    </a:lnTo>
                    <a:lnTo>
                      <a:pt x="354" y="286"/>
                    </a:lnTo>
                    <a:lnTo>
                      <a:pt x="387" y="286"/>
                    </a:lnTo>
                    <a:lnTo>
                      <a:pt x="387" y="328"/>
                    </a:lnTo>
                    <a:lnTo>
                      <a:pt x="419" y="328"/>
                    </a:lnTo>
                    <a:lnTo>
                      <a:pt x="450" y="328"/>
                    </a:lnTo>
                    <a:lnTo>
                      <a:pt x="483" y="328"/>
                    </a:lnTo>
                    <a:lnTo>
                      <a:pt x="515" y="328"/>
                    </a:lnTo>
                    <a:lnTo>
                      <a:pt x="547" y="328"/>
                    </a:lnTo>
                    <a:lnTo>
                      <a:pt x="579" y="328"/>
                    </a:lnTo>
                    <a:lnTo>
                      <a:pt x="611" y="328"/>
                    </a:lnTo>
                    <a:lnTo>
                      <a:pt x="644" y="328"/>
                    </a:lnTo>
                    <a:lnTo>
                      <a:pt x="611" y="492"/>
                    </a:lnTo>
                    <a:lnTo>
                      <a:pt x="547" y="697"/>
                    </a:lnTo>
                    <a:lnTo>
                      <a:pt x="547" y="778"/>
                    </a:lnTo>
                    <a:lnTo>
                      <a:pt x="547" y="820"/>
                    </a:lnTo>
                    <a:lnTo>
                      <a:pt x="515" y="860"/>
                    </a:lnTo>
                    <a:lnTo>
                      <a:pt x="515" y="902"/>
                    </a:lnTo>
                    <a:lnTo>
                      <a:pt x="515" y="942"/>
                    </a:lnTo>
                    <a:lnTo>
                      <a:pt x="515" y="983"/>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1" name="Group 304"/>
              <p:cNvGrpSpPr>
                <a:grpSpLocks/>
              </p:cNvGrpSpPr>
              <p:nvPr/>
            </p:nvGrpSpPr>
            <p:grpSpPr bwMode="auto">
              <a:xfrm>
                <a:off x="2516" y="1680"/>
                <a:ext cx="1547" cy="1473"/>
                <a:chOff x="2516" y="1685"/>
                <a:chExt cx="1547" cy="1473"/>
              </a:xfrm>
              <a:grpFill/>
            </p:grpSpPr>
            <p:sp>
              <p:nvSpPr>
                <p:cNvPr id="530" name="Freeform 313"/>
                <p:cNvSpPr>
                  <a:spLocks/>
                </p:cNvSpPr>
                <p:nvPr/>
              </p:nvSpPr>
              <p:spPr bwMode="auto">
                <a:xfrm>
                  <a:off x="3234" y="1685"/>
                  <a:ext cx="763" cy="473"/>
                </a:xfrm>
                <a:custGeom>
                  <a:avLst/>
                  <a:gdLst/>
                  <a:ahLst/>
                  <a:cxnLst>
                    <a:cxn ang="0">
                      <a:pos x="1544" y="1433"/>
                    </a:cxn>
                    <a:cxn ang="0">
                      <a:pos x="1447" y="1556"/>
                    </a:cxn>
                    <a:cxn ang="0">
                      <a:pos x="1318" y="1638"/>
                    </a:cxn>
                    <a:cxn ang="0">
                      <a:pos x="1190" y="1638"/>
                    </a:cxn>
                    <a:cxn ang="0">
                      <a:pos x="1061" y="1679"/>
                    </a:cxn>
                    <a:cxn ang="0">
                      <a:pos x="965" y="1719"/>
                    </a:cxn>
                    <a:cxn ang="0">
                      <a:pos x="900" y="1761"/>
                    </a:cxn>
                    <a:cxn ang="0">
                      <a:pos x="804" y="1842"/>
                    </a:cxn>
                    <a:cxn ang="0">
                      <a:pos x="708" y="1761"/>
                    </a:cxn>
                    <a:cxn ang="0">
                      <a:pos x="676" y="1638"/>
                    </a:cxn>
                    <a:cxn ang="0">
                      <a:pos x="514" y="1638"/>
                    </a:cxn>
                    <a:cxn ang="0">
                      <a:pos x="449" y="1556"/>
                    </a:cxn>
                    <a:cxn ang="0">
                      <a:pos x="321" y="1597"/>
                    </a:cxn>
                    <a:cxn ang="0">
                      <a:pos x="225" y="1638"/>
                    </a:cxn>
                    <a:cxn ang="0">
                      <a:pos x="96" y="1597"/>
                    </a:cxn>
                    <a:cxn ang="0">
                      <a:pos x="161" y="1433"/>
                    </a:cxn>
                    <a:cxn ang="0">
                      <a:pos x="96" y="1311"/>
                    </a:cxn>
                    <a:cxn ang="0">
                      <a:pos x="0" y="1228"/>
                    </a:cxn>
                    <a:cxn ang="0">
                      <a:pos x="257" y="941"/>
                    </a:cxn>
                    <a:cxn ang="0">
                      <a:pos x="482" y="533"/>
                    </a:cxn>
                    <a:cxn ang="0">
                      <a:pos x="386" y="245"/>
                    </a:cxn>
                    <a:cxn ang="0">
                      <a:pos x="482" y="286"/>
                    </a:cxn>
                    <a:cxn ang="0">
                      <a:pos x="580" y="286"/>
                    </a:cxn>
                    <a:cxn ang="0">
                      <a:pos x="676" y="164"/>
                    </a:cxn>
                    <a:cxn ang="0">
                      <a:pos x="739" y="42"/>
                    </a:cxn>
                    <a:cxn ang="0">
                      <a:pos x="837" y="42"/>
                    </a:cxn>
                    <a:cxn ang="0">
                      <a:pos x="900" y="123"/>
                    </a:cxn>
                    <a:cxn ang="0">
                      <a:pos x="933" y="205"/>
                    </a:cxn>
                    <a:cxn ang="0">
                      <a:pos x="1061" y="286"/>
                    </a:cxn>
                    <a:cxn ang="0">
                      <a:pos x="1222" y="286"/>
                    </a:cxn>
                    <a:cxn ang="0">
                      <a:pos x="1318" y="328"/>
                    </a:cxn>
                    <a:cxn ang="0">
                      <a:pos x="1415" y="286"/>
                    </a:cxn>
                    <a:cxn ang="0">
                      <a:pos x="1608" y="369"/>
                    </a:cxn>
                    <a:cxn ang="0">
                      <a:pos x="1929" y="573"/>
                    </a:cxn>
                    <a:cxn ang="0">
                      <a:pos x="1962" y="655"/>
                    </a:cxn>
                    <a:cxn ang="0">
                      <a:pos x="2123" y="697"/>
                    </a:cxn>
                    <a:cxn ang="0">
                      <a:pos x="2058" y="736"/>
                    </a:cxn>
                    <a:cxn ang="0">
                      <a:pos x="1994" y="820"/>
                    </a:cxn>
                    <a:cxn ang="0">
                      <a:pos x="1897" y="901"/>
                    </a:cxn>
                    <a:cxn ang="0">
                      <a:pos x="1833" y="983"/>
                    </a:cxn>
                    <a:cxn ang="0">
                      <a:pos x="1897" y="1147"/>
                    </a:cxn>
                    <a:cxn ang="0">
                      <a:pos x="1866" y="1269"/>
                    </a:cxn>
                    <a:cxn ang="0">
                      <a:pos x="1769" y="1311"/>
                    </a:cxn>
                    <a:cxn ang="0">
                      <a:pos x="1672" y="1352"/>
                    </a:cxn>
                  </a:cxnLst>
                  <a:rect l="0" t="0" r="r" b="b"/>
                  <a:pathLst>
                    <a:path w="2155" h="1842">
                      <a:moveTo>
                        <a:pt x="1608" y="1392"/>
                      </a:moveTo>
                      <a:lnTo>
                        <a:pt x="1576" y="1433"/>
                      </a:lnTo>
                      <a:lnTo>
                        <a:pt x="1544" y="1433"/>
                      </a:lnTo>
                      <a:lnTo>
                        <a:pt x="1511" y="1475"/>
                      </a:lnTo>
                      <a:lnTo>
                        <a:pt x="1479" y="1514"/>
                      </a:lnTo>
                      <a:lnTo>
                        <a:pt x="1447" y="1556"/>
                      </a:lnTo>
                      <a:lnTo>
                        <a:pt x="1415" y="1597"/>
                      </a:lnTo>
                      <a:lnTo>
                        <a:pt x="1382" y="1597"/>
                      </a:lnTo>
                      <a:lnTo>
                        <a:pt x="1318" y="1638"/>
                      </a:lnTo>
                      <a:lnTo>
                        <a:pt x="1287" y="1638"/>
                      </a:lnTo>
                      <a:lnTo>
                        <a:pt x="1254" y="1638"/>
                      </a:lnTo>
                      <a:lnTo>
                        <a:pt x="1190" y="1638"/>
                      </a:lnTo>
                      <a:lnTo>
                        <a:pt x="1157" y="1638"/>
                      </a:lnTo>
                      <a:lnTo>
                        <a:pt x="1094" y="1679"/>
                      </a:lnTo>
                      <a:lnTo>
                        <a:pt x="1061" y="1679"/>
                      </a:lnTo>
                      <a:lnTo>
                        <a:pt x="1029" y="1719"/>
                      </a:lnTo>
                      <a:lnTo>
                        <a:pt x="997" y="1719"/>
                      </a:lnTo>
                      <a:lnTo>
                        <a:pt x="965" y="1719"/>
                      </a:lnTo>
                      <a:lnTo>
                        <a:pt x="933" y="1719"/>
                      </a:lnTo>
                      <a:lnTo>
                        <a:pt x="933" y="1761"/>
                      </a:lnTo>
                      <a:lnTo>
                        <a:pt x="900" y="1761"/>
                      </a:lnTo>
                      <a:lnTo>
                        <a:pt x="867" y="1803"/>
                      </a:lnTo>
                      <a:lnTo>
                        <a:pt x="837" y="1842"/>
                      </a:lnTo>
                      <a:lnTo>
                        <a:pt x="804" y="1842"/>
                      </a:lnTo>
                      <a:lnTo>
                        <a:pt x="771" y="1842"/>
                      </a:lnTo>
                      <a:lnTo>
                        <a:pt x="739" y="1803"/>
                      </a:lnTo>
                      <a:lnTo>
                        <a:pt x="708" y="1761"/>
                      </a:lnTo>
                      <a:lnTo>
                        <a:pt x="708" y="1719"/>
                      </a:lnTo>
                      <a:lnTo>
                        <a:pt x="708" y="1679"/>
                      </a:lnTo>
                      <a:lnTo>
                        <a:pt x="676" y="1638"/>
                      </a:lnTo>
                      <a:lnTo>
                        <a:pt x="643" y="1679"/>
                      </a:lnTo>
                      <a:lnTo>
                        <a:pt x="547" y="1679"/>
                      </a:lnTo>
                      <a:lnTo>
                        <a:pt x="514" y="1638"/>
                      </a:lnTo>
                      <a:lnTo>
                        <a:pt x="482" y="1597"/>
                      </a:lnTo>
                      <a:lnTo>
                        <a:pt x="482" y="1556"/>
                      </a:lnTo>
                      <a:lnTo>
                        <a:pt x="449" y="1556"/>
                      </a:lnTo>
                      <a:lnTo>
                        <a:pt x="386" y="1556"/>
                      </a:lnTo>
                      <a:lnTo>
                        <a:pt x="353" y="1597"/>
                      </a:lnTo>
                      <a:lnTo>
                        <a:pt x="321" y="1597"/>
                      </a:lnTo>
                      <a:lnTo>
                        <a:pt x="290" y="1638"/>
                      </a:lnTo>
                      <a:lnTo>
                        <a:pt x="257" y="1638"/>
                      </a:lnTo>
                      <a:lnTo>
                        <a:pt x="225" y="1638"/>
                      </a:lnTo>
                      <a:lnTo>
                        <a:pt x="161" y="1638"/>
                      </a:lnTo>
                      <a:lnTo>
                        <a:pt x="129" y="1597"/>
                      </a:lnTo>
                      <a:lnTo>
                        <a:pt x="96" y="1597"/>
                      </a:lnTo>
                      <a:lnTo>
                        <a:pt x="129" y="1514"/>
                      </a:lnTo>
                      <a:lnTo>
                        <a:pt x="161" y="1475"/>
                      </a:lnTo>
                      <a:lnTo>
                        <a:pt x="161" y="1433"/>
                      </a:lnTo>
                      <a:lnTo>
                        <a:pt x="129" y="1392"/>
                      </a:lnTo>
                      <a:lnTo>
                        <a:pt x="129" y="1352"/>
                      </a:lnTo>
                      <a:lnTo>
                        <a:pt x="96" y="1311"/>
                      </a:lnTo>
                      <a:lnTo>
                        <a:pt x="64" y="1311"/>
                      </a:lnTo>
                      <a:lnTo>
                        <a:pt x="32" y="1269"/>
                      </a:lnTo>
                      <a:lnTo>
                        <a:pt x="0" y="1228"/>
                      </a:lnTo>
                      <a:lnTo>
                        <a:pt x="32" y="1228"/>
                      </a:lnTo>
                      <a:lnTo>
                        <a:pt x="129" y="1106"/>
                      </a:lnTo>
                      <a:lnTo>
                        <a:pt x="257" y="941"/>
                      </a:lnTo>
                      <a:lnTo>
                        <a:pt x="482" y="778"/>
                      </a:lnTo>
                      <a:lnTo>
                        <a:pt x="482" y="736"/>
                      </a:lnTo>
                      <a:lnTo>
                        <a:pt x="482" y="533"/>
                      </a:lnTo>
                      <a:lnTo>
                        <a:pt x="482" y="450"/>
                      </a:lnTo>
                      <a:lnTo>
                        <a:pt x="449" y="409"/>
                      </a:lnTo>
                      <a:lnTo>
                        <a:pt x="386" y="245"/>
                      </a:lnTo>
                      <a:lnTo>
                        <a:pt x="419" y="286"/>
                      </a:lnTo>
                      <a:lnTo>
                        <a:pt x="449" y="286"/>
                      </a:lnTo>
                      <a:lnTo>
                        <a:pt x="482" y="286"/>
                      </a:lnTo>
                      <a:lnTo>
                        <a:pt x="514" y="286"/>
                      </a:lnTo>
                      <a:lnTo>
                        <a:pt x="547" y="286"/>
                      </a:lnTo>
                      <a:lnTo>
                        <a:pt x="580" y="286"/>
                      </a:lnTo>
                      <a:lnTo>
                        <a:pt x="610" y="245"/>
                      </a:lnTo>
                      <a:lnTo>
                        <a:pt x="643" y="205"/>
                      </a:lnTo>
                      <a:lnTo>
                        <a:pt x="676" y="164"/>
                      </a:lnTo>
                      <a:lnTo>
                        <a:pt x="708" y="123"/>
                      </a:lnTo>
                      <a:lnTo>
                        <a:pt x="739" y="81"/>
                      </a:lnTo>
                      <a:lnTo>
                        <a:pt x="739" y="42"/>
                      </a:lnTo>
                      <a:lnTo>
                        <a:pt x="771" y="0"/>
                      </a:lnTo>
                      <a:lnTo>
                        <a:pt x="804" y="42"/>
                      </a:lnTo>
                      <a:lnTo>
                        <a:pt x="837" y="42"/>
                      </a:lnTo>
                      <a:lnTo>
                        <a:pt x="837" y="81"/>
                      </a:lnTo>
                      <a:lnTo>
                        <a:pt x="867" y="81"/>
                      </a:lnTo>
                      <a:lnTo>
                        <a:pt x="900" y="123"/>
                      </a:lnTo>
                      <a:lnTo>
                        <a:pt x="900" y="164"/>
                      </a:lnTo>
                      <a:lnTo>
                        <a:pt x="933" y="164"/>
                      </a:lnTo>
                      <a:lnTo>
                        <a:pt x="933" y="205"/>
                      </a:lnTo>
                      <a:lnTo>
                        <a:pt x="965" y="245"/>
                      </a:lnTo>
                      <a:lnTo>
                        <a:pt x="997" y="286"/>
                      </a:lnTo>
                      <a:lnTo>
                        <a:pt x="1061" y="286"/>
                      </a:lnTo>
                      <a:lnTo>
                        <a:pt x="1094" y="286"/>
                      </a:lnTo>
                      <a:lnTo>
                        <a:pt x="1125" y="286"/>
                      </a:lnTo>
                      <a:lnTo>
                        <a:pt x="1222" y="286"/>
                      </a:lnTo>
                      <a:lnTo>
                        <a:pt x="1254" y="245"/>
                      </a:lnTo>
                      <a:lnTo>
                        <a:pt x="1287" y="286"/>
                      </a:lnTo>
                      <a:lnTo>
                        <a:pt x="1318" y="328"/>
                      </a:lnTo>
                      <a:lnTo>
                        <a:pt x="1351" y="328"/>
                      </a:lnTo>
                      <a:lnTo>
                        <a:pt x="1382" y="328"/>
                      </a:lnTo>
                      <a:lnTo>
                        <a:pt x="1415" y="286"/>
                      </a:lnTo>
                      <a:lnTo>
                        <a:pt x="1447" y="286"/>
                      </a:lnTo>
                      <a:lnTo>
                        <a:pt x="1479" y="328"/>
                      </a:lnTo>
                      <a:lnTo>
                        <a:pt x="1608" y="369"/>
                      </a:lnTo>
                      <a:lnTo>
                        <a:pt x="1866" y="492"/>
                      </a:lnTo>
                      <a:lnTo>
                        <a:pt x="1897" y="533"/>
                      </a:lnTo>
                      <a:lnTo>
                        <a:pt x="1929" y="573"/>
                      </a:lnTo>
                      <a:lnTo>
                        <a:pt x="1929" y="614"/>
                      </a:lnTo>
                      <a:lnTo>
                        <a:pt x="1962" y="614"/>
                      </a:lnTo>
                      <a:lnTo>
                        <a:pt x="1962" y="655"/>
                      </a:lnTo>
                      <a:lnTo>
                        <a:pt x="2026" y="655"/>
                      </a:lnTo>
                      <a:lnTo>
                        <a:pt x="2058" y="697"/>
                      </a:lnTo>
                      <a:lnTo>
                        <a:pt x="2123" y="697"/>
                      </a:lnTo>
                      <a:lnTo>
                        <a:pt x="2155" y="736"/>
                      </a:lnTo>
                      <a:lnTo>
                        <a:pt x="2090" y="736"/>
                      </a:lnTo>
                      <a:lnTo>
                        <a:pt x="2058" y="736"/>
                      </a:lnTo>
                      <a:lnTo>
                        <a:pt x="2058" y="778"/>
                      </a:lnTo>
                      <a:lnTo>
                        <a:pt x="2026" y="778"/>
                      </a:lnTo>
                      <a:lnTo>
                        <a:pt x="1994" y="820"/>
                      </a:lnTo>
                      <a:lnTo>
                        <a:pt x="1962" y="860"/>
                      </a:lnTo>
                      <a:lnTo>
                        <a:pt x="1929" y="860"/>
                      </a:lnTo>
                      <a:lnTo>
                        <a:pt x="1897" y="901"/>
                      </a:lnTo>
                      <a:lnTo>
                        <a:pt x="1866" y="901"/>
                      </a:lnTo>
                      <a:lnTo>
                        <a:pt x="1833" y="941"/>
                      </a:lnTo>
                      <a:lnTo>
                        <a:pt x="1833" y="983"/>
                      </a:lnTo>
                      <a:lnTo>
                        <a:pt x="1866" y="1064"/>
                      </a:lnTo>
                      <a:lnTo>
                        <a:pt x="1897" y="1106"/>
                      </a:lnTo>
                      <a:lnTo>
                        <a:pt x="1897" y="1147"/>
                      </a:lnTo>
                      <a:lnTo>
                        <a:pt x="1897" y="1187"/>
                      </a:lnTo>
                      <a:lnTo>
                        <a:pt x="1897" y="1269"/>
                      </a:lnTo>
                      <a:lnTo>
                        <a:pt x="1866" y="1269"/>
                      </a:lnTo>
                      <a:lnTo>
                        <a:pt x="1833" y="1311"/>
                      </a:lnTo>
                      <a:lnTo>
                        <a:pt x="1801" y="1311"/>
                      </a:lnTo>
                      <a:lnTo>
                        <a:pt x="1769" y="1311"/>
                      </a:lnTo>
                      <a:lnTo>
                        <a:pt x="1736" y="1352"/>
                      </a:lnTo>
                      <a:lnTo>
                        <a:pt x="1705" y="1352"/>
                      </a:lnTo>
                      <a:lnTo>
                        <a:pt x="1672" y="1352"/>
                      </a:lnTo>
                      <a:lnTo>
                        <a:pt x="1640" y="1352"/>
                      </a:lnTo>
                      <a:lnTo>
                        <a:pt x="1608" y="13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1" name="Freeform 305"/>
                <p:cNvSpPr>
                  <a:spLocks/>
                </p:cNvSpPr>
                <p:nvPr/>
              </p:nvSpPr>
              <p:spPr bwMode="auto">
                <a:xfrm>
                  <a:off x="3187" y="2621"/>
                  <a:ext cx="364" cy="200"/>
                </a:xfrm>
                <a:custGeom>
                  <a:avLst/>
                  <a:gdLst/>
                  <a:ahLst/>
                  <a:cxnLst>
                    <a:cxn ang="0">
                      <a:pos x="996" y="204"/>
                    </a:cxn>
                    <a:cxn ang="0">
                      <a:pos x="964" y="162"/>
                    </a:cxn>
                    <a:cxn ang="0">
                      <a:pos x="899" y="122"/>
                    </a:cxn>
                    <a:cxn ang="0">
                      <a:pos x="868" y="81"/>
                    </a:cxn>
                    <a:cxn ang="0">
                      <a:pos x="804" y="81"/>
                    </a:cxn>
                    <a:cxn ang="0">
                      <a:pos x="771" y="39"/>
                    </a:cxn>
                    <a:cxn ang="0">
                      <a:pos x="707" y="0"/>
                    </a:cxn>
                    <a:cxn ang="0">
                      <a:pos x="610" y="81"/>
                    </a:cxn>
                    <a:cxn ang="0">
                      <a:pos x="547" y="81"/>
                    </a:cxn>
                    <a:cxn ang="0">
                      <a:pos x="514" y="162"/>
                    </a:cxn>
                    <a:cxn ang="0">
                      <a:pos x="418" y="122"/>
                    </a:cxn>
                    <a:cxn ang="0">
                      <a:pos x="320" y="122"/>
                    </a:cxn>
                    <a:cxn ang="0">
                      <a:pos x="257" y="81"/>
                    </a:cxn>
                    <a:cxn ang="0">
                      <a:pos x="192" y="39"/>
                    </a:cxn>
                    <a:cxn ang="0">
                      <a:pos x="96" y="81"/>
                    </a:cxn>
                    <a:cxn ang="0">
                      <a:pos x="63" y="39"/>
                    </a:cxn>
                    <a:cxn ang="0">
                      <a:pos x="31" y="81"/>
                    </a:cxn>
                    <a:cxn ang="0">
                      <a:pos x="0" y="122"/>
                    </a:cxn>
                    <a:cxn ang="0">
                      <a:pos x="31" y="204"/>
                    </a:cxn>
                    <a:cxn ang="0">
                      <a:pos x="31" y="286"/>
                    </a:cxn>
                    <a:cxn ang="0">
                      <a:pos x="96" y="327"/>
                    </a:cxn>
                    <a:cxn ang="0">
                      <a:pos x="128" y="368"/>
                    </a:cxn>
                    <a:cxn ang="0">
                      <a:pos x="160" y="450"/>
                    </a:cxn>
                    <a:cxn ang="0">
                      <a:pos x="224" y="490"/>
                    </a:cxn>
                    <a:cxn ang="0">
                      <a:pos x="290" y="531"/>
                    </a:cxn>
                    <a:cxn ang="0">
                      <a:pos x="320" y="613"/>
                    </a:cxn>
                    <a:cxn ang="0">
                      <a:pos x="353" y="654"/>
                    </a:cxn>
                    <a:cxn ang="0">
                      <a:pos x="385" y="696"/>
                    </a:cxn>
                    <a:cxn ang="0">
                      <a:pos x="418" y="736"/>
                    </a:cxn>
                    <a:cxn ang="0">
                      <a:pos x="449" y="778"/>
                    </a:cxn>
                    <a:cxn ang="0">
                      <a:pos x="514" y="778"/>
                    </a:cxn>
                    <a:cxn ang="0">
                      <a:pos x="578" y="736"/>
                    </a:cxn>
                    <a:cxn ang="0">
                      <a:pos x="675" y="696"/>
                    </a:cxn>
                    <a:cxn ang="0">
                      <a:pos x="738" y="654"/>
                    </a:cxn>
                    <a:cxn ang="0">
                      <a:pos x="804" y="613"/>
                    </a:cxn>
                    <a:cxn ang="0">
                      <a:pos x="868" y="573"/>
                    </a:cxn>
                    <a:cxn ang="0">
                      <a:pos x="932" y="573"/>
                    </a:cxn>
                    <a:cxn ang="0">
                      <a:pos x="964" y="490"/>
                    </a:cxn>
                    <a:cxn ang="0">
                      <a:pos x="996" y="408"/>
                    </a:cxn>
                    <a:cxn ang="0">
                      <a:pos x="1028" y="327"/>
                    </a:cxn>
                    <a:cxn ang="0">
                      <a:pos x="1028" y="245"/>
                    </a:cxn>
                  </a:cxnLst>
                  <a:rect l="0" t="0" r="r" b="b"/>
                  <a:pathLst>
                    <a:path w="1028" h="778">
                      <a:moveTo>
                        <a:pt x="1028" y="204"/>
                      </a:moveTo>
                      <a:lnTo>
                        <a:pt x="996" y="204"/>
                      </a:lnTo>
                      <a:lnTo>
                        <a:pt x="996" y="162"/>
                      </a:lnTo>
                      <a:lnTo>
                        <a:pt x="964" y="162"/>
                      </a:lnTo>
                      <a:lnTo>
                        <a:pt x="932" y="122"/>
                      </a:lnTo>
                      <a:lnTo>
                        <a:pt x="899" y="122"/>
                      </a:lnTo>
                      <a:lnTo>
                        <a:pt x="868" y="122"/>
                      </a:lnTo>
                      <a:lnTo>
                        <a:pt x="868" y="81"/>
                      </a:lnTo>
                      <a:lnTo>
                        <a:pt x="835" y="81"/>
                      </a:lnTo>
                      <a:lnTo>
                        <a:pt x="804" y="81"/>
                      </a:lnTo>
                      <a:lnTo>
                        <a:pt x="804" y="39"/>
                      </a:lnTo>
                      <a:lnTo>
                        <a:pt x="771" y="39"/>
                      </a:lnTo>
                      <a:lnTo>
                        <a:pt x="738" y="0"/>
                      </a:lnTo>
                      <a:lnTo>
                        <a:pt x="707" y="0"/>
                      </a:lnTo>
                      <a:lnTo>
                        <a:pt x="675" y="0"/>
                      </a:lnTo>
                      <a:lnTo>
                        <a:pt x="610" y="81"/>
                      </a:lnTo>
                      <a:lnTo>
                        <a:pt x="578" y="81"/>
                      </a:lnTo>
                      <a:lnTo>
                        <a:pt x="547" y="81"/>
                      </a:lnTo>
                      <a:lnTo>
                        <a:pt x="547" y="122"/>
                      </a:lnTo>
                      <a:lnTo>
                        <a:pt x="514" y="162"/>
                      </a:lnTo>
                      <a:lnTo>
                        <a:pt x="449" y="162"/>
                      </a:lnTo>
                      <a:lnTo>
                        <a:pt x="418" y="122"/>
                      </a:lnTo>
                      <a:lnTo>
                        <a:pt x="385" y="122"/>
                      </a:lnTo>
                      <a:lnTo>
                        <a:pt x="320" y="122"/>
                      </a:lnTo>
                      <a:lnTo>
                        <a:pt x="290" y="122"/>
                      </a:lnTo>
                      <a:lnTo>
                        <a:pt x="257" y="81"/>
                      </a:lnTo>
                      <a:lnTo>
                        <a:pt x="224" y="81"/>
                      </a:lnTo>
                      <a:lnTo>
                        <a:pt x="192" y="39"/>
                      </a:lnTo>
                      <a:lnTo>
                        <a:pt x="128" y="81"/>
                      </a:lnTo>
                      <a:lnTo>
                        <a:pt x="96" y="81"/>
                      </a:lnTo>
                      <a:lnTo>
                        <a:pt x="96" y="39"/>
                      </a:lnTo>
                      <a:lnTo>
                        <a:pt x="63" y="39"/>
                      </a:lnTo>
                      <a:lnTo>
                        <a:pt x="31" y="39"/>
                      </a:lnTo>
                      <a:lnTo>
                        <a:pt x="31" y="81"/>
                      </a:lnTo>
                      <a:lnTo>
                        <a:pt x="0" y="81"/>
                      </a:lnTo>
                      <a:lnTo>
                        <a:pt x="0" y="122"/>
                      </a:lnTo>
                      <a:lnTo>
                        <a:pt x="31" y="162"/>
                      </a:lnTo>
                      <a:lnTo>
                        <a:pt x="31" y="204"/>
                      </a:lnTo>
                      <a:lnTo>
                        <a:pt x="31" y="245"/>
                      </a:lnTo>
                      <a:lnTo>
                        <a:pt x="31" y="286"/>
                      </a:lnTo>
                      <a:lnTo>
                        <a:pt x="63" y="286"/>
                      </a:lnTo>
                      <a:lnTo>
                        <a:pt x="96" y="327"/>
                      </a:lnTo>
                      <a:lnTo>
                        <a:pt x="96" y="368"/>
                      </a:lnTo>
                      <a:lnTo>
                        <a:pt x="128" y="368"/>
                      </a:lnTo>
                      <a:lnTo>
                        <a:pt x="128" y="408"/>
                      </a:lnTo>
                      <a:lnTo>
                        <a:pt x="160" y="450"/>
                      </a:lnTo>
                      <a:lnTo>
                        <a:pt x="192" y="450"/>
                      </a:lnTo>
                      <a:lnTo>
                        <a:pt x="224" y="490"/>
                      </a:lnTo>
                      <a:lnTo>
                        <a:pt x="257" y="531"/>
                      </a:lnTo>
                      <a:lnTo>
                        <a:pt x="290" y="531"/>
                      </a:lnTo>
                      <a:lnTo>
                        <a:pt x="290" y="613"/>
                      </a:lnTo>
                      <a:lnTo>
                        <a:pt x="320" y="613"/>
                      </a:lnTo>
                      <a:lnTo>
                        <a:pt x="320" y="654"/>
                      </a:lnTo>
                      <a:lnTo>
                        <a:pt x="353" y="654"/>
                      </a:lnTo>
                      <a:lnTo>
                        <a:pt x="385" y="654"/>
                      </a:lnTo>
                      <a:lnTo>
                        <a:pt x="385" y="696"/>
                      </a:lnTo>
                      <a:lnTo>
                        <a:pt x="418" y="696"/>
                      </a:lnTo>
                      <a:lnTo>
                        <a:pt x="418" y="736"/>
                      </a:lnTo>
                      <a:lnTo>
                        <a:pt x="449" y="736"/>
                      </a:lnTo>
                      <a:lnTo>
                        <a:pt x="449" y="778"/>
                      </a:lnTo>
                      <a:lnTo>
                        <a:pt x="481" y="778"/>
                      </a:lnTo>
                      <a:lnTo>
                        <a:pt x="514" y="778"/>
                      </a:lnTo>
                      <a:lnTo>
                        <a:pt x="547" y="736"/>
                      </a:lnTo>
                      <a:lnTo>
                        <a:pt x="578" y="736"/>
                      </a:lnTo>
                      <a:lnTo>
                        <a:pt x="642" y="736"/>
                      </a:lnTo>
                      <a:lnTo>
                        <a:pt x="675" y="696"/>
                      </a:lnTo>
                      <a:lnTo>
                        <a:pt x="707" y="696"/>
                      </a:lnTo>
                      <a:lnTo>
                        <a:pt x="738" y="654"/>
                      </a:lnTo>
                      <a:lnTo>
                        <a:pt x="771" y="654"/>
                      </a:lnTo>
                      <a:lnTo>
                        <a:pt x="804" y="613"/>
                      </a:lnTo>
                      <a:lnTo>
                        <a:pt x="835" y="613"/>
                      </a:lnTo>
                      <a:lnTo>
                        <a:pt x="868" y="573"/>
                      </a:lnTo>
                      <a:lnTo>
                        <a:pt x="899" y="573"/>
                      </a:lnTo>
                      <a:lnTo>
                        <a:pt x="932" y="573"/>
                      </a:lnTo>
                      <a:lnTo>
                        <a:pt x="932" y="531"/>
                      </a:lnTo>
                      <a:lnTo>
                        <a:pt x="964" y="490"/>
                      </a:lnTo>
                      <a:lnTo>
                        <a:pt x="996" y="450"/>
                      </a:lnTo>
                      <a:lnTo>
                        <a:pt x="996" y="408"/>
                      </a:lnTo>
                      <a:lnTo>
                        <a:pt x="996" y="368"/>
                      </a:lnTo>
                      <a:lnTo>
                        <a:pt x="1028" y="327"/>
                      </a:lnTo>
                      <a:lnTo>
                        <a:pt x="1028" y="286"/>
                      </a:lnTo>
                      <a:lnTo>
                        <a:pt x="1028" y="245"/>
                      </a:lnTo>
                      <a:lnTo>
                        <a:pt x="1028" y="20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2" name="Freeform 306"/>
                <p:cNvSpPr>
                  <a:spLocks/>
                </p:cNvSpPr>
                <p:nvPr/>
              </p:nvSpPr>
              <p:spPr bwMode="auto">
                <a:xfrm>
                  <a:off x="2810" y="2873"/>
                  <a:ext cx="229" cy="116"/>
                </a:xfrm>
                <a:custGeom>
                  <a:avLst/>
                  <a:gdLst/>
                  <a:ahLst/>
                  <a:cxnLst>
                    <a:cxn ang="0">
                      <a:pos x="0" y="41"/>
                    </a:cxn>
                    <a:cxn ang="0">
                      <a:pos x="97" y="246"/>
                    </a:cxn>
                    <a:cxn ang="0">
                      <a:pos x="97" y="286"/>
                    </a:cxn>
                    <a:cxn ang="0">
                      <a:pos x="97" y="327"/>
                    </a:cxn>
                    <a:cxn ang="0">
                      <a:pos x="97" y="369"/>
                    </a:cxn>
                    <a:cxn ang="0">
                      <a:pos x="64" y="369"/>
                    </a:cxn>
                    <a:cxn ang="0">
                      <a:pos x="64" y="409"/>
                    </a:cxn>
                    <a:cxn ang="0">
                      <a:pos x="64" y="451"/>
                    </a:cxn>
                    <a:cxn ang="0">
                      <a:pos x="129" y="451"/>
                    </a:cxn>
                    <a:cxn ang="0">
                      <a:pos x="160" y="451"/>
                    </a:cxn>
                    <a:cxn ang="0">
                      <a:pos x="193" y="451"/>
                    </a:cxn>
                    <a:cxn ang="0">
                      <a:pos x="226" y="451"/>
                    </a:cxn>
                    <a:cxn ang="0">
                      <a:pos x="257" y="451"/>
                    </a:cxn>
                    <a:cxn ang="0">
                      <a:pos x="257" y="409"/>
                    </a:cxn>
                    <a:cxn ang="0">
                      <a:pos x="257" y="369"/>
                    </a:cxn>
                    <a:cxn ang="0">
                      <a:pos x="289" y="327"/>
                    </a:cxn>
                    <a:cxn ang="0">
                      <a:pos x="321" y="327"/>
                    </a:cxn>
                    <a:cxn ang="0">
                      <a:pos x="354" y="286"/>
                    </a:cxn>
                    <a:cxn ang="0">
                      <a:pos x="387" y="286"/>
                    </a:cxn>
                    <a:cxn ang="0">
                      <a:pos x="450" y="246"/>
                    </a:cxn>
                    <a:cxn ang="0">
                      <a:pos x="483" y="246"/>
                    </a:cxn>
                    <a:cxn ang="0">
                      <a:pos x="515" y="246"/>
                    </a:cxn>
                    <a:cxn ang="0">
                      <a:pos x="515" y="204"/>
                    </a:cxn>
                    <a:cxn ang="0">
                      <a:pos x="547" y="204"/>
                    </a:cxn>
                    <a:cxn ang="0">
                      <a:pos x="579" y="163"/>
                    </a:cxn>
                    <a:cxn ang="0">
                      <a:pos x="611" y="163"/>
                    </a:cxn>
                    <a:cxn ang="0">
                      <a:pos x="644" y="123"/>
                    </a:cxn>
                    <a:cxn ang="0">
                      <a:pos x="611" y="82"/>
                    </a:cxn>
                    <a:cxn ang="0">
                      <a:pos x="611" y="41"/>
                    </a:cxn>
                    <a:cxn ang="0">
                      <a:pos x="579" y="41"/>
                    </a:cxn>
                    <a:cxn ang="0">
                      <a:pos x="579" y="0"/>
                    </a:cxn>
                    <a:cxn ang="0">
                      <a:pos x="515" y="41"/>
                    </a:cxn>
                    <a:cxn ang="0">
                      <a:pos x="483" y="41"/>
                    </a:cxn>
                    <a:cxn ang="0">
                      <a:pos x="418" y="41"/>
                    </a:cxn>
                    <a:cxn ang="0">
                      <a:pos x="354" y="82"/>
                    </a:cxn>
                    <a:cxn ang="0">
                      <a:pos x="257" y="82"/>
                    </a:cxn>
                    <a:cxn ang="0">
                      <a:pos x="226" y="82"/>
                    </a:cxn>
                    <a:cxn ang="0">
                      <a:pos x="160" y="82"/>
                    </a:cxn>
                    <a:cxn ang="0">
                      <a:pos x="64" y="82"/>
                    </a:cxn>
                    <a:cxn ang="0">
                      <a:pos x="32" y="82"/>
                    </a:cxn>
                    <a:cxn ang="0">
                      <a:pos x="32" y="41"/>
                    </a:cxn>
                    <a:cxn ang="0">
                      <a:pos x="0" y="41"/>
                    </a:cxn>
                  </a:cxnLst>
                  <a:rect l="0" t="0" r="r" b="b"/>
                  <a:pathLst>
                    <a:path w="644" h="451">
                      <a:moveTo>
                        <a:pt x="0" y="41"/>
                      </a:moveTo>
                      <a:lnTo>
                        <a:pt x="97" y="246"/>
                      </a:lnTo>
                      <a:lnTo>
                        <a:pt x="97" y="286"/>
                      </a:lnTo>
                      <a:lnTo>
                        <a:pt x="97" y="327"/>
                      </a:lnTo>
                      <a:lnTo>
                        <a:pt x="97" y="369"/>
                      </a:lnTo>
                      <a:lnTo>
                        <a:pt x="64" y="369"/>
                      </a:lnTo>
                      <a:lnTo>
                        <a:pt x="64" y="409"/>
                      </a:lnTo>
                      <a:lnTo>
                        <a:pt x="64" y="451"/>
                      </a:lnTo>
                      <a:lnTo>
                        <a:pt x="129" y="451"/>
                      </a:lnTo>
                      <a:lnTo>
                        <a:pt x="160" y="451"/>
                      </a:lnTo>
                      <a:lnTo>
                        <a:pt x="193" y="451"/>
                      </a:lnTo>
                      <a:lnTo>
                        <a:pt x="226" y="451"/>
                      </a:lnTo>
                      <a:lnTo>
                        <a:pt x="257" y="451"/>
                      </a:lnTo>
                      <a:lnTo>
                        <a:pt x="257" y="409"/>
                      </a:lnTo>
                      <a:lnTo>
                        <a:pt x="257" y="369"/>
                      </a:lnTo>
                      <a:lnTo>
                        <a:pt x="289" y="327"/>
                      </a:lnTo>
                      <a:lnTo>
                        <a:pt x="321" y="327"/>
                      </a:lnTo>
                      <a:lnTo>
                        <a:pt x="354" y="286"/>
                      </a:lnTo>
                      <a:lnTo>
                        <a:pt x="387" y="286"/>
                      </a:lnTo>
                      <a:lnTo>
                        <a:pt x="450" y="246"/>
                      </a:lnTo>
                      <a:lnTo>
                        <a:pt x="483" y="246"/>
                      </a:lnTo>
                      <a:lnTo>
                        <a:pt x="515" y="246"/>
                      </a:lnTo>
                      <a:lnTo>
                        <a:pt x="515" y="204"/>
                      </a:lnTo>
                      <a:lnTo>
                        <a:pt x="547" y="204"/>
                      </a:lnTo>
                      <a:lnTo>
                        <a:pt x="579" y="163"/>
                      </a:lnTo>
                      <a:lnTo>
                        <a:pt x="611" y="163"/>
                      </a:lnTo>
                      <a:lnTo>
                        <a:pt x="644" y="123"/>
                      </a:lnTo>
                      <a:lnTo>
                        <a:pt x="611" y="82"/>
                      </a:lnTo>
                      <a:lnTo>
                        <a:pt x="611" y="41"/>
                      </a:lnTo>
                      <a:lnTo>
                        <a:pt x="579" y="41"/>
                      </a:lnTo>
                      <a:lnTo>
                        <a:pt x="579" y="0"/>
                      </a:lnTo>
                      <a:lnTo>
                        <a:pt x="515" y="41"/>
                      </a:lnTo>
                      <a:lnTo>
                        <a:pt x="483" y="41"/>
                      </a:lnTo>
                      <a:lnTo>
                        <a:pt x="418" y="41"/>
                      </a:lnTo>
                      <a:lnTo>
                        <a:pt x="354" y="82"/>
                      </a:lnTo>
                      <a:lnTo>
                        <a:pt x="257" y="82"/>
                      </a:lnTo>
                      <a:lnTo>
                        <a:pt x="226" y="82"/>
                      </a:lnTo>
                      <a:lnTo>
                        <a:pt x="160" y="82"/>
                      </a:lnTo>
                      <a:lnTo>
                        <a:pt x="64" y="82"/>
                      </a:lnTo>
                      <a:lnTo>
                        <a:pt x="32" y="82"/>
                      </a:lnTo>
                      <a:lnTo>
                        <a:pt x="32" y="41"/>
                      </a:lnTo>
                      <a:lnTo>
                        <a:pt x="0" y="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3" name="Freeform 307"/>
                <p:cNvSpPr>
                  <a:spLocks/>
                </p:cNvSpPr>
                <p:nvPr/>
              </p:nvSpPr>
              <p:spPr bwMode="auto">
                <a:xfrm>
                  <a:off x="3450" y="2716"/>
                  <a:ext cx="296" cy="294"/>
                </a:xfrm>
                <a:custGeom>
                  <a:avLst/>
                  <a:gdLst/>
                  <a:ahLst/>
                  <a:cxnLst>
                    <a:cxn ang="0">
                      <a:pos x="33" y="1105"/>
                    </a:cxn>
                    <a:cxn ang="0">
                      <a:pos x="66" y="1023"/>
                    </a:cxn>
                    <a:cxn ang="0">
                      <a:pos x="66" y="941"/>
                    </a:cxn>
                    <a:cxn ang="0">
                      <a:pos x="97" y="777"/>
                    </a:cxn>
                    <a:cxn ang="0">
                      <a:pos x="129" y="695"/>
                    </a:cxn>
                    <a:cxn ang="0">
                      <a:pos x="129" y="532"/>
                    </a:cxn>
                    <a:cxn ang="0">
                      <a:pos x="129" y="449"/>
                    </a:cxn>
                    <a:cxn ang="0">
                      <a:pos x="97" y="367"/>
                    </a:cxn>
                    <a:cxn ang="0">
                      <a:pos x="129" y="286"/>
                    </a:cxn>
                    <a:cxn ang="0">
                      <a:pos x="194" y="163"/>
                    </a:cxn>
                    <a:cxn ang="0">
                      <a:pos x="257" y="81"/>
                    </a:cxn>
                    <a:cxn ang="0">
                      <a:pos x="290" y="40"/>
                    </a:cxn>
                    <a:cxn ang="0">
                      <a:pos x="354" y="0"/>
                    </a:cxn>
                    <a:cxn ang="0">
                      <a:pos x="419" y="40"/>
                    </a:cxn>
                    <a:cxn ang="0">
                      <a:pos x="484" y="0"/>
                    </a:cxn>
                    <a:cxn ang="0">
                      <a:pos x="580" y="0"/>
                    </a:cxn>
                    <a:cxn ang="0">
                      <a:pos x="676" y="40"/>
                    </a:cxn>
                    <a:cxn ang="0">
                      <a:pos x="741" y="40"/>
                    </a:cxn>
                    <a:cxn ang="0">
                      <a:pos x="804" y="0"/>
                    </a:cxn>
                    <a:cxn ang="0">
                      <a:pos x="804" y="81"/>
                    </a:cxn>
                    <a:cxn ang="0">
                      <a:pos x="772" y="204"/>
                    </a:cxn>
                    <a:cxn ang="0">
                      <a:pos x="708" y="409"/>
                    </a:cxn>
                    <a:cxn ang="0">
                      <a:pos x="741" y="614"/>
                    </a:cxn>
                    <a:cxn ang="0">
                      <a:pos x="837" y="859"/>
                    </a:cxn>
                    <a:cxn ang="0">
                      <a:pos x="708" y="1064"/>
                    </a:cxn>
                    <a:cxn ang="0">
                      <a:pos x="643" y="1145"/>
                    </a:cxn>
                    <a:cxn ang="0">
                      <a:pos x="612" y="1064"/>
                    </a:cxn>
                    <a:cxn ang="0">
                      <a:pos x="580" y="983"/>
                    </a:cxn>
                    <a:cxn ang="0">
                      <a:pos x="484" y="941"/>
                    </a:cxn>
                    <a:cxn ang="0">
                      <a:pos x="419" y="983"/>
                    </a:cxn>
                    <a:cxn ang="0">
                      <a:pos x="386" y="1023"/>
                    </a:cxn>
                    <a:cxn ang="0">
                      <a:pos x="323" y="1023"/>
                    </a:cxn>
                    <a:cxn ang="0">
                      <a:pos x="257" y="1023"/>
                    </a:cxn>
                    <a:cxn ang="0">
                      <a:pos x="194" y="1064"/>
                    </a:cxn>
                    <a:cxn ang="0">
                      <a:pos x="97" y="1105"/>
                    </a:cxn>
                    <a:cxn ang="0">
                      <a:pos x="0" y="1145"/>
                    </a:cxn>
                  </a:cxnLst>
                  <a:rect l="0" t="0" r="r" b="b"/>
                  <a:pathLst>
                    <a:path w="837" h="1145">
                      <a:moveTo>
                        <a:pt x="0" y="1145"/>
                      </a:moveTo>
                      <a:lnTo>
                        <a:pt x="33" y="1105"/>
                      </a:lnTo>
                      <a:lnTo>
                        <a:pt x="33" y="1023"/>
                      </a:lnTo>
                      <a:lnTo>
                        <a:pt x="66" y="1023"/>
                      </a:lnTo>
                      <a:lnTo>
                        <a:pt x="66" y="983"/>
                      </a:lnTo>
                      <a:lnTo>
                        <a:pt x="66" y="941"/>
                      </a:lnTo>
                      <a:lnTo>
                        <a:pt x="97" y="859"/>
                      </a:lnTo>
                      <a:lnTo>
                        <a:pt x="97" y="777"/>
                      </a:lnTo>
                      <a:lnTo>
                        <a:pt x="97" y="737"/>
                      </a:lnTo>
                      <a:lnTo>
                        <a:pt x="129" y="695"/>
                      </a:lnTo>
                      <a:lnTo>
                        <a:pt x="129" y="572"/>
                      </a:lnTo>
                      <a:lnTo>
                        <a:pt x="129" y="532"/>
                      </a:lnTo>
                      <a:lnTo>
                        <a:pt x="129" y="491"/>
                      </a:lnTo>
                      <a:lnTo>
                        <a:pt x="129" y="449"/>
                      </a:lnTo>
                      <a:lnTo>
                        <a:pt x="97" y="409"/>
                      </a:lnTo>
                      <a:lnTo>
                        <a:pt x="97" y="367"/>
                      </a:lnTo>
                      <a:lnTo>
                        <a:pt x="97" y="328"/>
                      </a:lnTo>
                      <a:lnTo>
                        <a:pt x="129" y="286"/>
                      </a:lnTo>
                      <a:lnTo>
                        <a:pt x="194" y="204"/>
                      </a:lnTo>
                      <a:lnTo>
                        <a:pt x="194" y="163"/>
                      </a:lnTo>
                      <a:lnTo>
                        <a:pt x="226" y="122"/>
                      </a:lnTo>
                      <a:lnTo>
                        <a:pt x="257" y="81"/>
                      </a:lnTo>
                      <a:lnTo>
                        <a:pt x="257" y="40"/>
                      </a:lnTo>
                      <a:lnTo>
                        <a:pt x="290" y="40"/>
                      </a:lnTo>
                      <a:lnTo>
                        <a:pt x="323" y="0"/>
                      </a:lnTo>
                      <a:lnTo>
                        <a:pt x="354" y="0"/>
                      </a:lnTo>
                      <a:lnTo>
                        <a:pt x="386" y="40"/>
                      </a:lnTo>
                      <a:lnTo>
                        <a:pt x="419" y="40"/>
                      </a:lnTo>
                      <a:lnTo>
                        <a:pt x="451" y="0"/>
                      </a:lnTo>
                      <a:lnTo>
                        <a:pt x="484" y="0"/>
                      </a:lnTo>
                      <a:lnTo>
                        <a:pt x="547" y="0"/>
                      </a:lnTo>
                      <a:lnTo>
                        <a:pt x="580" y="0"/>
                      </a:lnTo>
                      <a:lnTo>
                        <a:pt x="643" y="40"/>
                      </a:lnTo>
                      <a:lnTo>
                        <a:pt x="676" y="40"/>
                      </a:lnTo>
                      <a:lnTo>
                        <a:pt x="708" y="40"/>
                      </a:lnTo>
                      <a:lnTo>
                        <a:pt x="741" y="40"/>
                      </a:lnTo>
                      <a:lnTo>
                        <a:pt x="772" y="0"/>
                      </a:lnTo>
                      <a:lnTo>
                        <a:pt x="804" y="0"/>
                      </a:lnTo>
                      <a:lnTo>
                        <a:pt x="804" y="40"/>
                      </a:lnTo>
                      <a:lnTo>
                        <a:pt x="804" y="81"/>
                      </a:lnTo>
                      <a:lnTo>
                        <a:pt x="772" y="163"/>
                      </a:lnTo>
                      <a:lnTo>
                        <a:pt x="772" y="204"/>
                      </a:lnTo>
                      <a:lnTo>
                        <a:pt x="741" y="328"/>
                      </a:lnTo>
                      <a:lnTo>
                        <a:pt x="708" y="409"/>
                      </a:lnTo>
                      <a:lnTo>
                        <a:pt x="708" y="532"/>
                      </a:lnTo>
                      <a:lnTo>
                        <a:pt x="741" y="614"/>
                      </a:lnTo>
                      <a:lnTo>
                        <a:pt x="837" y="737"/>
                      </a:lnTo>
                      <a:lnTo>
                        <a:pt x="837" y="859"/>
                      </a:lnTo>
                      <a:lnTo>
                        <a:pt x="804" y="983"/>
                      </a:lnTo>
                      <a:lnTo>
                        <a:pt x="708" y="1064"/>
                      </a:lnTo>
                      <a:lnTo>
                        <a:pt x="676" y="1145"/>
                      </a:lnTo>
                      <a:lnTo>
                        <a:pt x="643" y="1145"/>
                      </a:lnTo>
                      <a:lnTo>
                        <a:pt x="612" y="1105"/>
                      </a:lnTo>
                      <a:lnTo>
                        <a:pt x="612" y="1064"/>
                      </a:lnTo>
                      <a:lnTo>
                        <a:pt x="612" y="1023"/>
                      </a:lnTo>
                      <a:lnTo>
                        <a:pt x="580" y="983"/>
                      </a:lnTo>
                      <a:lnTo>
                        <a:pt x="547" y="983"/>
                      </a:lnTo>
                      <a:lnTo>
                        <a:pt x="484" y="941"/>
                      </a:lnTo>
                      <a:lnTo>
                        <a:pt x="451" y="941"/>
                      </a:lnTo>
                      <a:lnTo>
                        <a:pt x="419" y="983"/>
                      </a:lnTo>
                      <a:lnTo>
                        <a:pt x="386" y="983"/>
                      </a:lnTo>
                      <a:lnTo>
                        <a:pt x="386" y="1023"/>
                      </a:lnTo>
                      <a:lnTo>
                        <a:pt x="354" y="1023"/>
                      </a:lnTo>
                      <a:lnTo>
                        <a:pt x="323" y="1023"/>
                      </a:lnTo>
                      <a:lnTo>
                        <a:pt x="290" y="1023"/>
                      </a:lnTo>
                      <a:lnTo>
                        <a:pt x="257" y="1023"/>
                      </a:lnTo>
                      <a:lnTo>
                        <a:pt x="226" y="1064"/>
                      </a:lnTo>
                      <a:lnTo>
                        <a:pt x="194" y="1064"/>
                      </a:lnTo>
                      <a:lnTo>
                        <a:pt x="129" y="1064"/>
                      </a:lnTo>
                      <a:lnTo>
                        <a:pt x="97" y="1105"/>
                      </a:lnTo>
                      <a:lnTo>
                        <a:pt x="66" y="1105"/>
                      </a:lnTo>
                      <a:lnTo>
                        <a:pt x="0" y="114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4" name="Freeform 308"/>
                <p:cNvSpPr>
                  <a:spLocks/>
                </p:cNvSpPr>
                <p:nvPr/>
              </p:nvSpPr>
              <p:spPr bwMode="auto">
                <a:xfrm>
                  <a:off x="3416" y="2958"/>
                  <a:ext cx="285" cy="200"/>
                </a:xfrm>
                <a:custGeom>
                  <a:avLst/>
                  <a:gdLst/>
                  <a:ahLst/>
                  <a:cxnLst>
                    <a:cxn ang="0">
                      <a:pos x="772" y="204"/>
                    </a:cxn>
                    <a:cxn ang="0">
                      <a:pos x="772" y="245"/>
                    </a:cxn>
                    <a:cxn ang="0">
                      <a:pos x="804" y="245"/>
                    </a:cxn>
                    <a:cxn ang="0">
                      <a:pos x="804" y="286"/>
                    </a:cxn>
                    <a:cxn ang="0">
                      <a:pos x="772" y="368"/>
                    </a:cxn>
                    <a:cxn ang="0">
                      <a:pos x="740" y="408"/>
                    </a:cxn>
                    <a:cxn ang="0">
                      <a:pos x="643" y="490"/>
                    </a:cxn>
                    <a:cxn ang="0">
                      <a:pos x="482" y="531"/>
                    </a:cxn>
                    <a:cxn ang="0">
                      <a:pos x="386" y="613"/>
                    </a:cxn>
                    <a:cxn ang="0">
                      <a:pos x="353" y="613"/>
                    </a:cxn>
                    <a:cxn ang="0">
                      <a:pos x="323" y="613"/>
                    </a:cxn>
                    <a:cxn ang="0">
                      <a:pos x="290" y="613"/>
                    </a:cxn>
                    <a:cxn ang="0">
                      <a:pos x="257" y="613"/>
                    </a:cxn>
                    <a:cxn ang="0">
                      <a:pos x="257" y="654"/>
                    </a:cxn>
                    <a:cxn ang="0">
                      <a:pos x="225" y="696"/>
                    </a:cxn>
                    <a:cxn ang="0">
                      <a:pos x="225" y="736"/>
                    </a:cxn>
                    <a:cxn ang="0">
                      <a:pos x="192" y="736"/>
                    </a:cxn>
                    <a:cxn ang="0">
                      <a:pos x="192" y="778"/>
                    </a:cxn>
                    <a:cxn ang="0">
                      <a:pos x="162" y="736"/>
                    </a:cxn>
                    <a:cxn ang="0">
                      <a:pos x="129" y="736"/>
                    </a:cxn>
                    <a:cxn ang="0">
                      <a:pos x="96" y="736"/>
                    </a:cxn>
                    <a:cxn ang="0">
                      <a:pos x="64" y="696"/>
                    </a:cxn>
                    <a:cxn ang="0">
                      <a:pos x="64" y="654"/>
                    </a:cxn>
                    <a:cxn ang="0">
                      <a:pos x="33" y="613"/>
                    </a:cxn>
                    <a:cxn ang="0">
                      <a:pos x="33" y="573"/>
                    </a:cxn>
                    <a:cxn ang="0">
                      <a:pos x="0" y="531"/>
                    </a:cxn>
                    <a:cxn ang="0">
                      <a:pos x="0" y="490"/>
                    </a:cxn>
                    <a:cxn ang="0">
                      <a:pos x="33" y="408"/>
                    </a:cxn>
                    <a:cxn ang="0">
                      <a:pos x="64" y="327"/>
                    </a:cxn>
                    <a:cxn ang="0">
                      <a:pos x="96" y="327"/>
                    </a:cxn>
                    <a:cxn ang="0">
                      <a:pos x="96" y="204"/>
                    </a:cxn>
                    <a:cxn ang="0">
                      <a:pos x="162" y="162"/>
                    </a:cxn>
                    <a:cxn ang="0">
                      <a:pos x="192" y="162"/>
                    </a:cxn>
                    <a:cxn ang="0">
                      <a:pos x="225" y="122"/>
                    </a:cxn>
                    <a:cxn ang="0">
                      <a:pos x="290" y="122"/>
                    </a:cxn>
                    <a:cxn ang="0">
                      <a:pos x="323" y="122"/>
                    </a:cxn>
                    <a:cxn ang="0">
                      <a:pos x="353" y="81"/>
                    </a:cxn>
                    <a:cxn ang="0">
                      <a:pos x="386" y="81"/>
                    </a:cxn>
                    <a:cxn ang="0">
                      <a:pos x="419" y="81"/>
                    </a:cxn>
                    <a:cxn ang="0">
                      <a:pos x="451" y="81"/>
                    </a:cxn>
                    <a:cxn ang="0">
                      <a:pos x="482" y="81"/>
                    </a:cxn>
                    <a:cxn ang="0">
                      <a:pos x="482" y="40"/>
                    </a:cxn>
                    <a:cxn ang="0">
                      <a:pos x="515" y="40"/>
                    </a:cxn>
                    <a:cxn ang="0">
                      <a:pos x="547" y="0"/>
                    </a:cxn>
                    <a:cxn ang="0">
                      <a:pos x="580" y="0"/>
                    </a:cxn>
                    <a:cxn ang="0">
                      <a:pos x="643" y="40"/>
                    </a:cxn>
                    <a:cxn ang="0">
                      <a:pos x="676" y="40"/>
                    </a:cxn>
                    <a:cxn ang="0">
                      <a:pos x="708" y="81"/>
                    </a:cxn>
                    <a:cxn ang="0">
                      <a:pos x="708" y="122"/>
                    </a:cxn>
                    <a:cxn ang="0">
                      <a:pos x="708" y="162"/>
                    </a:cxn>
                    <a:cxn ang="0">
                      <a:pos x="740" y="204"/>
                    </a:cxn>
                    <a:cxn ang="0">
                      <a:pos x="772" y="204"/>
                    </a:cxn>
                  </a:cxnLst>
                  <a:rect l="0" t="0" r="r" b="b"/>
                  <a:pathLst>
                    <a:path w="804" h="778">
                      <a:moveTo>
                        <a:pt x="772" y="204"/>
                      </a:moveTo>
                      <a:lnTo>
                        <a:pt x="772" y="245"/>
                      </a:lnTo>
                      <a:lnTo>
                        <a:pt x="804" y="245"/>
                      </a:lnTo>
                      <a:lnTo>
                        <a:pt x="804" y="286"/>
                      </a:lnTo>
                      <a:lnTo>
                        <a:pt x="772" y="368"/>
                      </a:lnTo>
                      <a:lnTo>
                        <a:pt x="740" y="408"/>
                      </a:lnTo>
                      <a:lnTo>
                        <a:pt x="643" y="490"/>
                      </a:lnTo>
                      <a:lnTo>
                        <a:pt x="482" y="531"/>
                      </a:lnTo>
                      <a:lnTo>
                        <a:pt x="386" y="613"/>
                      </a:lnTo>
                      <a:lnTo>
                        <a:pt x="353" y="613"/>
                      </a:lnTo>
                      <a:lnTo>
                        <a:pt x="323" y="613"/>
                      </a:lnTo>
                      <a:lnTo>
                        <a:pt x="290" y="613"/>
                      </a:lnTo>
                      <a:lnTo>
                        <a:pt x="257" y="613"/>
                      </a:lnTo>
                      <a:lnTo>
                        <a:pt x="257" y="654"/>
                      </a:lnTo>
                      <a:lnTo>
                        <a:pt x="225" y="696"/>
                      </a:lnTo>
                      <a:lnTo>
                        <a:pt x="225" y="736"/>
                      </a:lnTo>
                      <a:lnTo>
                        <a:pt x="192" y="736"/>
                      </a:lnTo>
                      <a:lnTo>
                        <a:pt x="192" y="778"/>
                      </a:lnTo>
                      <a:lnTo>
                        <a:pt x="162" y="736"/>
                      </a:lnTo>
                      <a:lnTo>
                        <a:pt x="129" y="736"/>
                      </a:lnTo>
                      <a:lnTo>
                        <a:pt x="96" y="736"/>
                      </a:lnTo>
                      <a:lnTo>
                        <a:pt x="64" y="696"/>
                      </a:lnTo>
                      <a:lnTo>
                        <a:pt x="64" y="654"/>
                      </a:lnTo>
                      <a:lnTo>
                        <a:pt x="33" y="613"/>
                      </a:lnTo>
                      <a:lnTo>
                        <a:pt x="33" y="573"/>
                      </a:lnTo>
                      <a:lnTo>
                        <a:pt x="0" y="531"/>
                      </a:lnTo>
                      <a:lnTo>
                        <a:pt x="0" y="490"/>
                      </a:lnTo>
                      <a:lnTo>
                        <a:pt x="33" y="408"/>
                      </a:lnTo>
                      <a:lnTo>
                        <a:pt x="64" y="327"/>
                      </a:lnTo>
                      <a:lnTo>
                        <a:pt x="96" y="327"/>
                      </a:lnTo>
                      <a:lnTo>
                        <a:pt x="96" y="204"/>
                      </a:lnTo>
                      <a:lnTo>
                        <a:pt x="162" y="162"/>
                      </a:lnTo>
                      <a:lnTo>
                        <a:pt x="192" y="162"/>
                      </a:lnTo>
                      <a:lnTo>
                        <a:pt x="225" y="122"/>
                      </a:lnTo>
                      <a:lnTo>
                        <a:pt x="290" y="122"/>
                      </a:lnTo>
                      <a:lnTo>
                        <a:pt x="323" y="122"/>
                      </a:lnTo>
                      <a:lnTo>
                        <a:pt x="353" y="81"/>
                      </a:lnTo>
                      <a:lnTo>
                        <a:pt x="386" y="81"/>
                      </a:lnTo>
                      <a:lnTo>
                        <a:pt x="419" y="81"/>
                      </a:lnTo>
                      <a:lnTo>
                        <a:pt x="451" y="81"/>
                      </a:lnTo>
                      <a:lnTo>
                        <a:pt x="482" y="81"/>
                      </a:lnTo>
                      <a:lnTo>
                        <a:pt x="482" y="40"/>
                      </a:lnTo>
                      <a:lnTo>
                        <a:pt x="515" y="40"/>
                      </a:lnTo>
                      <a:lnTo>
                        <a:pt x="547" y="0"/>
                      </a:lnTo>
                      <a:lnTo>
                        <a:pt x="580" y="0"/>
                      </a:lnTo>
                      <a:lnTo>
                        <a:pt x="643" y="40"/>
                      </a:lnTo>
                      <a:lnTo>
                        <a:pt x="676" y="40"/>
                      </a:lnTo>
                      <a:lnTo>
                        <a:pt x="708" y="81"/>
                      </a:lnTo>
                      <a:lnTo>
                        <a:pt x="708" y="122"/>
                      </a:lnTo>
                      <a:lnTo>
                        <a:pt x="708" y="162"/>
                      </a:lnTo>
                      <a:lnTo>
                        <a:pt x="740" y="204"/>
                      </a:lnTo>
                      <a:lnTo>
                        <a:pt x="772" y="20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5" name="Freeform 309"/>
                <p:cNvSpPr>
                  <a:spLocks/>
                </p:cNvSpPr>
                <p:nvPr/>
              </p:nvSpPr>
              <p:spPr bwMode="auto">
                <a:xfrm>
                  <a:off x="3153" y="2695"/>
                  <a:ext cx="194" cy="242"/>
                </a:xfrm>
                <a:custGeom>
                  <a:avLst/>
                  <a:gdLst/>
                  <a:ahLst/>
                  <a:cxnLst>
                    <a:cxn ang="0">
                      <a:pos x="290" y="697"/>
                    </a:cxn>
                    <a:cxn ang="0">
                      <a:pos x="225" y="737"/>
                    </a:cxn>
                    <a:cxn ang="0">
                      <a:pos x="161" y="859"/>
                    </a:cxn>
                    <a:cxn ang="0">
                      <a:pos x="130" y="901"/>
                    </a:cxn>
                    <a:cxn ang="0">
                      <a:pos x="97" y="942"/>
                    </a:cxn>
                    <a:cxn ang="0">
                      <a:pos x="64" y="901"/>
                    </a:cxn>
                    <a:cxn ang="0">
                      <a:pos x="33" y="820"/>
                    </a:cxn>
                    <a:cxn ang="0">
                      <a:pos x="33" y="737"/>
                    </a:cxn>
                    <a:cxn ang="0">
                      <a:pos x="33" y="655"/>
                    </a:cxn>
                    <a:cxn ang="0">
                      <a:pos x="0" y="573"/>
                    </a:cxn>
                    <a:cxn ang="0">
                      <a:pos x="33" y="531"/>
                    </a:cxn>
                    <a:cxn ang="0">
                      <a:pos x="64" y="450"/>
                    </a:cxn>
                    <a:cxn ang="0">
                      <a:pos x="33" y="369"/>
                    </a:cxn>
                    <a:cxn ang="0">
                      <a:pos x="33" y="287"/>
                    </a:cxn>
                    <a:cxn ang="0">
                      <a:pos x="0" y="164"/>
                    </a:cxn>
                    <a:cxn ang="0">
                      <a:pos x="64" y="83"/>
                    </a:cxn>
                    <a:cxn ang="0">
                      <a:pos x="130" y="42"/>
                    </a:cxn>
                    <a:cxn ang="0">
                      <a:pos x="161" y="0"/>
                    </a:cxn>
                    <a:cxn ang="0">
                      <a:pos x="194" y="83"/>
                    </a:cxn>
                    <a:cxn ang="0">
                      <a:pos x="225" y="123"/>
                    </a:cxn>
                    <a:cxn ang="0">
                      <a:pos x="290" y="164"/>
                    </a:cxn>
                    <a:cxn ang="0">
                      <a:pos x="354" y="245"/>
                    </a:cxn>
                    <a:cxn ang="0">
                      <a:pos x="387" y="328"/>
                    </a:cxn>
                    <a:cxn ang="0">
                      <a:pos x="418" y="369"/>
                    </a:cxn>
                    <a:cxn ang="0">
                      <a:pos x="483" y="369"/>
                    </a:cxn>
                    <a:cxn ang="0">
                      <a:pos x="515" y="411"/>
                    </a:cxn>
                    <a:cxn ang="0">
                      <a:pos x="547" y="450"/>
                    </a:cxn>
                    <a:cxn ang="0">
                      <a:pos x="515" y="492"/>
                    </a:cxn>
                    <a:cxn ang="0">
                      <a:pos x="483" y="531"/>
                    </a:cxn>
                    <a:cxn ang="0">
                      <a:pos x="418" y="573"/>
                    </a:cxn>
                    <a:cxn ang="0">
                      <a:pos x="354" y="615"/>
                    </a:cxn>
                    <a:cxn ang="0">
                      <a:pos x="322" y="697"/>
                    </a:cxn>
                  </a:cxnLst>
                  <a:rect l="0" t="0" r="r" b="b"/>
                  <a:pathLst>
                    <a:path w="547" h="942">
                      <a:moveTo>
                        <a:pt x="322" y="697"/>
                      </a:moveTo>
                      <a:lnTo>
                        <a:pt x="290" y="697"/>
                      </a:lnTo>
                      <a:lnTo>
                        <a:pt x="258" y="737"/>
                      </a:lnTo>
                      <a:lnTo>
                        <a:pt x="225" y="737"/>
                      </a:lnTo>
                      <a:lnTo>
                        <a:pt x="194" y="820"/>
                      </a:lnTo>
                      <a:lnTo>
                        <a:pt x="161" y="859"/>
                      </a:lnTo>
                      <a:lnTo>
                        <a:pt x="130" y="859"/>
                      </a:lnTo>
                      <a:lnTo>
                        <a:pt x="130" y="901"/>
                      </a:lnTo>
                      <a:lnTo>
                        <a:pt x="97" y="901"/>
                      </a:lnTo>
                      <a:lnTo>
                        <a:pt x="97" y="942"/>
                      </a:lnTo>
                      <a:lnTo>
                        <a:pt x="64" y="942"/>
                      </a:lnTo>
                      <a:lnTo>
                        <a:pt x="64" y="901"/>
                      </a:lnTo>
                      <a:lnTo>
                        <a:pt x="64" y="859"/>
                      </a:lnTo>
                      <a:lnTo>
                        <a:pt x="33" y="820"/>
                      </a:lnTo>
                      <a:lnTo>
                        <a:pt x="33" y="778"/>
                      </a:lnTo>
                      <a:lnTo>
                        <a:pt x="33" y="737"/>
                      </a:lnTo>
                      <a:lnTo>
                        <a:pt x="33" y="697"/>
                      </a:lnTo>
                      <a:lnTo>
                        <a:pt x="33" y="655"/>
                      </a:lnTo>
                      <a:lnTo>
                        <a:pt x="0" y="615"/>
                      </a:lnTo>
                      <a:lnTo>
                        <a:pt x="0" y="573"/>
                      </a:lnTo>
                      <a:lnTo>
                        <a:pt x="0" y="531"/>
                      </a:lnTo>
                      <a:lnTo>
                        <a:pt x="33" y="531"/>
                      </a:lnTo>
                      <a:lnTo>
                        <a:pt x="33" y="492"/>
                      </a:lnTo>
                      <a:lnTo>
                        <a:pt x="64" y="450"/>
                      </a:lnTo>
                      <a:lnTo>
                        <a:pt x="64" y="411"/>
                      </a:lnTo>
                      <a:lnTo>
                        <a:pt x="33" y="369"/>
                      </a:lnTo>
                      <a:lnTo>
                        <a:pt x="33" y="328"/>
                      </a:lnTo>
                      <a:lnTo>
                        <a:pt x="33" y="287"/>
                      </a:lnTo>
                      <a:lnTo>
                        <a:pt x="33" y="205"/>
                      </a:lnTo>
                      <a:lnTo>
                        <a:pt x="0" y="164"/>
                      </a:lnTo>
                      <a:lnTo>
                        <a:pt x="33" y="123"/>
                      </a:lnTo>
                      <a:lnTo>
                        <a:pt x="64" y="83"/>
                      </a:lnTo>
                      <a:lnTo>
                        <a:pt x="97" y="42"/>
                      </a:lnTo>
                      <a:lnTo>
                        <a:pt x="130" y="42"/>
                      </a:lnTo>
                      <a:lnTo>
                        <a:pt x="130" y="0"/>
                      </a:lnTo>
                      <a:lnTo>
                        <a:pt x="161" y="0"/>
                      </a:lnTo>
                      <a:lnTo>
                        <a:pt x="194" y="42"/>
                      </a:lnTo>
                      <a:lnTo>
                        <a:pt x="194" y="83"/>
                      </a:lnTo>
                      <a:lnTo>
                        <a:pt x="225" y="83"/>
                      </a:lnTo>
                      <a:lnTo>
                        <a:pt x="225" y="123"/>
                      </a:lnTo>
                      <a:lnTo>
                        <a:pt x="258" y="164"/>
                      </a:lnTo>
                      <a:lnTo>
                        <a:pt x="290" y="164"/>
                      </a:lnTo>
                      <a:lnTo>
                        <a:pt x="322" y="205"/>
                      </a:lnTo>
                      <a:lnTo>
                        <a:pt x="354" y="245"/>
                      </a:lnTo>
                      <a:lnTo>
                        <a:pt x="387" y="245"/>
                      </a:lnTo>
                      <a:lnTo>
                        <a:pt x="387" y="328"/>
                      </a:lnTo>
                      <a:lnTo>
                        <a:pt x="418" y="328"/>
                      </a:lnTo>
                      <a:lnTo>
                        <a:pt x="418" y="369"/>
                      </a:lnTo>
                      <a:lnTo>
                        <a:pt x="451" y="369"/>
                      </a:lnTo>
                      <a:lnTo>
                        <a:pt x="483" y="369"/>
                      </a:lnTo>
                      <a:lnTo>
                        <a:pt x="483" y="411"/>
                      </a:lnTo>
                      <a:lnTo>
                        <a:pt x="515" y="411"/>
                      </a:lnTo>
                      <a:lnTo>
                        <a:pt x="515" y="450"/>
                      </a:lnTo>
                      <a:lnTo>
                        <a:pt x="547" y="450"/>
                      </a:lnTo>
                      <a:lnTo>
                        <a:pt x="547" y="492"/>
                      </a:lnTo>
                      <a:lnTo>
                        <a:pt x="515" y="492"/>
                      </a:lnTo>
                      <a:lnTo>
                        <a:pt x="515" y="531"/>
                      </a:lnTo>
                      <a:lnTo>
                        <a:pt x="483" y="531"/>
                      </a:lnTo>
                      <a:lnTo>
                        <a:pt x="451" y="531"/>
                      </a:lnTo>
                      <a:lnTo>
                        <a:pt x="418" y="573"/>
                      </a:lnTo>
                      <a:lnTo>
                        <a:pt x="387" y="615"/>
                      </a:lnTo>
                      <a:lnTo>
                        <a:pt x="354" y="615"/>
                      </a:lnTo>
                      <a:lnTo>
                        <a:pt x="322" y="655"/>
                      </a:lnTo>
                      <a:lnTo>
                        <a:pt x="322"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6" name="Freeform 310"/>
                <p:cNvSpPr>
                  <a:spLocks/>
                </p:cNvSpPr>
                <p:nvPr/>
              </p:nvSpPr>
              <p:spPr bwMode="auto">
                <a:xfrm>
                  <a:off x="2754" y="2747"/>
                  <a:ext cx="330" cy="158"/>
                </a:xfrm>
                <a:custGeom>
                  <a:avLst/>
                  <a:gdLst/>
                  <a:ahLst/>
                  <a:cxnLst>
                    <a:cxn ang="0">
                      <a:pos x="933" y="533"/>
                    </a:cxn>
                    <a:cxn ang="0">
                      <a:pos x="901" y="533"/>
                    </a:cxn>
                    <a:cxn ang="0">
                      <a:pos x="868" y="573"/>
                    </a:cxn>
                    <a:cxn ang="0">
                      <a:pos x="805" y="614"/>
                    </a:cxn>
                    <a:cxn ang="0">
                      <a:pos x="772" y="573"/>
                    </a:cxn>
                    <a:cxn ang="0">
                      <a:pos x="772" y="533"/>
                    </a:cxn>
                    <a:cxn ang="0">
                      <a:pos x="740" y="533"/>
                    </a:cxn>
                    <a:cxn ang="0">
                      <a:pos x="740" y="492"/>
                    </a:cxn>
                    <a:cxn ang="0">
                      <a:pos x="676" y="533"/>
                    </a:cxn>
                    <a:cxn ang="0">
                      <a:pos x="644" y="533"/>
                    </a:cxn>
                    <a:cxn ang="0">
                      <a:pos x="579" y="533"/>
                    </a:cxn>
                    <a:cxn ang="0">
                      <a:pos x="515" y="573"/>
                    </a:cxn>
                    <a:cxn ang="0">
                      <a:pos x="418" y="573"/>
                    </a:cxn>
                    <a:cxn ang="0">
                      <a:pos x="387" y="573"/>
                    </a:cxn>
                    <a:cxn ang="0">
                      <a:pos x="321" y="573"/>
                    </a:cxn>
                    <a:cxn ang="0">
                      <a:pos x="225" y="573"/>
                    </a:cxn>
                    <a:cxn ang="0">
                      <a:pos x="193" y="573"/>
                    </a:cxn>
                    <a:cxn ang="0">
                      <a:pos x="193" y="533"/>
                    </a:cxn>
                    <a:cxn ang="0">
                      <a:pos x="161" y="533"/>
                    </a:cxn>
                    <a:cxn ang="0">
                      <a:pos x="129" y="533"/>
                    </a:cxn>
                    <a:cxn ang="0">
                      <a:pos x="129" y="492"/>
                    </a:cxn>
                    <a:cxn ang="0">
                      <a:pos x="129" y="450"/>
                    </a:cxn>
                    <a:cxn ang="0">
                      <a:pos x="97" y="450"/>
                    </a:cxn>
                    <a:cxn ang="0">
                      <a:pos x="64" y="410"/>
                    </a:cxn>
                    <a:cxn ang="0">
                      <a:pos x="33" y="410"/>
                    </a:cxn>
                    <a:cxn ang="0">
                      <a:pos x="0" y="369"/>
                    </a:cxn>
                    <a:cxn ang="0">
                      <a:pos x="0" y="327"/>
                    </a:cxn>
                    <a:cxn ang="0">
                      <a:pos x="0" y="287"/>
                    </a:cxn>
                    <a:cxn ang="0">
                      <a:pos x="0" y="246"/>
                    </a:cxn>
                    <a:cxn ang="0">
                      <a:pos x="97" y="206"/>
                    </a:cxn>
                    <a:cxn ang="0">
                      <a:pos x="97" y="164"/>
                    </a:cxn>
                    <a:cxn ang="0">
                      <a:pos x="97" y="122"/>
                    </a:cxn>
                    <a:cxn ang="0">
                      <a:pos x="129" y="83"/>
                    </a:cxn>
                    <a:cxn ang="0">
                      <a:pos x="129" y="41"/>
                    </a:cxn>
                    <a:cxn ang="0">
                      <a:pos x="129" y="0"/>
                    </a:cxn>
                    <a:cxn ang="0">
                      <a:pos x="161" y="0"/>
                    </a:cxn>
                    <a:cxn ang="0">
                      <a:pos x="225" y="0"/>
                    </a:cxn>
                    <a:cxn ang="0">
                      <a:pos x="257" y="0"/>
                    </a:cxn>
                    <a:cxn ang="0">
                      <a:pos x="321" y="0"/>
                    </a:cxn>
                    <a:cxn ang="0">
                      <a:pos x="387" y="0"/>
                    </a:cxn>
                    <a:cxn ang="0">
                      <a:pos x="418" y="0"/>
                    </a:cxn>
                    <a:cxn ang="0">
                      <a:pos x="451" y="0"/>
                    </a:cxn>
                    <a:cxn ang="0">
                      <a:pos x="482" y="41"/>
                    </a:cxn>
                    <a:cxn ang="0">
                      <a:pos x="547" y="83"/>
                    </a:cxn>
                    <a:cxn ang="0">
                      <a:pos x="579" y="122"/>
                    </a:cxn>
                    <a:cxn ang="0">
                      <a:pos x="611" y="122"/>
                    </a:cxn>
                    <a:cxn ang="0">
                      <a:pos x="611" y="164"/>
                    </a:cxn>
                    <a:cxn ang="0">
                      <a:pos x="644" y="164"/>
                    </a:cxn>
                    <a:cxn ang="0">
                      <a:pos x="644" y="206"/>
                    </a:cxn>
                    <a:cxn ang="0">
                      <a:pos x="676" y="206"/>
                    </a:cxn>
                    <a:cxn ang="0">
                      <a:pos x="708" y="246"/>
                    </a:cxn>
                    <a:cxn ang="0">
                      <a:pos x="708" y="327"/>
                    </a:cxn>
                    <a:cxn ang="0">
                      <a:pos x="740" y="327"/>
                    </a:cxn>
                    <a:cxn ang="0">
                      <a:pos x="772" y="327"/>
                    </a:cxn>
                    <a:cxn ang="0">
                      <a:pos x="772" y="369"/>
                    </a:cxn>
                    <a:cxn ang="0">
                      <a:pos x="805" y="369"/>
                    </a:cxn>
                    <a:cxn ang="0">
                      <a:pos x="836" y="450"/>
                    </a:cxn>
                    <a:cxn ang="0">
                      <a:pos x="868" y="492"/>
                    </a:cxn>
                    <a:cxn ang="0">
                      <a:pos x="901" y="492"/>
                    </a:cxn>
                    <a:cxn ang="0">
                      <a:pos x="933" y="533"/>
                    </a:cxn>
                  </a:cxnLst>
                  <a:rect l="0" t="0" r="r" b="b"/>
                  <a:pathLst>
                    <a:path w="933" h="614">
                      <a:moveTo>
                        <a:pt x="933" y="533"/>
                      </a:moveTo>
                      <a:lnTo>
                        <a:pt x="901" y="533"/>
                      </a:lnTo>
                      <a:lnTo>
                        <a:pt x="868" y="573"/>
                      </a:lnTo>
                      <a:lnTo>
                        <a:pt x="805" y="614"/>
                      </a:lnTo>
                      <a:lnTo>
                        <a:pt x="772" y="573"/>
                      </a:lnTo>
                      <a:lnTo>
                        <a:pt x="772" y="533"/>
                      </a:lnTo>
                      <a:lnTo>
                        <a:pt x="740" y="533"/>
                      </a:lnTo>
                      <a:lnTo>
                        <a:pt x="740" y="492"/>
                      </a:lnTo>
                      <a:lnTo>
                        <a:pt x="676" y="533"/>
                      </a:lnTo>
                      <a:lnTo>
                        <a:pt x="644" y="533"/>
                      </a:lnTo>
                      <a:lnTo>
                        <a:pt x="579" y="533"/>
                      </a:lnTo>
                      <a:lnTo>
                        <a:pt x="515" y="573"/>
                      </a:lnTo>
                      <a:lnTo>
                        <a:pt x="418" y="573"/>
                      </a:lnTo>
                      <a:lnTo>
                        <a:pt x="387" y="573"/>
                      </a:lnTo>
                      <a:lnTo>
                        <a:pt x="321" y="573"/>
                      </a:lnTo>
                      <a:lnTo>
                        <a:pt x="225" y="573"/>
                      </a:lnTo>
                      <a:lnTo>
                        <a:pt x="193" y="573"/>
                      </a:lnTo>
                      <a:lnTo>
                        <a:pt x="193" y="533"/>
                      </a:lnTo>
                      <a:lnTo>
                        <a:pt x="161" y="533"/>
                      </a:lnTo>
                      <a:lnTo>
                        <a:pt x="129" y="533"/>
                      </a:lnTo>
                      <a:lnTo>
                        <a:pt x="129" y="492"/>
                      </a:lnTo>
                      <a:lnTo>
                        <a:pt x="129" y="450"/>
                      </a:lnTo>
                      <a:lnTo>
                        <a:pt x="97" y="450"/>
                      </a:lnTo>
                      <a:lnTo>
                        <a:pt x="64" y="410"/>
                      </a:lnTo>
                      <a:lnTo>
                        <a:pt x="33" y="410"/>
                      </a:lnTo>
                      <a:lnTo>
                        <a:pt x="0" y="369"/>
                      </a:lnTo>
                      <a:lnTo>
                        <a:pt x="0" y="327"/>
                      </a:lnTo>
                      <a:lnTo>
                        <a:pt x="0" y="287"/>
                      </a:lnTo>
                      <a:lnTo>
                        <a:pt x="0" y="246"/>
                      </a:lnTo>
                      <a:lnTo>
                        <a:pt x="97" y="206"/>
                      </a:lnTo>
                      <a:lnTo>
                        <a:pt x="97" y="164"/>
                      </a:lnTo>
                      <a:lnTo>
                        <a:pt x="97" y="122"/>
                      </a:lnTo>
                      <a:lnTo>
                        <a:pt x="129" y="83"/>
                      </a:lnTo>
                      <a:lnTo>
                        <a:pt x="129" y="41"/>
                      </a:lnTo>
                      <a:lnTo>
                        <a:pt x="129" y="0"/>
                      </a:lnTo>
                      <a:lnTo>
                        <a:pt x="161" y="0"/>
                      </a:lnTo>
                      <a:lnTo>
                        <a:pt x="225" y="0"/>
                      </a:lnTo>
                      <a:lnTo>
                        <a:pt x="257" y="0"/>
                      </a:lnTo>
                      <a:lnTo>
                        <a:pt x="321" y="0"/>
                      </a:lnTo>
                      <a:lnTo>
                        <a:pt x="387" y="0"/>
                      </a:lnTo>
                      <a:lnTo>
                        <a:pt x="418" y="0"/>
                      </a:lnTo>
                      <a:lnTo>
                        <a:pt x="451" y="0"/>
                      </a:lnTo>
                      <a:lnTo>
                        <a:pt x="482" y="41"/>
                      </a:lnTo>
                      <a:lnTo>
                        <a:pt x="547" y="83"/>
                      </a:lnTo>
                      <a:lnTo>
                        <a:pt x="579" y="122"/>
                      </a:lnTo>
                      <a:lnTo>
                        <a:pt x="611" y="122"/>
                      </a:lnTo>
                      <a:lnTo>
                        <a:pt x="611" y="164"/>
                      </a:lnTo>
                      <a:lnTo>
                        <a:pt x="644" y="164"/>
                      </a:lnTo>
                      <a:lnTo>
                        <a:pt x="644" y="206"/>
                      </a:lnTo>
                      <a:lnTo>
                        <a:pt x="676" y="206"/>
                      </a:lnTo>
                      <a:lnTo>
                        <a:pt x="708" y="246"/>
                      </a:lnTo>
                      <a:lnTo>
                        <a:pt x="708" y="327"/>
                      </a:lnTo>
                      <a:lnTo>
                        <a:pt x="740" y="327"/>
                      </a:lnTo>
                      <a:lnTo>
                        <a:pt x="772" y="327"/>
                      </a:lnTo>
                      <a:lnTo>
                        <a:pt x="772" y="369"/>
                      </a:lnTo>
                      <a:lnTo>
                        <a:pt x="805" y="369"/>
                      </a:lnTo>
                      <a:lnTo>
                        <a:pt x="836" y="450"/>
                      </a:lnTo>
                      <a:lnTo>
                        <a:pt x="868" y="492"/>
                      </a:lnTo>
                      <a:lnTo>
                        <a:pt x="901" y="492"/>
                      </a:lnTo>
                      <a:lnTo>
                        <a:pt x="933"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7" name="Freeform 311"/>
                <p:cNvSpPr>
                  <a:spLocks/>
                </p:cNvSpPr>
                <p:nvPr/>
              </p:nvSpPr>
              <p:spPr bwMode="auto">
                <a:xfrm>
                  <a:off x="3564" y="2043"/>
                  <a:ext cx="307" cy="199"/>
                </a:xfrm>
                <a:custGeom>
                  <a:avLst/>
                  <a:gdLst/>
                  <a:ahLst/>
                  <a:cxnLst>
                    <a:cxn ang="0">
                      <a:pos x="868" y="532"/>
                    </a:cxn>
                    <a:cxn ang="0">
                      <a:pos x="803" y="573"/>
                    </a:cxn>
                    <a:cxn ang="0">
                      <a:pos x="739" y="615"/>
                    </a:cxn>
                    <a:cxn ang="0">
                      <a:pos x="675" y="615"/>
                    </a:cxn>
                    <a:cxn ang="0">
                      <a:pos x="611" y="696"/>
                    </a:cxn>
                    <a:cxn ang="0">
                      <a:pos x="546" y="737"/>
                    </a:cxn>
                    <a:cxn ang="0">
                      <a:pos x="514" y="778"/>
                    </a:cxn>
                    <a:cxn ang="0">
                      <a:pos x="418" y="778"/>
                    </a:cxn>
                    <a:cxn ang="0">
                      <a:pos x="354" y="696"/>
                    </a:cxn>
                    <a:cxn ang="0">
                      <a:pos x="289" y="654"/>
                    </a:cxn>
                    <a:cxn ang="0">
                      <a:pos x="224" y="654"/>
                    </a:cxn>
                    <a:cxn ang="0">
                      <a:pos x="161" y="654"/>
                    </a:cxn>
                    <a:cxn ang="0">
                      <a:pos x="96" y="654"/>
                    </a:cxn>
                    <a:cxn ang="0">
                      <a:pos x="32" y="696"/>
                    </a:cxn>
                    <a:cxn ang="0">
                      <a:pos x="32" y="615"/>
                    </a:cxn>
                    <a:cxn ang="0">
                      <a:pos x="32" y="532"/>
                    </a:cxn>
                    <a:cxn ang="0">
                      <a:pos x="32" y="450"/>
                    </a:cxn>
                    <a:cxn ang="0">
                      <a:pos x="32" y="368"/>
                    </a:cxn>
                    <a:cxn ang="0">
                      <a:pos x="64" y="327"/>
                    </a:cxn>
                    <a:cxn ang="0">
                      <a:pos x="128" y="287"/>
                    </a:cxn>
                    <a:cxn ang="0">
                      <a:pos x="224" y="245"/>
                    </a:cxn>
                    <a:cxn ang="0">
                      <a:pos x="321" y="245"/>
                    </a:cxn>
                    <a:cxn ang="0">
                      <a:pos x="385" y="245"/>
                    </a:cxn>
                    <a:cxn ang="0">
                      <a:pos x="482" y="204"/>
                    </a:cxn>
                    <a:cxn ang="0">
                      <a:pos x="546" y="123"/>
                    </a:cxn>
                    <a:cxn ang="0">
                      <a:pos x="611" y="40"/>
                    </a:cxn>
                    <a:cxn ang="0">
                      <a:pos x="675" y="0"/>
                    </a:cxn>
                    <a:cxn ang="0">
                      <a:pos x="706" y="82"/>
                    </a:cxn>
                    <a:cxn ang="0">
                      <a:pos x="706" y="164"/>
                    </a:cxn>
                    <a:cxn ang="0">
                      <a:pos x="739" y="245"/>
                    </a:cxn>
                    <a:cxn ang="0">
                      <a:pos x="772" y="327"/>
                    </a:cxn>
                    <a:cxn ang="0">
                      <a:pos x="772" y="410"/>
                    </a:cxn>
                    <a:cxn ang="0">
                      <a:pos x="835" y="450"/>
                    </a:cxn>
                  </a:cxnLst>
                  <a:rect l="0" t="0" r="r" b="b"/>
                  <a:pathLst>
                    <a:path w="868" h="778">
                      <a:moveTo>
                        <a:pt x="868" y="492"/>
                      </a:moveTo>
                      <a:lnTo>
                        <a:pt x="868" y="532"/>
                      </a:lnTo>
                      <a:lnTo>
                        <a:pt x="835" y="573"/>
                      </a:lnTo>
                      <a:lnTo>
                        <a:pt x="803" y="573"/>
                      </a:lnTo>
                      <a:lnTo>
                        <a:pt x="772" y="615"/>
                      </a:lnTo>
                      <a:lnTo>
                        <a:pt x="739" y="615"/>
                      </a:lnTo>
                      <a:lnTo>
                        <a:pt x="706" y="615"/>
                      </a:lnTo>
                      <a:lnTo>
                        <a:pt x="675" y="615"/>
                      </a:lnTo>
                      <a:lnTo>
                        <a:pt x="643" y="654"/>
                      </a:lnTo>
                      <a:lnTo>
                        <a:pt x="611" y="696"/>
                      </a:lnTo>
                      <a:lnTo>
                        <a:pt x="578" y="696"/>
                      </a:lnTo>
                      <a:lnTo>
                        <a:pt x="546" y="737"/>
                      </a:lnTo>
                      <a:lnTo>
                        <a:pt x="546" y="778"/>
                      </a:lnTo>
                      <a:lnTo>
                        <a:pt x="514" y="778"/>
                      </a:lnTo>
                      <a:lnTo>
                        <a:pt x="482" y="778"/>
                      </a:lnTo>
                      <a:lnTo>
                        <a:pt x="418" y="778"/>
                      </a:lnTo>
                      <a:lnTo>
                        <a:pt x="385" y="737"/>
                      </a:lnTo>
                      <a:lnTo>
                        <a:pt x="354" y="696"/>
                      </a:lnTo>
                      <a:lnTo>
                        <a:pt x="321" y="696"/>
                      </a:lnTo>
                      <a:lnTo>
                        <a:pt x="289" y="654"/>
                      </a:lnTo>
                      <a:lnTo>
                        <a:pt x="257" y="654"/>
                      </a:lnTo>
                      <a:lnTo>
                        <a:pt x="224" y="654"/>
                      </a:lnTo>
                      <a:lnTo>
                        <a:pt x="192" y="654"/>
                      </a:lnTo>
                      <a:lnTo>
                        <a:pt x="161" y="654"/>
                      </a:lnTo>
                      <a:lnTo>
                        <a:pt x="128" y="654"/>
                      </a:lnTo>
                      <a:lnTo>
                        <a:pt x="96" y="654"/>
                      </a:lnTo>
                      <a:lnTo>
                        <a:pt x="64" y="654"/>
                      </a:lnTo>
                      <a:lnTo>
                        <a:pt x="32" y="696"/>
                      </a:lnTo>
                      <a:lnTo>
                        <a:pt x="32" y="654"/>
                      </a:lnTo>
                      <a:lnTo>
                        <a:pt x="32" y="615"/>
                      </a:lnTo>
                      <a:lnTo>
                        <a:pt x="0" y="573"/>
                      </a:lnTo>
                      <a:lnTo>
                        <a:pt x="32" y="532"/>
                      </a:lnTo>
                      <a:lnTo>
                        <a:pt x="32" y="492"/>
                      </a:lnTo>
                      <a:lnTo>
                        <a:pt x="32" y="450"/>
                      </a:lnTo>
                      <a:lnTo>
                        <a:pt x="32" y="410"/>
                      </a:lnTo>
                      <a:lnTo>
                        <a:pt x="32" y="368"/>
                      </a:lnTo>
                      <a:lnTo>
                        <a:pt x="32" y="327"/>
                      </a:lnTo>
                      <a:lnTo>
                        <a:pt x="64" y="327"/>
                      </a:lnTo>
                      <a:lnTo>
                        <a:pt x="96" y="327"/>
                      </a:lnTo>
                      <a:lnTo>
                        <a:pt x="128" y="287"/>
                      </a:lnTo>
                      <a:lnTo>
                        <a:pt x="161" y="287"/>
                      </a:lnTo>
                      <a:lnTo>
                        <a:pt x="224" y="245"/>
                      </a:lnTo>
                      <a:lnTo>
                        <a:pt x="257" y="245"/>
                      </a:lnTo>
                      <a:lnTo>
                        <a:pt x="321" y="245"/>
                      </a:lnTo>
                      <a:lnTo>
                        <a:pt x="354" y="245"/>
                      </a:lnTo>
                      <a:lnTo>
                        <a:pt x="385" y="245"/>
                      </a:lnTo>
                      <a:lnTo>
                        <a:pt x="449" y="204"/>
                      </a:lnTo>
                      <a:lnTo>
                        <a:pt x="482" y="204"/>
                      </a:lnTo>
                      <a:lnTo>
                        <a:pt x="514" y="164"/>
                      </a:lnTo>
                      <a:lnTo>
                        <a:pt x="546" y="123"/>
                      </a:lnTo>
                      <a:lnTo>
                        <a:pt x="578" y="82"/>
                      </a:lnTo>
                      <a:lnTo>
                        <a:pt x="611" y="40"/>
                      </a:lnTo>
                      <a:lnTo>
                        <a:pt x="643" y="40"/>
                      </a:lnTo>
                      <a:lnTo>
                        <a:pt x="675" y="0"/>
                      </a:lnTo>
                      <a:lnTo>
                        <a:pt x="675" y="40"/>
                      </a:lnTo>
                      <a:lnTo>
                        <a:pt x="706" y="82"/>
                      </a:lnTo>
                      <a:lnTo>
                        <a:pt x="706" y="123"/>
                      </a:lnTo>
                      <a:lnTo>
                        <a:pt x="706" y="164"/>
                      </a:lnTo>
                      <a:lnTo>
                        <a:pt x="739" y="204"/>
                      </a:lnTo>
                      <a:lnTo>
                        <a:pt x="739" y="245"/>
                      </a:lnTo>
                      <a:lnTo>
                        <a:pt x="739" y="327"/>
                      </a:lnTo>
                      <a:lnTo>
                        <a:pt x="772" y="327"/>
                      </a:lnTo>
                      <a:lnTo>
                        <a:pt x="772" y="368"/>
                      </a:lnTo>
                      <a:lnTo>
                        <a:pt x="772" y="410"/>
                      </a:lnTo>
                      <a:lnTo>
                        <a:pt x="803" y="450"/>
                      </a:lnTo>
                      <a:lnTo>
                        <a:pt x="835" y="450"/>
                      </a:lnTo>
                      <a:lnTo>
                        <a:pt x="868" y="4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8" name="Freeform 312"/>
                <p:cNvSpPr>
                  <a:spLocks/>
                </p:cNvSpPr>
                <p:nvPr/>
              </p:nvSpPr>
              <p:spPr bwMode="auto">
                <a:xfrm>
                  <a:off x="3585" y="2149"/>
                  <a:ext cx="478" cy="336"/>
                </a:xfrm>
                <a:custGeom>
                  <a:avLst/>
                  <a:gdLst/>
                  <a:ahLst/>
                  <a:cxnLst>
                    <a:cxn ang="0">
                      <a:pos x="1061" y="941"/>
                    </a:cxn>
                    <a:cxn ang="0">
                      <a:pos x="997" y="983"/>
                    </a:cxn>
                    <a:cxn ang="0">
                      <a:pos x="932" y="941"/>
                    </a:cxn>
                    <a:cxn ang="0">
                      <a:pos x="899" y="900"/>
                    </a:cxn>
                    <a:cxn ang="0">
                      <a:pos x="836" y="900"/>
                    </a:cxn>
                    <a:cxn ang="0">
                      <a:pos x="804" y="941"/>
                    </a:cxn>
                    <a:cxn ang="0">
                      <a:pos x="771" y="1023"/>
                    </a:cxn>
                    <a:cxn ang="0">
                      <a:pos x="708" y="1188"/>
                    </a:cxn>
                    <a:cxn ang="0">
                      <a:pos x="642" y="1227"/>
                    </a:cxn>
                    <a:cxn ang="0">
                      <a:pos x="579" y="1188"/>
                    </a:cxn>
                    <a:cxn ang="0">
                      <a:pos x="514" y="1188"/>
                    </a:cxn>
                    <a:cxn ang="0">
                      <a:pos x="482" y="1227"/>
                    </a:cxn>
                    <a:cxn ang="0">
                      <a:pos x="418" y="1269"/>
                    </a:cxn>
                    <a:cxn ang="0">
                      <a:pos x="385" y="1269"/>
                    </a:cxn>
                    <a:cxn ang="0">
                      <a:pos x="321" y="1227"/>
                    </a:cxn>
                    <a:cxn ang="0">
                      <a:pos x="290" y="1188"/>
                    </a:cxn>
                    <a:cxn ang="0">
                      <a:pos x="290" y="1106"/>
                    </a:cxn>
                    <a:cxn ang="0">
                      <a:pos x="225" y="1023"/>
                    </a:cxn>
                    <a:cxn ang="0">
                      <a:pos x="193" y="941"/>
                    </a:cxn>
                    <a:cxn ang="0">
                      <a:pos x="128" y="900"/>
                    </a:cxn>
                    <a:cxn ang="0">
                      <a:pos x="64" y="819"/>
                    </a:cxn>
                    <a:cxn ang="0">
                      <a:pos x="97" y="736"/>
                    </a:cxn>
                    <a:cxn ang="0">
                      <a:pos x="97" y="655"/>
                    </a:cxn>
                    <a:cxn ang="0">
                      <a:pos x="64" y="572"/>
                    </a:cxn>
                    <a:cxn ang="0">
                      <a:pos x="33" y="491"/>
                    </a:cxn>
                    <a:cxn ang="0">
                      <a:pos x="33" y="368"/>
                    </a:cxn>
                    <a:cxn ang="0">
                      <a:pos x="0" y="244"/>
                    </a:cxn>
                    <a:cxn ang="0">
                      <a:pos x="64" y="244"/>
                    </a:cxn>
                    <a:cxn ang="0">
                      <a:pos x="128" y="244"/>
                    </a:cxn>
                    <a:cxn ang="0">
                      <a:pos x="193" y="244"/>
                    </a:cxn>
                    <a:cxn ang="0">
                      <a:pos x="257" y="286"/>
                    </a:cxn>
                    <a:cxn ang="0">
                      <a:pos x="321" y="328"/>
                    </a:cxn>
                    <a:cxn ang="0">
                      <a:pos x="418" y="368"/>
                    </a:cxn>
                    <a:cxn ang="0">
                      <a:pos x="482" y="368"/>
                    </a:cxn>
                    <a:cxn ang="0">
                      <a:pos x="514" y="286"/>
                    </a:cxn>
                    <a:cxn ang="0">
                      <a:pos x="579" y="244"/>
                    </a:cxn>
                    <a:cxn ang="0">
                      <a:pos x="642" y="205"/>
                    </a:cxn>
                    <a:cxn ang="0">
                      <a:pos x="708" y="205"/>
                    </a:cxn>
                    <a:cxn ang="0">
                      <a:pos x="771" y="163"/>
                    </a:cxn>
                    <a:cxn ang="0">
                      <a:pos x="804" y="82"/>
                    </a:cxn>
                    <a:cxn ang="0">
                      <a:pos x="869" y="40"/>
                    </a:cxn>
                    <a:cxn ang="0">
                      <a:pos x="932" y="40"/>
                    </a:cxn>
                    <a:cxn ang="0">
                      <a:pos x="997" y="0"/>
                    </a:cxn>
                    <a:cxn ang="0">
                      <a:pos x="1061" y="0"/>
                    </a:cxn>
                    <a:cxn ang="0">
                      <a:pos x="1126" y="40"/>
                    </a:cxn>
                    <a:cxn ang="0">
                      <a:pos x="1189" y="82"/>
                    </a:cxn>
                    <a:cxn ang="0">
                      <a:pos x="1222" y="163"/>
                    </a:cxn>
                    <a:cxn ang="0">
                      <a:pos x="1222" y="244"/>
                    </a:cxn>
                    <a:cxn ang="0">
                      <a:pos x="1254" y="286"/>
                    </a:cxn>
                    <a:cxn ang="0">
                      <a:pos x="1319" y="368"/>
                    </a:cxn>
                    <a:cxn ang="0">
                      <a:pos x="1350" y="450"/>
                    </a:cxn>
                    <a:cxn ang="0">
                      <a:pos x="1319" y="450"/>
                    </a:cxn>
                    <a:cxn ang="0">
                      <a:pos x="1287" y="532"/>
                    </a:cxn>
                    <a:cxn ang="0">
                      <a:pos x="1222" y="532"/>
                    </a:cxn>
                    <a:cxn ang="0">
                      <a:pos x="1189" y="614"/>
                    </a:cxn>
                    <a:cxn ang="0">
                      <a:pos x="1158" y="655"/>
                    </a:cxn>
                    <a:cxn ang="0">
                      <a:pos x="1158" y="736"/>
                    </a:cxn>
                    <a:cxn ang="0">
                      <a:pos x="1126" y="778"/>
                    </a:cxn>
                    <a:cxn ang="0">
                      <a:pos x="1126" y="860"/>
                    </a:cxn>
                    <a:cxn ang="0">
                      <a:pos x="1093" y="941"/>
                    </a:cxn>
                  </a:cxnLst>
                  <a:rect l="0" t="0" r="r" b="b"/>
                  <a:pathLst>
                    <a:path w="1350" h="1311">
                      <a:moveTo>
                        <a:pt x="1093" y="941"/>
                      </a:moveTo>
                      <a:lnTo>
                        <a:pt x="1061" y="941"/>
                      </a:lnTo>
                      <a:lnTo>
                        <a:pt x="1030" y="983"/>
                      </a:lnTo>
                      <a:lnTo>
                        <a:pt x="997" y="983"/>
                      </a:lnTo>
                      <a:lnTo>
                        <a:pt x="965" y="983"/>
                      </a:lnTo>
                      <a:lnTo>
                        <a:pt x="932" y="941"/>
                      </a:lnTo>
                      <a:lnTo>
                        <a:pt x="899" y="941"/>
                      </a:lnTo>
                      <a:lnTo>
                        <a:pt x="899" y="900"/>
                      </a:lnTo>
                      <a:lnTo>
                        <a:pt x="869" y="900"/>
                      </a:lnTo>
                      <a:lnTo>
                        <a:pt x="836" y="900"/>
                      </a:lnTo>
                      <a:lnTo>
                        <a:pt x="836" y="941"/>
                      </a:lnTo>
                      <a:lnTo>
                        <a:pt x="804" y="941"/>
                      </a:lnTo>
                      <a:lnTo>
                        <a:pt x="804" y="983"/>
                      </a:lnTo>
                      <a:lnTo>
                        <a:pt x="771" y="1023"/>
                      </a:lnTo>
                      <a:lnTo>
                        <a:pt x="740" y="1106"/>
                      </a:lnTo>
                      <a:lnTo>
                        <a:pt x="708" y="1188"/>
                      </a:lnTo>
                      <a:lnTo>
                        <a:pt x="675" y="1227"/>
                      </a:lnTo>
                      <a:lnTo>
                        <a:pt x="642" y="1227"/>
                      </a:lnTo>
                      <a:lnTo>
                        <a:pt x="611" y="1227"/>
                      </a:lnTo>
                      <a:lnTo>
                        <a:pt x="579" y="1188"/>
                      </a:lnTo>
                      <a:lnTo>
                        <a:pt x="547" y="1188"/>
                      </a:lnTo>
                      <a:lnTo>
                        <a:pt x="514" y="1188"/>
                      </a:lnTo>
                      <a:lnTo>
                        <a:pt x="482" y="1188"/>
                      </a:lnTo>
                      <a:lnTo>
                        <a:pt x="482" y="1227"/>
                      </a:lnTo>
                      <a:lnTo>
                        <a:pt x="451" y="1269"/>
                      </a:lnTo>
                      <a:lnTo>
                        <a:pt x="418" y="1269"/>
                      </a:lnTo>
                      <a:lnTo>
                        <a:pt x="418" y="1311"/>
                      </a:lnTo>
                      <a:lnTo>
                        <a:pt x="385" y="1269"/>
                      </a:lnTo>
                      <a:lnTo>
                        <a:pt x="354" y="1269"/>
                      </a:lnTo>
                      <a:lnTo>
                        <a:pt x="321" y="1227"/>
                      </a:lnTo>
                      <a:lnTo>
                        <a:pt x="290" y="1227"/>
                      </a:lnTo>
                      <a:lnTo>
                        <a:pt x="290" y="1188"/>
                      </a:lnTo>
                      <a:lnTo>
                        <a:pt x="290" y="1146"/>
                      </a:lnTo>
                      <a:lnTo>
                        <a:pt x="290" y="1106"/>
                      </a:lnTo>
                      <a:lnTo>
                        <a:pt x="257" y="1064"/>
                      </a:lnTo>
                      <a:lnTo>
                        <a:pt x="225" y="1023"/>
                      </a:lnTo>
                      <a:lnTo>
                        <a:pt x="225" y="983"/>
                      </a:lnTo>
                      <a:lnTo>
                        <a:pt x="193" y="941"/>
                      </a:lnTo>
                      <a:lnTo>
                        <a:pt x="161" y="941"/>
                      </a:lnTo>
                      <a:lnTo>
                        <a:pt x="128" y="900"/>
                      </a:lnTo>
                      <a:lnTo>
                        <a:pt x="97" y="860"/>
                      </a:lnTo>
                      <a:lnTo>
                        <a:pt x="64" y="819"/>
                      </a:lnTo>
                      <a:lnTo>
                        <a:pt x="97" y="778"/>
                      </a:lnTo>
                      <a:lnTo>
                        <a:pt x="97" y="736"/>
                      </a:lnTo>
                      <a:lnTo>
                        <a:pt x="97" y="696"/>
                      </a:lnTo>
                      <a:lnTo>
                        <a:pt x="97" y="655"/>
                      </a:lnTo>
                      <a:lnTo>
                        <a:pt x="97" y="614"/>
                      </a:lnTo>
                      <a:lnTo>
                        <a:pt x="64" y="572"/>
                      </a:lnTo>
                      <a:lnTo>
                        <a:pt x="64" y="532"/>
                      </a:lnTo>
                      <a:lnTo>
                        <a:pt x="33" y="491"/>
                      </a:lnTo>
                      <a:lnTo>
                        <a:pt x="33" y="450"/>
                      </a:lnTo>
                      <a:lnTo>
                        <a:pt x="33" y="368"/>
                      </a:lnTo>
                      <a:lnTo>
                        <a:pt x="0" y="328"/>
                      </a:lnTo>
                      <a:lnTo>
                        <a:pt x="0" y="244"/>
                      </a:lnTo>
                      <a:lnTo>
                        <a:pt x="33" y="244"/>
                      </a:lnTo>
                      <a:lnTo>
                        <a:pt x="64" y="244"/>
                      </a:lnTo>
                      <a:lnTo>
                        <a:pt x="97" y="244"/>
                      </a:lnTo>
                      <a:lnTo>
                        <a:pt x="128" y="244"/>
                      </a:lnTo>
                      <a:lnTo>
                        <a:pt x="161" y="244"/>
                      </a:lnTo>
                      <a:lnTo>
                        <a:pt x="193" y="244"/>
                      </a:lnTo>
                      <a:lnTo>
                        <a:pt x="225" y="244"/>
                      </a:lnTo>
                      <a:lnTo>
                        <a:pt x="257" y="286"/>
                      </a:lnTo>
                      <a:lnTo>
                        <a:pt x="290" y="286"/>
                      </a:lnTo>
                      <a:lnTo>
                        <a:pt x="321" y="328"/>
                      </a:lnTo>
                      <a:lnTo>
                        <a:pt x="354" y="368"/>
                      </a:lnTo>
                      <a:lnTo>
                        <a:pt x="418" y="368"/>
                      </a:lnTo>
                      <a:lnTo>
                        <a:pt x="451" y="368"/>
                      </a:lnTo>
                      <a:lnTo>
                        <a:pt x="482" y="368"/>
                      </a:lnTo>
                      <a:lnTo>
                        <a:pt x="482" y="328"/>
                      </a:lnTo>
                      <a:lnTo>
                        <a:pt x="514" y="286"/>
                      </a:lnTo>
                      <a:lnTo>
                        <a:pt x="547" y="286"/>
                      </a:lnTo>
                      <a:lnTo>
                        <a:pt x="579" y="244"/>
                      </a:lnTo>
                      <a:lnTo>
                        <a:pt x="611" y="205"/>
                      </a:lnTo>
                      <a:lnTo>
                        <a:pt x="642" y="205"/>
                      </a:lnTo>
                      <a:lnTo>
                        <a:pt x="675" y="205"/>
                      </a:lnTo>
                      <a:lnTo>
                        <a:pt x="708" y="205"/>
                      </a:lnTo>
                      <a:lnTo>
                        <a:pt x="740" y="163"/>
                      </a:lnTo>
                      <a:lnTo>
                        <a:pt x="771" y="163"/>
                      </a:lnTo>
                      <a:lnTo>
                        <a:pt x="804" y="123"/>
                      </a:lnTo>
                      <a:lnTo>
                        <a:pt x="804" y="82"/>
                      </a:lnTo>
                      <a:lnTo>
                        <a:pt x="836" y="82"/>
                      </a:lnTo>
                      <a:lnTo>
                        <a:pt x="869" y="40"/>
                      </a:lnTo>
                      <a:lnTo>
                        <a:pt x="899" y="40"/>
                      </a:lnTo>
                      <a:lnTo>
                        <a:pt x="932" y="40"/>
                      </a:lnTo>
                      <a:lnTo>
                        <a:pt x="932" y="0"/>
                      </a:lnTo>
                      <a:lnTo>
                        <a:pt x="997" y="0"/>
                      </a:lnTo>
                      <a:lnTo>
                        <a:pt x="1030" y="0"/>
                      </a:lnTo>
                      <a:lnTo>
                        <a:pt x="1061" y="0"/>
                      </a:lnTo>
                      <a:lnTo>
                        <a:pt x="1093" y="40"/>
                      </a:lnTo>
                      <a:lnTo>
                        <a:pt x="1126" y="40"/>
                      </a:lnTo>
                      <a:lnTo>
                        <a:pt x="1158" y="82"/>
                      </a:lnTo>
                      <a:lnTo>
                        <a:pt x="1189" y="82"/>
                      </a:lnTo>
                      <a:lnTo>
                        <a:pt x="1189" y="123"/>
                      </a:lnTo>
                      <a:lnTo>
                        <a:pt x="1222" y="163"/>
                      </a:lnTo>
                      <a:lnTo>
                        <a:pt x="1222" y="205"/>
                      </a:lnTo>
                      <a:lnTo>
                        <a:pt x="1222" y="244"/>
                      </a:lnTo>
                      <a:lnTo>
                        <a:pt x="1254" y="244"/>
                      </a:lnTo>
                      <a:lnTo>
                        <a:pt x="1254" y="286"/>
                      </a:lnTo>
                      <a:lnTo>
                        <a:pt x="1287" y="328"/>
                      </a:lnTo>
                      <a:lnTo>
                        <a:pt x="1319" y="368"/>
                      </a:lnTo>
                      <a:lnTo>
                        <a:pt x="1319" y="409"/>
                      </a:lnTo>
                      <a:lnTo>
                        <a:pt x="1350" y="450"/>
                      </a:lnTo>
                      <a:lnTo>
                        <a:pt x="1350" y="409"/>
                      </a:lnTo>
                      <a:lnTo>
                        <a:pt x="1319" y="450"/>
                      </a:lnTo>
                      <a:lnTo>
                        <a:pt x="1287" y="491"/>
                      </a:lnTo>
                      <a:lnTo>
                        <a:pt x="1287" y="532"/>
                      </a:lnTo>
                      <a:lnTo>
                        <a:pt x="1254" y="532"/>
                      </a:lnTo>
                      <a:lnTo>
                        <a:pt x="1222" y="532"/>
                      </a:lnTo>
                      <a:lnTo>
                        <a:pt x="1222" y="572"/>
                      </a:lnTo>
                      <a:lnTo>
                        <a:pt x="1189" y="614"/>
                      </a:lnTo>
                      <a:lnTo>
                        <a:pt x="1189" y="655"/>
                      </a:lnTo>
                      <a:lnTo>
                        <a:pt x="1158" y="655"/>
                      </a:lnTo>
                      <a:lnTo>
                        <a:pt x="1158" y="696"/>
                      </a:lnTo>
                      <a:lnTo>
                        <a:pt x="1158" y="736"/>
                      </a:lnTo>
                      <a:lnTo>
                        <a:pt x="1126" y="736"/>
                      </a:lnTo>
                      <a:lnTo>
                        <a:pt x="1126" y="778"/>
                      </a:lnTo>
                      <a:lnTo>
                        <a:pt x="1126" y="819"/>
                      </a:lnTo>
                      <a:lnTo>
                        <a:pt x="1126" y="860"/>
                      </a:lnTo>
                      <a:lnTo>
                        <a:pt x="1126" y="900"/>
                      </a:lnTo>
                      <a:lnTo>
                        <a:pt x="1093" y="9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39" name="Freeform 314"/>
                <p:cNvSpPr>
                  <a:spLocks/>
                </p:cNvSpPr>
                <p:nvPr/>
              </p:nvSpPr>
              <p:spPr bwMode="auto">
                <a:xfrm>
                  <a:off x="2720" y="2505"/>
                  <a:ext cx="182" cy="200"/>
                </a:xfrm>
                <a:custGeom>
                  <a:avLst/>
                  <a:gdLst/>
                  <a:ahLst/>
                  <a:cxnLst>
                    <a:cxn ang="0">
                      <a:pos x="257" y="778"/>
                    </a:cxn>
                    <a:cxn ang="0">
                      <a:pos x="257" y="696"/>
                    </a:cxn>
                    <a:cxn ang="0">
                      <a:pos x="257" y="655"/>
                    </a:cxn>
                    <a:cxn ang="0">
                      <a:pos x="257" y="614"/>
                    </a:cxn>
                    <a:cxn ang="0">
                      <a:pos x="257" y="574"/>
                    </a:cxn>
                    <a:cxn ang="0">
                      <a:pos x="257" y="532"/>
                    </a:cxn>
                    <a:cxn ang="0">
                      <a:pos x="225" y="490"/>
                    </a:cxn>
                    <a:cxn ang="0">
                      <a:pos x="225" y="451"/>
                    </a:cxn>
                    <a:cxn ang="0">
                      <a:pos x="192" y="409"/>
                    </a:cxn>
                    <a:cxn ang="0">
                      <a:pos x="160" y="369"/>
                    </a:cxn>
                    <a:cxn ang="0">
                      <a:pos x="160" y="328"/>
                    </a:cxn>
                    <a:cxn ang="0">
                      <a:pos x="129" y="286"/>
                    </a:cxn>
                    <a:cxn ang="0">
                      <a:pos x="96" y="246"/>
                    </a:cxn>
                    <a:cxn ang="0">
                      <a:pos x="63" y="204"/>
                    </a:cxn>
                    <a:cxn ang="0">
                      <a:pos x="32" y="204"/>
                    </a:cxn>
                    <a:cxn ang="0">
                      <a:pos x="0" y="163"/>
                    </a:cxn>
                    <a:cxn ang="0">
                      <a:pos x="32" y="123"/>
                    </a:cxn>
                    <a:cxn ang="0">
                      <a:pos x="63" y="123"/>
                    </a:cxn>
                    <a:cxn ang="0">
                      <a:pos x="63" y="82"/>
                    </a:cxn>
                    <a:cxn ang="0">
                      <a:pos x="96" y="82"/>
                    </a:cxn>
                    <a:cxn ang="0">
                      <a:pos x="129" y="41"/>
                    </a:cxn>
                    <a:cxn ang="0">
                      <a:pos x="160" y="0"/>
                    </a:cxn>
                    <a:cxn ang="0">
                      <a:pos x="192" y="0"/>
                    </a:cxn>
                    <a:cxn ang="0">
                      <a:pos x="225" y="0"/>
                    </a:cxn>
                    <a:cxn ang="0">
                      <a:pos x="257" y="0"/>
                    </a:cxn>
                    <a:cxn ang="0">
                      <a:pos x="289" y="41"/>
                    </a:cxn>
                    <a:cxn ang="0">
                      <a:pos x="321" y="41"/>
                    </a:cxn>
                    <a:cxn ang="0">
                      <a:pos x="321" y="82"/>
                    </a:cxn>
                    <a:cxn ang="0">
                      <a:pos x="353" y="82"/>
                    </a:cxn>
                    <a:cxn ang="0">
                      <a:pos x="386" y="82"/>
                    </a:cxn>
                    <a:cxn ang="0">
                      <a:pos x="386" y="123"/>
                    </a:cxn>
                    <a:cxn ang="0">
                      <a:pos x="417" y="123"/>
                    </a:cxn>
                    <a:cxn ang="0">
                      <a:pos x="450" y="123"/>
                    </a:cxn>
                    <a:cxn ang="0">
                      <a:pos x="482" y="163"/>
                    </a:cxn>
                    <a:cxn ang="0">
                      <a:pos x="514" y="163"/>
                    </a:cxn>
                    <a:cxn ang="0">
                      <a:pos x="482" y="204"/>
                    </a:cxn>
                    <a:cxn ang="0">
                      <a:pos x="482" y="246"/>
                    </a:cxn>
                    <a:cxn ang="0">
                      <a:pos x="450" y="286"/>
                    </a:cxn>
                    <a:cxn ang="0">
                      <a:pos x="450" y="328"/>
                    </a:cxn>
                    <a:cxn ang="0">
                      <a:pos x="417" y="409"/>
                    </a:cxn>
                    <a:cxn ang="0">
                      <a:pos x="450" y="451"/>
                    </a:cxn>
                    <a:cxn ang="0">
                      <a:pos x="450" y="490"/>
                    </a:cxn>
                    <a:cxn ang="0">
                      <a:pos x="417" y="490"/>
                    </a:cxn>
                    <a:cxn ang="0">
                      <a:pos x="417" y="532"/>
                    </a:cxn>
                    <a:cxn ang="0">
                      <a:pos x="386" y="574"/>
                    </a:cxn>
                    <a:cxn ang="0">
                      <a:pos x="386" y="614"/>
                    </a:cxn>
                    <a:cxn ang="0">
                      <a:pos x="386" y="655"/>
                    </a:cxn>
                    <a:cxn ang="0">
                      <a:pos x="353" y="655"/>
                    </a:cxn>
                    <a:cxn ang="0">
                      <a:pos x="353" y="696"/>
                    </a:cxn>
                    <a:cxn ang="0">
                      <a:pos x="321" y="696"/>
                    </a:cxn>
                    <a:cxn ang="0">
                      <a:pos x="289" y="737"/>
                    </a:cxn>
                    <a:cxn ang="0">
                      <a:pos x="257" y="778"/>
                    </a:cxn>
                  </a:cxnLst>
                  <a:rect l="0" t="0" r="r" b="b"/>
                  <a:pathLst>
                    <a:path w="514" h="778">
                      <a:moveTo>
                        <a:pt x="257" y="778"/>
                      </a:moveTo>
                      <a:lnTo>
                        <a:pt x="257" y="696"/>
                      </a:lnTo>
                      <a:lnTo>
                        <a:pt x="257" y="655"/>
                      </a:lnTo>
                      <a:lnTo>
                        <a:pt x="257" y="614"/>
                      </a:lnTo>
                      <a:lnTo>
                        <a:pt x="257" y="574"/>
                      </a:lnTo>
                      <a:lnTo>
                        <a:pt x="257" y="532"/>
                      </a:lnTo>
                      <a:lnTo>
                        <a:pt x="225" y="490"/>
                      </a:lnTo>
                      <a:lnTo>
                        <a:pt x="225" y="451"/>
                      </a:lnTo>
                      <a:lnTo>
                        <a:pt x="192" y="409"/>
                      </a:lnTo>
                      <a:lnTo>
                        <a:pt x="160" y="369"/>
                      </a:lnTo>
                      <a:lnTo>
                        <a:pt x="160" y="328"/>
                      </a:lnTo>
                      <a:lnTo>
                        <a:pt x="129" y="286"/>
                      </a:lnTo>
                      <a:lnTo>
                        <a:pt x="96" y="246"/>
                      </a:lnTo>
                      <a:lnTo>
                        <a:pt x="63" y="204"/>
                      </a:lnTo>
                      <a:lnTo>
                        <a:pt x="32" y="204"/>
                      </a:lnTo>
                      <a:lnTo>
                        <a:pt x="0" y="163"/>
                      </a:lnTo>
                      <a:lnTo>
                        <a:pt x="32" y="123"/>
                      </a:lnTo>
                      <a:lnTo>
                        <a:pt x="63" y="123"/>
                      </a:lnTo>
                      <a:lnTo>
                        <a:pt x="63" y="82"/>
                      </a:lnTo>
                      <a:lnTo>
                        <a:pt x="96" y="82"/>
                      </a:lnTo>
                      <a:lnTo>
                        <a:pt x="129" y="41"/>
                      </a:lnTo>
                      <a:lnTo>
                        <a:pt x="160" y="0"/>
                      </a:lnTo>
                      <a:lnTo>
                        <a:pt x="192" y="0"/>
                      </a:lnTo>
                      <a:lnTo>
                        <a:pt x="225" y="0"/>
                      </a:lnTo>
                      <a:lnTo>
                        <a:pt x="257" y="0"/>
                      </a:lnTo>
                      <a:lnTo>
                        <a:pt x="289" y="41"/>
                      </a:lnTo>
                      <a:lnTo>
                        <a:pt x="321" y="41"/>
                      </a:lnTo>
                      <a:lnTo>
                        <a:pt x="321" y="82"/>
                      </a:lnTo>
                      <a:lnTo>
                        <a:pt x="353" y="82"/>
                      </a:lnTo>
                      <a:lnTo>
                        <a:pt x="386" y="82"/>
                      </a:lnTo>
                      <a:lnTo>
                        <a:pt x="386" y="123"/>
                      </a:lnTo>
                      <a:lnTo>
                        <a:pt x="417" y="123"/>
                      </a:lnTo>
                      <a:lnTo>
                        <a:pt x="450" y="123"/>
                      </a:lnTo>
                      <a:lnTo>
                        <a:pt x="482" y="163"/>
                      </a:lnTo>
                      <a:lnTo>
                        <a:pt x="514" y="163"/>
                      </a:lnTo>
                      <a:lnTo>
                        <a:pt x="482" y="204"/>
                      </a:lnTo>
                      <a:lnTo>
                        <a:pt x="482" y="246"/>
                      </a:lnTo>
                      <a:lnTo>
                        <a:pt x="450" y="286"/>
                      </a:lnTo>
                      <a:lnTo>
                        <a:pt x="450" y="328"/>
                      </a:lnTo>
                      <a:lnTo>
                        <a:pt x="417" y="409"/>
                      </a:lnTo>
                      <a:lnTo>
                        <a:pt x="450" y="451"/>
                      </a:lnTo>
                      <a:lnTo>
                        <a:pt x="450" y="490"/>
                      </a:lnTo>
                      <a:lnTo>
                        <a:pt x="417" y="490"/>
                      </a:lnTo>
                      <a:lnTo>
                        <a:pt x="417" y="532"/>
                      </a:lnTo>
                      <a:lnTo>
                        <a:pt x="386" y="574"/>
                      </a:lnTo>
                      <a:lnTo>
                        <a:pt x="386" y="614"/>
                      </a:lnTo>
                      <a:lnTo>
                        <a:pt x="386" y="655"/>
                      </a:lnTo>
                      <a:lnTo>
                        <a:pt x="353" y="655"/>
                      </a:lnTo>
                      <a:lnTo>
                        <a:pt x="353" y="696"/>
                      </a:lnTo>
                      <a:lnTo>
                        <a:pt x="321" y="696"/>
                      </a:lnTo>
                      <a:lnTo>
                        <a:pt x="289" y="737"/>
                      </a:lnTo>
                      <a:lnTo>
                        <a:pt x="257"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0" name="Freeform 315"/>
                <p:cNvSpPr>
                  <a:spLocks/>
                </p:cNvSpPr>
                <p:nvPr/>
              </p:nvSpPr>
              <p:spPr bwMode="auto">
                <a:xfrm>
                  <a:off x="2516" y="2546"/>
                  <a:ext cx="330" cy="295"/>
                </a:xfrm>
                <a:custGeom>
                  <a:avLst/>
                  <a:gdLst/>
                  <a:ahLst/>
                  <a:cxnLst>
                    <a:cxn ang="0">
                      <a:pos x="643" y="1147"/>
                    </a:cxn>
                    <a:cxn ang="0">
                      <a:pos x="482" y="1106"/>
                    </a:cxn>
                    <a:cxn ang="0">
                      <a:pos x="418" y="1066"/>
                    </a:cxn>
                    <a:cxn ang="0">
                      <a:pos x="322" y="1066"/>
                    </a:cxn>
                    <a:cxn ang="0">
                      <a:pos x="65" y="1066"/>
                    </a:cxn>
                    <a:cxn ang="0">
                      <a:pos x="33" y="1024"/>
                    </a:cxn>
                    <a:cxn ang="0">
                      <a:pos x="0" y="984"/>
                    </a:cxn>
                    <a:cxn ang="0">
                      <a:pos x="0" y="901"/>
                    </a:cxn>
                    <a:cxn ang="0">
                      <a:pos x="33" y="820"/>
                    </a:cxn>
                    <a:cxn ang="0">
                      <a:pos x="65" y="738"/>
                    </a:cxn>
                    <a:cxn ang="0">
                      <a:pos x="33" y="615"/>
                    </a:cxn>
                    <a:cxn ang="0">
                      <a:pos x="33" y="533"/>
                    </a:cxn>
                    <a:cxn ang="0">
                      <a:pos x="33" y="451"/>
                    </a:cxn>
                    <a:cxn ang="0">
                      <a:pos x="65" y="410"/>
                    </a:cxn>
                    <a:cxn ang="0">
                      <a:pos x="128" y="410"/>
                    </a:cxn>
                    <a:cxn ang="0">
                      <a:pos x="194" y="410"/>
                    </a:cxn>
                    <a:cxn ang="0">
                      <a:pos x="257" y="410"/>
                    </a:cxn>
                    <a:cxn ang="0">
                      <a:pos x="322" y="327"/>
                    </a:cxn>
                    <a:cxn ang="0">
                      <a:pos x="354" y="83"/>
                    </a:cxn>
                    <a:cxn ang="0">
                      <a:pos x="386" y="0"/>
                    </a:cxn>
                    <a:cxn ang="0">
                      <a:pos x="482" y="0"/>
                    </a:cxn>
                    <a:cxn ang="0">
                      <a:pos x="547" y="0"/>
                    </a:cxn>
                    <a:cxn ang="0">
                      <a:pos x="611" y="41"/>
                    </a:cxn>
                    <a:cxn ang="0">
                      <a:pos x="676" y="83"/>
                    </a:cxn>
                    <a:cxn ang="0">
                      <a:pos x="739" y="165"/>
                    </a:cxn>
                    <a:cxn ang="0">
                      <a:pos x="772" y="246"/>
                    </a:cxn>
                    <a:cxn ang="0">
                      <a:pos x="805" y="327"/>
                    </a:cxn>
                    <a:cxn ang="0">
                      <a:pos x="836" y="410"/>
                    </a:cxn>
                    <a:cxn ang="0">
                      <a:pos x="836" y="492"/>
                    </a:cxn>
                    <a:cxn ang="0">
                      <a:pos x="836" y="615"/>
                    </a:cxn>
                    <a:cxn ang="0">
                      <a:pos x="900" y="657"/>
                    </a:cxn>
                    <a:cxn ang="0">
                      <a:pos x="900" y="696"/>
                    </a:cxn>
                    <a:cxn ang="0">
                      <a:pos x="933" y="778"/>
                    </a:cxn>
                    <a:cxn ang="0">
                      <a:pos x="836" y="778"/>
                    </a:cxn>
                    <a:cxn ang="0">
                      <a:pos x="805" y="820"/>
                    </a:cxn>
                    <a:cxn ang="0">
                      <a:pos x="772" y="901"/>
                    </a:cxn>
                    <a:cxn ang="0">
                      <a:pos x="772" y="984"/>
                    </a:cxn>
                    <a:cxn ang="0">
                      <a:pos x="676" y="1066"/>
                    </a:cxn>
                    <a:cxn ang="0">
                      <a:pos x="676" y="1147"/>
                    </a:cxn>
                  </a:cxnLst>
                  <a:rect l="0" t="0" r="r" b="b"/>
                  <a:pathLst>
                    <a:path w="933" h="1147">
                      <a:moveTo>
                        <a:pt x="676" y="1147"/>
                      </a:moveTo>
                      <a:lnTo>
                        <a:pt x="643" y="1147"/>
                      </a:lnTo>
                      <a:lnTo>
                        <a:pt x="515" y="1106"/>
                      </a:lnTo>
                      <a:lnTo>
                        <a:pt x="482" y="1106"/>
                      </a:lnTo>
                      <a:lnTo>
                        <a:pt x="451" y="1106"/>
                      </a:lnTo>
                      <a:lnTo>
                        <a:pt x="418" y="1066"/>
                      </a:lnTo>
                      <a:lnTo>
                        <a:pt x="354" y="1066"/>
                      </a:lnTo>
                      <a:lnTo>
                        <a:pt x="322" y="1066"/>
                      </a:lnTo>
                      <a:lnTo>
                        <a:pt x="225" y="1066"/>
                      </a:lnTo>
                      <a:lnTo>
                        <a:pt x="65" y="1066"/>
                      </a:lnTo>
                      <a:lnTo>
                        <a:pt x="33" y="1066"/>
                      </a:lnTo>
                      <a:lnTo>
                        <a:pt x="33" y="1024"/>
                      </a:lnTo>
                      <a:lnTo>
                        <a:pt x="0" y="1024"/>
                      </a:lnTo>
                      <a:lnTo>
                        <a:pt x="0" y="984"/>
                      </a:lnTo>
                      <a:lnTo>
                        <a:pt x="0" y="943"/>
                      </a:lnTo>
                      <a:lnTo>
                        <a:pt x="0" y="901"/>
                      </a:lnTo>
                      <a:lnTo>
                        <a:pt x="33" y="861"/>
                      </a:lnTo>
                      <a:lnTo>
                        <a:pt x="33" y="820"/>
                      </a:lnTo>
                      <a:lnTo>
                        <a:pt x="33" y="778"/>
                      </a:lnTo>
                      <a:lnTo>
                        <a:pt x="65" y="738"/>
                      </a:lnTo>
                      <a:lnTo>
                        <a:pt x="65" y="696"/>
                      </a:lnTo>
                      <a:lnTo>
                        <a:pt x="33" y="615"/>
                      </a:lnTo>
                      <a:lnTo>
                        <a:pt x="33" y="574"/>
                      </a:lnTo>
                      <a:lnTo>
                        <a:pt x="33" y="533"/>
                      </a:lnTo>
                      <a:lnTo>
                        <a:pt x="33" y="492"/>
                      </a:lnTo>
                      <a:lnTo>
                        <a:pt x="33" y="451"/>
                      </a:lnTo>
                      <a:lnTo>
                        <a:pt x="65" y="451"/>
                      </a:lnTo>
                      <a:lnTo>
                        <a:pt x="65" y="410"/>
                      </a:lnTo>
                      <a:lnTo>
                        <a:pt x="97" y="410"/>
                      </a:lnTo>
                      <a:lnTo>
                        <a:pt x="128" y="410"/>
                      </a:lnTo>
                      <a:lnTo>
                        <a:pt x="161" y="410"/>
                      </a:lnTo>
                      <a:lnTo>
                        <a:pt x="194" y="410"/>
                      </a:lnTo>
                      <a:lnTo>
                        <a:pt x="225" y="410"/>
                      </a:lnTo>
                      <a:lnTo>
                        <a:pt x="257" y="410"/>
                      </a:lnTo>
                      <a:lnTo>
                        <a:pt x="290" y="369"/>
                      </a:lnTo>
                      <a:lnTo>
                        <a:pt x="322" y="327"/>
                      </a:lnTo>
                      <a:lnTo>
                        <a:pt x="322" y="205"/>
                      </a:lnTo>
                      <a:lnTo>
                        <a:pt x="354" y="83"/>
                      </a:lnTo>
                      <a:lnTo>
                        <a:pt x="354" y="0"/>
                      </a:lnTo>
                      <a:lnTo>
                        <a:pt x="386" y="0"/>
                      </a:lnTo>
                      <a:lnTo>
                        <a:pt x="418" y="0"/>
                      </a:lnTo>
                      <a:lnTo>
                        <a:pt x="482" y="0"/>
                      </a:lnTo>
                      <a:lnTo>
                        <a:pt x="515" y="0"/>
                      </a:lnTo>
                      <a:lnTo>
                        <a:pt x="547" y="0"/>
                      </a:lnTo>
                      <a:lnTo>
                        <a:pt x="579" y="0"/>
                      </a:lnTo>
                      <a:lnTo>
                        <a:pt x="611" y="41"/>
                      </a:lnTo>
                      <a:lnTo>
                        <a:pt x="643" y="41"/>
                      </a:lnTo>
                      <a:lnTo>
                        <a:pt x="676" y="83"/>
                      </a:lnTo>
                      <a:lnTo>
                        <a:pt x="708" y="123"/>
                      </a:lnTo>
                      <a:lnTo>
                        <a:pt x="739" y="165"/>
                      </a:lnTo>
                      <a:lnTo>
                        <a:pt x="739" y="205"/>
                      </a:lnTo>
                      <a:lnTo>
                        <a:pt x="772" y="246"/>
                      </a:lnTo>
                      <a:lnTo>
                        <a:pt x="805" y="288"/>
                      </a:lnTo>
                      <a:lnTo>
                        <a:pt x="805" y="327"/>
                      </a:lnTo>
                      <a:lnTo>
                        <a:pt x="836" y="369"/>
                      </a:lnTo>
                      <a:lnTo>
                        <a:pt x="836" y="410"/>
                      </a:lnTo>
                      <a:lnTo>
                        <a:pt x="836" y="451"/>
                      </a:lnTo>
                      <a:lnTo>
                        <a:pt x="836" y="492"/>
                      </a:lnTo>
                      <a:lnTo>
                        <a:pt x="836" y="533"/>
                      </a:lnTo>
                      <a:lnTo>
                        <a:pt x="836" y="615"/>
                      </a:lnTo>
                      <a:lnTo>
                        <a:pt x="900" y="615"/>
                      </a:lnTo>
                      <a:lnTo>
                        <a:pt x="900" y="657"/>
                      </a:lnTo>
                      <a:lnTo>
                        <a:pt x="933" y="696"/>
                      </a:lnTo>
                      <a:lnTo>
                        <a:pt x="900" y="696"/>
                      </a:lnTo>
                      <a:lnTo>
                        <a:pt x="933" y="738"/>
                      </a:lnTo>
                      <a:lnTo>
                        <a:pt x="933" y="778"/>
                      </a:lnTo>
                      <a:lnTo>
                        <a:pt x="900" y="778"/>
                      </a:lnTo>
                      <a:lnTo>
                        <a:pt x="836" y="778"/>
                      </a:lnTo>
                      <a:lnTo>
                        <a:pt x="805" y="778"/>
                      </a:lnTo>
                      <a:lnTo>
                        <a:pt x="805" y="820"/>
                      </a:lnTo>
                      <a:lnTo>
                        <a:pt x="805" y="861"/>
                      </a:lnTo>
                      <a:lnTo>
                        <a:pt x="772" y="901"/>
                      </a:lnTo>
                      <a:lnTo>
                        <a:pt x="772" y="943"/>
                      </a:lnTo>
                      <a:lnTo>
                        <a:pt x="772" y="984"/>
                      </a:lnTo>
                      <a:lnTo>
                        <a:pt x="676" y="1024"/>
                      </a:lnTo>
                      <a:lnTo>
                        <a:pt x="676" y="1066"/>
                      </a:lnTo>
                      <a:lnTo>
                        <a:pt x="676" y="1106"/>
                      </a:lnTo>
                      <a:lnTo>
                        <a:pt x="676"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1" name="Freeform 316"/>
                <p:cNvSpPr>
                  <a:spLocks/>
                </p:cNvSpPr>
                <p:nvPr/>
              </p:nvSpPr>
              <p:spPr bwMode="auto">
                <a:xfrm>
                  <a:off x="3176" y="2526"/>
                  <a:ext cx="250" cy="136"/>
                </a:xfrm>
                <a:custGeom>
                  <a:avLst/>
                  <a:gdLst/>
                  <a:ahLst/>
                  <a:cxnLst>
                    <a:cxn ang="0">
                      <a:pos x="709" y="370"/>
                    </a:cxn>
                    <a:cxn ang="0">
                      <a:pos x="644" y="451"/>
                    </a:cxn>
                    <a:cxn ang="0">
                      <a:pos x="611" y="451"/>
                    </a:cxn>
                    <a:cxn ang="0">
                      <a:pos x="580" y="451"/>
                    </a:cxn>
                    <a:cxn ang="0">
                      <a:pos x="580" y="492"/>
                    </a:cxn>
                    <a:cxn ang="0">
                      <a:pos x="548" y="532"/>
                    </a:cxn>
                    <a:cxn ang="0">
                      <a:pos x="483" y="532"/>
                    </a:cxn>
                    <a:cxn ang="0">
                      <a:pos x="451" y="492"/>
                    </a:cxn>
                    <a:cxn ang="0">
                      <a:pos x="419" y="492"/>
                    </a:cxn>
                    <a:cxn ang="0">
                      <a:pos x="354" y="492"/>
                    </a:cxn>
                    <a:cxn ang="0">
                      <a:pos x="323" y="492"/>
                    </a:cxn>
                    <a:cxn ang="0">
                      <a:pos x="290" y="451"/>
                    </a:cxn>
                    <a:cxn ang="0">
                      <a:pos x="258" y="451"/>
                    </a:cxn>
                    <a:cxn ang="0">
                      <a:pos x="226" y="409"/>
                    </a:cxn>
                    <a:cxn ang="0">
                      <a:pos x="161" y="451"/>
                    </a:cxn>
                    <a:cxn ang="0">
                      <a:pos x="130" y="451"/>
                    </a:cxn>
                    <a:cxn ang="0">
                      <a:pos x="130" y="409"/>
                    </a:cxn>
                    <a:cxn ang="0">
                      <a:pos x="97" y="409"/>
                    </a:cxn>
                    <a:cxn ang="0">
                      <a:pos x="66" y="409"/>
                    </a:cxn>
                    <a:cxn ang="0">
                      <a:pos x="66" y="451"/>
                    </a:cxn>
                    <a:cxn ang="0">
                      <a:pos x="33" y="451"/>
                    </a:cxn>
                    <a:cxn ang="0">
                      <a:pos x="0" y="328"/>
                    </a:cxn>
                    <a:cxn ang="0">
                      <a:pos x="33" y="246"/>
                    </a:cxn>
                    <a:cxn ang="0">
                      <a:pos x="66" y="165"/>
                    </a:cxn>
                    <a:cxn ang="0">
                      <a:pos x="130" y="123"/>
                    </a:cxn>
                    <a:cxn ang="0">
                      <a:pos x="161" y="81"/>
                    </a:cxn>
                    <a:cxn ang="0">
                      <a:pos x="226" y="42"/>
                    </a:cxn>
                    <a:cxn ang="0">
                      <a:pos x="258" y="0"/>
                    </a:cxn>
                    <a:cxn ang="0">
                      <a:pos x="290" y="0"/>
                    </a:cxn>
                    <a:cxn ang="0">
                      <a:pos x="387" y="42"/>
                    </a:cxn>
                    <a:cxn ang="0">
                      <a:pos x="548" y="81"/>
                    </a:cxn>
                    <a:cxn ang="0">
                      <a:pos x="676" y="123"/>
                    </a:cxn>
                    <a:cxn ang="0">
                      <a:pos x="676" y="165"/>
                    </a:cxn>
                    <a:cxn ang="0">
                      <a:pos x="676" y="205"/>
                    </a:cxn>
                    <a:cxn ang="0">
                      <a:pos x="676" y="246"/>
                    </a:cxn>
                    <a:cxn ang="0">
                      <a:pos x="676" y="287"/>
                    </a:cxn>
                    <a:cxn ang="0">
                      <a:pos x="676" y="328"/>
                    </a:cxn>
                    <a:cxn ang="0">
                      <a:pos x="676" y="370"/>
                    </a:cxn>
                    <a:cxn ang="0">
                      <a:pos x="709" y="370"/>
                    </a:cxn>
                  </a:cxnLst>
                  <a:rect l="0" t="0" r="r" b="b"/>
                  <a:pathLst>
                    <a:path w="709" h="532">
                      <a:moveTo>
                        <a:pt x="709" y="370"/>
                      </a:moveTo>
                      <a:lnTo>
                        <a:pt x="644" y="451"/>
                      </a:lnTo>
                      <a:lnTo>
                        <a:pt x="611" y="451"/>
                      </a:lnTo>
                      <a:lnTo>
                        <a:pt x="580" y="451"/>
                      </a:lnTo>
                      <a:lnTo>
                        <a:pt x="580" y="492"/>
                      </a:lnTo>
                      <a:lnTo>
                        <a:pt x="548" y="532"/>
                      </a:lnTo>
                      <a:lnTo>
                        <a:pt x="483" y="532"/>
                      </a:lnTo>
                      <a:lnTo>
                        <a:pt x="451" y="492"/>
                      </a:lnTo>
                      <a:lnTo>
                        <a:pt x="419" y="492"/>
                      </a:lnTo>
                      <a:lnTo>
                        <a:pt x="354" y="492"/>
                      </a:lnTo>
                      <a:lnTo>
                        <a:pt x="323" y="492"/>
                      </a:lnTo>
                      <a:lnTo>
                        <a:pt x="290" y="451"/>
                      </a:lnTo>
                      <a:lnTo>
                        <a:pt x="258" y="451"/>
                      </a:lnTo>
                      <a:lnTo>
                        <a:pt x="226" y="409"/>
                      </a:lnTo>
                      <a:lnTo>
                        <a:pt x="161" y="451"/>
                      </a:lnTo>
                      <a:lnTo>
                        <a:pt x="130" y="451"/>
                      </a:lnTo>
                      <a:lnTo>
                        <a:pt x="130" y="409"/>
                      </a:lnTo>
                      <a:lnTo>
                        <a:pt x="97" y="409"/>
                      </a:lnTo>
                      <a:lnTo>
                        <a:pt x="66" y="409"/>
                      </a:lnTo>
                      <a:lnTo>
                        <a:pt x="66" y="451"/>
                      </a:lnTo>
                      <a:lnTo>
                        <a:pt x="33" y="451"/>
                      </a:lnTo>
                      <a:lnTo>
                        <a:pt x="0" y="328"/>
                      </a:lnTo>
                      <a:lnTo>
                        <a:pt x="33" y="246"/>
                      </a:lnTo>
                      <a:lnTo>
                        <a:pt x="66" y="165"/>
                      </a:lnTo>
                      <a:lnTo>
                        <a:pt x="130" y="123"/>
                      </a:lnTo>
                      <a:lnTo>
                        <a:pt x="161" y="81"/>
                      </a:lnTo>
                      <a:lnTo>
                        <a:pt x="226" y="42"/>
                      </a:lnTo>
                      <a:lnTo>
                        <a:pt x="258" y="0"/>
                      </a:lnTo>
                      <a:lnTo>
                        <a:pt x="290" y="0"/>
                      </a:lnTo>
                      <a:lnTo>
                        <a:pt x="387" y="42"/>
                      </a:lnTo>
                      <a:lnTo>
                        <a:pt x="548" y="81"/>
                      </a:lnTo>
                      <a:lnTo>
                        <a:pt x="676" y="123"/>
                      </a:lnTo>
                      <a:lnTo>
                        <a:pt x="676" y="165"/>
                      </a:lnTo>
                      <a:lnTo>
                        <a:pt x="676" y="205"/>
                      </a:lnTo>
                      <a:lnTo>
                        <a:pt x="676" y="246"/>
                      </a:lnTo>
                      <a:lnTo>
                        <a:pt x="676" y="287"/>
                      </a:lnTo>
                      <a:lnTo>
                        <a:pt x="676" y="328"/>
                      </a:lnTo>
                      <a:lnTo>
                        <a:pt x="676" y="370"/>
                      </a:lnTo>
                      <a:lnTo>
                        <a:pt x="709" y="37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2" name="Freeform 317"/>
                <p:cNvSpPr>
                  <a:spLocks/>
                </p:cNvSpPr>
                <p:nvPr/>
              </p:nvSpPr>
              <p:spPr bwMode="auto">
                <a:xfrm>
                  <a:off x="3541" y="2464"/>
                  <a:ext cx="297" cy="294"/>
                </a:xfrm>
                <a:custGeom>
                  <a:avLst/>
                  <a:gdLst/>
                  <a:ahLst/>
                  <a:cxnLst>
                    <a:cxn ang="0">
                      <a:pos x="0" y="1024"/>
                    </a:cxn>
                    <a:cxn ang="0">
                      <a:pos x="0" y="984"/>
                    </a:cxn>
                    <a:cxn ang="0">
                      <a:pos x="33" y="943"/>
                    </a:cxn>
                    <a:cxn ang="0">
                      <a:pos x="33" y="901"/>
                    </a:cxn>
                    <a:cxn ang="0">
                      <a:pos x="33" y="860"/>
                    </a:cxn>
                    <a:cxn ang="0">
                      <a:pos x="33" y="820"/>
                    </a:cxn>
                    <a:cxn ang="0">
                      <a:pos x="66" y="820"/>
                    </a:cxn>
                    <a:cxn ang="0">
                      <a:pos x="66" y="778"/>
                    </a:cxn>
                    <a:cxn ang="0">
                      <a:pos x="97" y="738"/>
                    </a:cxn>
                    <a:cxn ang="0">
                      <a:pos x="97" y="654"/>
                    </a:cxn>
                    <a:cxn ang="0">
                      <a:pos x="129" y="615"/>
                    </a:cxn>
                    <a:cxn ang="0">
                      <a:pos x="162" y="573"/>
                    </a:cxn>
                    <a:cxn ang="0">
                      <a:pos x="290" y="327"/>
                    </a:cxn>
                    <a:cxn ang="0">
                      <a:pos x="386" y="165"/>
                    </a:cxn>
                    <a:cxn ang="0">
                      <a:pos x="451" y="0"/>
                    </a:cxn>
                    <a:cxn ang="0">
                      <a:pos x="484" y="41"/>
                    </a:cxn>
                    <a:cxn ang="0">
                      <a:pos x="514" y="41"/>
                    </a:cxn>
                    <a:cxn ang="0">
                      <a:pos x="547" y="82"/>
                    </a:cxn>
                    <a:cxn ang="0">
                      <a:pos x="547" y="123"/>
                    </a:cxn>
                    <a:cxn ang="0">
                      <a:pos x="514" y="165"/>
                    </a:cxn>
                    <a:cxn ang="0">
                      <a:pos x="484" y="246"/>
                    </a:cxn>
                    <a:cxn ang="0">
                      <a:pos x="451" y="368"/>
                    </a:cxn>
                    <a:cxn ang="0">
                      <a:pos x="484" y="492"/>
                    </a:cxn>
                    <a:cxn ang="0">
                      <a:pos x="547" y="573"/>
                    </a:cxn>
                    <a:cxn ang="0">
                      <a:pos x="580" y="654"/>
                    </a:cxn>
                    <a:cxn ang="0">
                      <a:pos x="676" y="738"/>
                    </a:cxn>
                    <a:cxn ang="0">
                      <a:pos x="741" y="738"/>
                    </a:cxn>
                    <a:cxn ang="0">
                      <a:pos x="804" y="778"/>
                    </a:cxn>
                    <a:cxn ang="0">
                      <a:pos x="837" y="820"/>
                    </a:cxn>
                    <a:cxn ang="0">
                      <a:pos x="837" y="860"/>
                    </a:cxn>
                    <a:cxn ang="0">
                      <a:pos x="837" y="943"/>
                    </a:cxn>
                    <a:cxn ang="0">
                      <a:pos x="837" y="1024"/>
                    </a:cxn>
                    <a:cxn ang="0">
                      <a:pos x="804" y="1106"/>
                    </a:cxn>
                    <a:cxn ang="0">
                      <a:pos x="773" y="1146"/>
                    </a:cxn>
                    <a:cxn ang="0">
                      <a:pos x="741" y="1146"/>
                    </a:cxn>
                    <a:cxn ang="0">
                      <a:pos x="708" y="1106"/>
                    </a:cxn>
                    <a:cxn ang="0">
                      <a:pos x="644" y="1065"/>
                    </a:cxn>
                    <a:cxn ang="0">
                      <a:pos x="612" y="1024"/>
                    </a:cxn>
                    <a:cxn ang="0">
                      <a:pos x="580" y="984"/>
                    </a:cxn>
                    <a:cxn ang="0">
                      <a:pos x="547" y="984"/>
                    </a:cxn>
                    <a:cxn ang="0">
                      <a:pos x="514" y="984"/>
                    </a:cxn>
                    <a:cxn ang="0">
                      <a:pos x="484" y="1024"/>
                    </a:cxn>
                    <a:cxn ang="0">
                      <a:pos x="451" y="1024"/>
                    </a:cxn>
                    <a:cxn ang="0">
                      <a:pos x="419" y="1024"/>
                    </a:cxn>
                    <a:cxn ang="0">
                      <a:pos x="386" y="1024"/>
                    </a:cxn>
                    <a:cxn ang="0">
                      <a:pos x="323" y="984"/>
                    </a:cxn>
                    <a:cxn ang="0">
                      <a:pos x="290" y="984"/>
                    </a:cxn>
                    <a:cxn ang="0">
                      <a:pos x="226" y="984"/>
                    </a:cxn>
                    <a:cxn ang="0">
                      <a:pos x="194" y="984"/>
                    </a:cxn>
                    <a:cxn ang="0">
                      <a:pos x="162" y="1024"/>
                    </a:cxn>
                    <a:cxn ang="0">
                      <a:pos x="129" y="1024"/>
                    </a:cxn>
                    <a:cxn ang="0">
                      <a:pos x="97" y="984"/>
                    </a:cxn>
                    <a:cxn ang="0">
                      <a:pos x="66" y="984"/>
                    </a:cxn>
                    <a:cxn ang="0">
                      <a:pos x="33" y="1024"/>
                    </a:cxn>
                    <a:cxn ang="0">
                      <a:pos x="0" y="1024"/>
                    </a:cxn>
                  </a:cxnLst>
                  <a:rect l="0" t="0" r="r" b="b"/>
                  <a:pathLst>
                    <a:path w="837" h="1146">
                      <a:moveTo>
                        <a:pt x="0" y="1024"/>
                      </a:moveTo>
                      <a:lnTo>
                        <a:pt x="0" y="984"/>
                      </a:lnTo>
                      <a:lnTo>
                        <a:pt x="33" y="943"/>
                      </a:lnTo>
                      <a:lnTo>
                        <a:pt x="33" y="901"/>
                      </a:lnTo>
                      <a:lnTo>
                        <a:pt x="33" y="860"/>
                      </a:lnTo>
                      <a:lnTo>
                        <a:pt x="33" y="820"/>
                      </a:lnTo>
                      <a:lnTo>
                        <a:pt x="66" y="820"/>
                      </a:lnTo>
                      <a:lnTo>
                        <a:pt x="66" y="778"/>
                      </a:lnTo>
                      <a:lnTo>
                        <a:pt x="97" y="738"/>
                      </a:lnTo>
                      <a:lnTo>
                        <a:pt x="97" y="654"/>
                      </a:lnTo>
                      <a:lnTo>
                        <a:pt x="129" y="615"/>
                      </a:lnTo>
                      <a:lnTo>
                        <a:pt x="162" y="573"/>
                      </a:lnTo>
                      <a:lnTo>
                        <a:pt x="290" y="327"/>
                      </a:lnTo>
                      <a:lnTo>
                        <a:pt x="386" y="165"/>
                      </a:lnTo>
                      <a:lnTo>
                        <a:pt x="451" y="0"/>
                      </a:lnTo>
                      <a:lnTo>
                        <a:pt x="484" y="41"/>
                      </a:lnTo>
                      <a:lnTo>
                        <a:pt x="514" y="41"/>
                      </a:lnTo>
                      <a:lnTo>
                        <a:pt x="547" y="82"/>
                      </a:lnTo>
                      <a:lnTo>
                        <a:pt x="547" y="123"/>
                      </a:lnTo>
                      <a:lnTo>
                        <a:pt x="514" y="165"/>
                      </a:lnTo>
                      <a:lnTo>
                        <a:pt x="484" y="246"/>
                      </a:lnTo>
                      <a:lnTo>
                        <a:pt x="451" y="368"/>
                      </a:lnTo>
                      <a:lnTo>
                        <a:pt x="484" y="492"/>
                      </a:lnTo>
                      <a:lnTo>
                        <a:pt x="547" y="573"/>
                      </a:lnTo>
                      <a:lnTo>
                        <a:pt x="580" y="654"/>
                      </a:lnTo>
                      <a:lnTo>
                        <a:pt x="676" y="738"/>
                      </a:lnTo>
                      <a:lnTo>
                        <a:pt x="741" y="738"/>
                      </a:lnTo>
                      <a:lnTo>
                        <a:pt x="804" y="778"/>
                      </a:lnTo>
                      <a:lnTo>
                        <a:pt x="837" y="820"/>
                      </a:lnTo>
                      <a:lnTo>
                        <a:pt x="837" y="860"/>
                      </a:lnTo>
                      <a:lnTo>
                        <a:pt x="837" y="943"/>
                      </a:lnTo>
                      <a:lnTo>
                        <a:pt x="837" y="1024"/>
                      </a:lnTo>
                      <a:lnTo>
                        <a:pt x="804" y="1106"/>
                      </a:lnTo>
                      <a:lnTo>
                        <a:pt x="773" y="1146"/>
                      </a:lnTo>
                      <a:lnTo>
                        <a:pt x="741" y="1146"/>
                      </a:lnTo>
                      <a:lnTo>
                        <a:pt x="708" y="1106"/>
                      </a:lnTo>
                      <a:lnTo>
                        <a:pt x="644" y="1065"/>
                      </a:lnTo>
                      <a:lnTo>
                        <a:pt x="612" y="1024"/>
                      </a:lnTo>
                      <a:lnTo>
                        <a:pt x="580" y="984"/>
                      </a:lnTo>
                      <a:lnTo>
                        <a:pt x="547" y="984"/>
                      </a:lnTo>
                      <a:lnTo>
                        <a:pt x="514" y="984"/>
                      </a:lnTo>
                      <a:lnTo>
                        <a:pt x="484" y="1024"/>
                      </a:lnTo>
                      <a:lnTo>
                        <a:pt x="451" y="1024"/>
                      </a:lnTo>
                      <a:lnTo>
                        <a:pt x="419" y="1024"/>
                      </a:lnTo>
                      <a:lnTo>
                        <a:pt x="386" y="1024"/>
                      </a:lnTo>
                      <a:lnTo>
                        <a:pt x="323" y="984"/>
                      </a:lnTo>
                      <a:lnTo>
                        <a:pt x="290" y="984"/>
                      </a:lnTo>
                      <a:lnTo>
                        <a:pt x="226" y="984"/>
                      </a:lnTo>
                      <a:lnTo>
                        <a:pt x="194" y="984"/>
                      </a:lnTo>
                      <a:lnTo>
                        <a:pt x="162" y="1024"/>
                      </a:lnTo>
                      <a:lnTo>
                        <a:pt x="129" y="1024"/>
                      </a:lnTo>
                      <a:lnTo>
                        <a:pt x="97" y="984"/>
                      </a:lnTo>
                      <a:lnTo>
                        <a:pt x="66" y="984"/>
                      </a:lnTo>
                      <a:lnTo>
                        <a:pt x="33" y="1024"/>
                      </a:lnTo>
                      <a:lnTo>
                        <a:pt x="0" y="102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3" name="Freeform 318"/>
                <p:cNvSpPr>
                  <a:spLocks/>
                </p:cNvSpPr>
                <p:nvPr/>
              </p:nvSpPr>
              <p:spPr bwMode="auto">
                <a:xfrm>
                  <a:off x="2811" y="2254"/>
                  <a:ext cx="467" cy="630"/>
                </a:xfrm>
                <a:custGeom>
                  <a:avLst/>
                  <a:gdLst/>
                  <a:ahLst/>
                  <a:cxnLst>
                    <a:cxn ang="0">
                      <a:pos x="900" y="2334"/>
                    </a:cxn>
                    <a:cxn ang="0">
                      <a:pos x="836" y="2374"/>
                    </a:cxn>
                    <a:cxn ang="0">
                      <a:pos x="771" y="2456"/>
                    </a:cxn>
                    <a:cxn ang="0">
                      <a:pos x="675" y="2374"/>
                    </a:cxn>
                    <a:cxn ang="0">
                      <a:pos x="610" y="2250"/>
                    </a:cxn>
                    <a:cxn ang="0">
                      <a:pos x="547" y="2169"/>
                    </a:cxn>
                    <a:cxn ang="0">
                      <a:pos x="482" y="2088"/>
                    </a:cxn>
                    <a:cxn ang="0">
                      <a:pos x="418" y="2047"/>
                    </a:cxn>
                    <a:cxn ang="0">
                      <a:pos x="290" y="1923"/>
                    </a:cxn>
                    <a:cxn ang="0">
                      <a:pos x="159" y="1923"/>
                    </a:cxn>
                    <a:cxn ang="0">
                      <a:pos x="63" y="1842"/>
                    </a:cxn>
                    <a:cxn ang="0">
                      <a:pos x="63" y="1761"/>
                    </a:cxn>
                    <a:cxn ang="0">
                      <a:pos x="63" y="1678"/>
                    </a:cxn>
                    <a:cxn ang="0">
                      <a:pos x="129" y="1637"/>
                    </a:cxn>
                    <a:cxn ang="0">
                      <a:pos x="159" y="1514"/>
                    </a:cxn>
                    <a:cxn ang="0">
                      <a:pos x="192" y="1433"/>
                    </a:cxn>
                    <a:cxn ang="0">
                      <a:pos x="192" y="1269"/>
                    </a:cxn>
                    <a:cxn ang="0">
                      <a:pos x="257" y="1145"/>
                    </a:cxn>
                    <a:cxn ang="0">
                      <a:pos x="353" y="1145"/>
                    </a:cxn>
                    <a:cxn ang="0">
                      <a:pos x="418" y="1145"/>
                    </a:cxn>
                    <a:cxn ang="0">
                      <a:pos x="482" y="1023"/>
                    </a:cxn>
                    <a:cxn ang="0">
                      <a:pos x="579" y="981"/>
                    </a:cxn>
                    <a:cxn ang="0">
                      <a:pos x="643" y="900"/>
                    </a:cxn>
                    <a:cxn ang="0">
                      <a:pos x="643" y="736"/>
                    </a:cxn>
                    <a:cxn ang="0">
                      <a:pos x="643" y="489"/>
                    </a:cxn>
                    <a:cxn ang="0">
                      <a:pos x="675" y="327"/>
                    </a:cxn>
                    <a:cxn ang="0">
                      <a:pos x="739" y="245"/>
                    </a:cxn>
                    <a:cxn ang="0">
                      <a:pos x="868" y="203"/>
                    </a:cxn>
                    <a:cxn ang="0">
                      <a:pos x="932" y="122"/>
                    </a:cxn>
                    <a:cxn ang="0">
                      <a:pos x="1028" y="41"/>
                    </a:cxn>
                    <a:cxn ang="0">
                      <a:pos x="1158" y="0"/>
                    </a:cxn>
                    <a:cxn ang="0">
                      <a:pos x="1189" y="41"/>
                    </a:cxn>
                    <a:cxn ang="0">
                      <a:pos x="1189" y="163"/>
                    </a:cxn>
                    <a:cxn ang="0">
                      <a:pos x="1189" y="286"/>
                    </a:cxn>
                    <a:cxn ang="0">
                      <a:pos x="1222" y="489"/>
                    </a:cxn>
                    <a:cxn ang="0">
                      <a:pos x="1286" y="736"/>
                    </a:cxn>
                    <a:cxn ang="0">
                      <a:pos x="1318" y="941"/>
                    </a:cxn>
                    <a:cxn ang="0">
                      <a:pos x="1189" y="1145"/>
                    </a:cxn>
                    <a:cxn ang="0">
                      <a:pos x="1061" y="1309"/>
                    </a:cxn>
                    <a:cxn ang="0">
                      <a:pos x="1061" y="1556"/>
                    </a:cxn>
                    <a:cxn ang="0">
                      <a:pos x="1094" y="1678"/>
                    </a:cxn>
                    <a:cxn ang="0">
                      <a:pos x="1094" y="1719"/>
                    </a:cxn>
                    <a:cxn ang="0">
                      <a:pos x="1028" y="1801"/>
                    </a:cxn>
                    <a:cxn ang="0">
                      <a:pos x="997" y="1923"/>
                    </a:cxn>
                    <a:cxn ang="0">
                      <a:pos x="997" y="2088"/>
                    </a:cxn>
                    <a:cxn ang="0">
                      <a:pos x="997" y="2211"/>
                    </a:cxn>
                    <a:cxn ang="0">
                      <a:pos x="964" y="2292"/>
                    </a:cxn>
                  </a:cxnLst>
                  <a:rect l="0" t="0" r="r" b="b"/>
                  <a:pathLst>
                    <a:path w="1318" h="2456">
                      <a:moveTo>
                        <a:pt x="964" y="2292"/>
                      </a:moveTo>
                      <a:lnTo>
                        <a:pt x="932" y="2292"/>
                      </a:lnTo>
                      <a:lnTo>
                        <a:pt x="900" y="2334"/>
                      </a:lnTo>
                      <a:lnTo>
                        <a:pt x="868" y="2334"/>
                      </a:lnTo>
                      <a:lnTo>
                        <a:pt x="868" y="2374"/>
                      </a:lnTo>
                      <a:lnTo>
                        <a:pt x="836" y="2374"/>
                      </a:lnTo>
                      <a:lnTo>
                        <a:pt x="836" y="2415"/>
                      </a:lnTo>
                      <a:lnTo>
                        <a:pt x="804" y="2415"/>
                      </a:lnTo>
                      <a:lnTo>
                        <a:pt x="771" y="2456"/>
                      </a:lnTo>
                      <a:lnTo>
                        <a:pt x="739" y="2415"/>
                      </a:lnTo>
                      <a:lnTo>
                        <a:pt x="707" y="2415"/>
                      </a:lnTo>
                      <a:lnTo>
                        <a:pt x="675" y="2374"/>
                      </a:lnTo>
                      <a:lnTo>
                        <a:pt x="643" y="2292"/>
                      </a:lnTo>
                      <a:lnTo>
                        <a:pt x="610" y="2292"/>
                      </a:lnTo>
                      <a:lnTo>
                        <a:pt x="610" y="2250"/>
                      </a:lnTo>
                      <a:lnTo>
                        <a:pt x="579" y="2250"/>
                      </a:lnTo>
                      <a:lnTo>
                        <a:pt x="547" y="2250"/>
                      </a:lnTo>
                      <a:lnTo>
                        <a:pt x="547" y="2169"/>
                      </a:lnTo>
                      <a:lnTo>
                        <a:pt x="514" y="2129"/>
                      </a:lnTo>
                      <a:lnTo>
                        <a:pt x="482" y="2129"/>
                      </a:lnTo>
                      <a:lnTo>
                        <a:pt x="482" y="2088"/>
                      </a:lnTo>
                      <a:lnTo>
                        <a:pt x="449" y="2088"/>
                      </a:lnTo>
                      <a:lnTo>
                        <a:pt x="449" y="2047"/>
                      </a:lnTo>
                      <a:lnTo>
                        <a:pt x="418" y="2047"/>
                      </a:lnTo>
                      <a:lnTo>
                        <a:pt x="386" y="2006"/>
                      </a:lnTo>
                      <a:lnTo>
                        <a:pt x="320" y="1964"/>
                      </a:lnTo>
                      <a:lnTo>
                        <a:pt x="290" y="1923"/>
                      </a:lnTo>
                      <a:lnTo>
                        <a:pt x="257" y="1923"/>
                      </a:lnTo>
                      <a:lnTo>
                        <a:pt x="225" y="1923"/>
                      </a:lnTo>
                      <a:lnTo>
                        <a:pt x="159" y="1923"/>
                      </a:lnTo>
                      <a:lnTo>
                        <a:pt x="96" y="1923"/>
                      </a:lnTo>
                      <a:lnTo>
                        <a:pt x="96" y="1883"/>
                      </a:lnTo>
                      <a:lnTo>
                        <a:pt x="63" y="1842"/>
                      </a:lnTo>
                      <a:lnTo>
                        <a:pt x="96" y="1842"/>
                      </a:lnTo>
                      <a:lnTo>
                        <a:pt x="63" y="1801"/>
                      </a:lnTo>
                      <a:lnTo>
                        <a:pt x="63" y="1761"/>
                      </a:lnTo>
                      <a:lnTo>
                        <a:pt x="0" y="1761"/>
                      </a:lnTo>
                      <a:lnTo>
                        <a:pt x="31" y="1719"/>
                      </a:lnTo>
                      <a:lnTo>
                        <a:pt x="63" y="1678"/>
                      </a:lnTo>
                      <a:lnTo>
                        <a:pt x="96" y="1678"/>
                      </a:lnTo>
                      <a:lnTo>
                        <a:pt x="96" y="1637"/>
                      </a:lnTo>
                      <a:lnTo>
                        <a:pt x="129" y="1637"/>
                      </a:lnTo>
                      <a:lnTo>
                        <a:pt x="129" y="1596"/>
                      </a:lnTo>
                      <a:lnTo>
                        <a:pt x="129" y="1556"/>
                      </a:lnTo>
                      <a:lnTo>
                        <a:pt x="159" y="1514"/>
                      </a:lnTo>
                      <a:lnTo>
                        <a:pt x="159" y="1472"/>
                      </a:lnTo>
                      <a:lnTo>
                        <a:pt x="192" y="1472"/>
                      </a:lnTo>
                      <a:lnTo>
                        <a:pt x="192" y="1433"/>
                      </a:lnTo>
                      <a:lnTo>
                        <a:pt x="159" y="1391"/>
                      </a:lnTo>
                      <a:lnTo>
                        <a:pt x="192" y="1309"/>
                      </a:lnTo>
                      <a:lnTo>
                        <a:pt x="192" y="1269"/>
                      </a:lnTo>
                      <a:lnTo>
                        <a:pt x="225" y="1228"/>
                      </a:lnTo>
                      <a:lnTo>
                        <a:pt x="225" y="1186"/>
                      </a:lnTo>
                      <a:lnTo>
                        <a:pt x="257" y="1145"/>
                      </a:lnTo>
                      <a:lnTo>
                        <a:pt x="290" y="1145"/>
                      </a:lnTo>
                      <a:lnTo>
                        <a:pt x="320" y="1145"/>
                      </a:lnTo>
                      <a:lnTo>
                        <a:pt x="353" y="1145"/>
                      </a:lnTo>
                      <a:lnTo>
                        <a:pt x="386" y="1186"/>
                      </a:lnTo>
                      <a:lnTo>
                        <a:pt x="418" y="1186"/>
                      </a:lnTo>
                      <a:lnTo>
                        <a:pt x="418" y="1145"/>
                      </a:lnTo>
                      <a:lnTo>
                        <a:pt x="418" y="1064"/>
                      </a:lnTo>
                      <a:lnTo>
                        <a:pt x="449" y="1023"/>
                      </a:lnTo>
                      <a:lnTo>
                        <a:pt x="482" y="1023"/>
                      </a:lnTo>
                      <a:lnTo>
                        <a:pt x="514" y="1023"/>
                      </a:lnTo>
                      <a:lnTo>
                        <a:pt x="547" y="981"/>
                      </a:lnTo>
                      <a:lnTo>
                        <a:pt x="579" y="981"/>
                      </a:lnTo>
                      <a:lnTo>
                        <a:pt x="610" y="941"/>
                      </a:lnTo>
                      <a:lnTo>
                        <a:pt x="643" y="941"/>
                      </a:lnTo>
                      <a:lnTo>
                        <a:pt x="643" y="900"/>
                      </a:lnTo>
                      <a:lnTo>
                        <a:pt x="643" y="817"/>
                      </a:lnTo>
                      <a:lnTo>
                        <a:pt x="643" y="778"/>
                      </a:lnTo>
                      <a:lnTo>
                        <a:pt x="643" y="736"/>
                      </a:lnTo>
                      <a:lnTo>
                        <a:pt x="610" y="695"/>
                      </a:lnTo>
                      <a:lnTo>
                        <a:pt x="643" y="573"/>
                      </a:lnTo>
                      <a:lnTo>
                        <a:pt x="643" y="489"/>
                      </a:lnTo>
                      <a:lnTo>
                        <a:pt x="643" y="450"/>
                      </a:lnTo>
                      <a:lnTo>
                        <a:pt x="675" y="368"/>
                      </a:lnTo>
                      <a:lnTo>
                        <a:pt x="675" y="327"/>
                      </a:lnTo>
                      <a:lnTo>
                        <a:pt x="707" y="327"/>
                      </a:lnTo>
                      <a:lnTo>
                        <a:pt x="707" y="286"/>
                      </a:lnTo>
                      <a:lnTo>
                        <a:pt x="739" y="245"/>
                      </a:lnTo>
                      <a:lnTo>
                        <a:pt x="771" y="245"/>
                      </a:lnTo>
                      <a:lnTo>
                        <a:pt x="804" y="245"/>
                      </a:lnTo>
                      <a:lnTo>
                        <a:pt x="868" y="203"/>
                      </a:lnTo>
                      <a:lnTo>
                        <a:pt x="868" y="163"/>
                      </a:lnTo>
                      <a:lnTo>
                        <a:pt x="932" y="163"/>
                      </a:lnTo>
                      <a:lnTo>
                        <a:pt x="932" y="122"/>
                      </a:lnTo>
                      <a:lnTo>
                        <a:pt x="964" y="122"/>
                      </a:lnTo>
                      <a:lnTo>
                        <a:pt x="997" y="81"/>
                      </a:lnTo>
                      <a:lnTo>
                        <a:pt x="1028" y="41"/>
                      </a:lnTo>
                      <a:lnTo>
                        <a:pt x="1094" y="41"/>
                      </a:lnTo>
                      <a:lnTo>
                        <a:pt x="1125" y="41"/>
                      </a:lnTo>
                      <a:lnTo>
                        <a:pt x="1158" y="0"/>
                      </a:lnTo>
                      <a:lnTo>
                        <a:pt x="1189" y="0"/>
                      </a:lnTo>
                      <a:lnTo>
                        <a:pt x="1222" y="0"/>
                      </a:lnTo>
                      <a:lnTo>
                        <a:pt x="1189" y="41"/>
                      </a:lnTo>
                      <a:lnTo>
                        <a:pt x="1189" y="81"/>
                      </a:lnTo>
                      <a:lnTo>
                        <a:pt x="1189" y="122"/>
                      </a:lnTo>
                      <a:lnTo>
                        <a:pt x="1189" y="163"/>
                      </a:lnTo>
                      <a:lnTo>
                        <a:pt x="1189" y="203"/>
                      </a:lnTo>
                      <a:lnTo>
                        <a:pt x="1189" y="245"/>
                      </a:lnTo>
                      <a:lnTo>
                        <a:pt x="1189" y="286"/>
                      </a:lnTo>
                      <a:lnTo>
                        <a:pt x="1189" y="408"/>
                      </a:lnTo>
                      <a:lnTo>
                        <a:pt x="1222" y="450"/>
                      </a:lnTo>
                      <a:lnTo>
                        <a:pt x="1222" y="489"/>
                      </a:lnTo>
                      <a:lnTo>
                        <a:pt x="1254" y="531"/>
                      </a:lnTo>
                      <a:lnTo>
                        <a:pt x="1286" y="655"/>
                      </a:lnTo>
                      <a:lnTo>
                        <a:pt x="1286" y="736"/>
                      </a:lnTo>
                      <a:lnTo>
                        <a:pt x="1286" y="778"/>
                      </a:lnTo>
                      <a:lnTo>
                        <a:pt x="1286" y="859"/>
                      </a:lnTo>
                      <a:lnTo>
                        <a:pt x="1318" y="941"/>
                      </a:lnTo>
                      <a:lnTo>
                        <a:pt x="1286" y="1064"/>
                      </a:lnTo>
                      <a:lnTo>
                        <a:pt x="1254" y="1105"/>
                      </a:lnTo>
                      <a:lnTo>
                        <a:pt x="1189" y="1145"/>
                      </a:lnTo>
                      <a:lnTo>
                        <a:pt x="1158" y="1186"/>
                      </a:lnTo>
                      <a:lnTo>
                        <a:pt x="1094" y="1228"/>
                      </a:lnTo>
                      <a:lnTo>
                        <a:pt x="1061" y="1309"/>
                      </a:lnTo>
                      <a:lnTo>
                        <a:pt x="1028" y="1391"/>
                      </a:lnTo>
                      <a:lnTo>
                        <a:pt x="1061" y="1514"/>
                      </a:lnTo>
                      <a:lnTo>
                        <a:pt x="1061" y="1556"/>
                      </a:lnTo>
                      <a:lnTo>
                        <a:pt x="1094" y="1596"/>
                      </a:lnTo>
                      <a:lnTo>
                        <a:pt x="1094" y="1637"/>
                      </a:lnTo>
                      <a:lnTo>
                        <a:pt x="1094" y="1678"/>
                      </a:lnTo>
                      <a:lnTo>
                        <a:pt x="1094" y="1719"/>
                      </a:lnTo>
                      <a:lnTo>
                        <a:pt x="1125" y="1719"/>
                      </a:lnTo>
                      <a:lnTo>
                        <a:pt x="1094" y="1719"/>
                      </a:lnTo>
                      <a:lnTo>
                        <a:pt x="1094" y="1761"/>
                      </a:lnTo>
                      <a:lnTo>
                        <a:pt x="1061" y="1761"/>
                      </a:lnTo>
                      <a:lnTo>
                        <a:pt x="1028" y="1801"/>
                      </a:lnTo>
                      <a:lnTo>
                        <a:pt x="997" y="1842"/>
                      </a:lnTo>
                      <a:lnTo>
                        <a:pt x="964" y="1883"/>
                      </a:lnTo>
                      <a:lnTo>
                        <a:pt x="997" y="1923"/>
                      </a:lnTo>
                      <a:lnTo>
                        <a:pt x="997" y="2006"/>
                      </a:lnTo>
                      <a:lnTo>
                        <a:pt x="997" y="2047"/>
                      </a:lnTo>
                      <a:lnTo>
                        <a:pt x="997" y="2088"/>
                      </a:lnTo>
                      <a:lnTo>
                        <a:pt x="1028" y="2129"/>
                      </a:lnTo>
                      <a:lnTo>
                        <a:pt x="1028" y="2169"/>
                      </a:lnTo>
                      <a:lnTo>
                        <a:pt x="997" y="2211"/>
                      </a:lnTo>
                      <a:lnTo>
                        <a:pt x="997" y="2250"/>
                      </a:lnTo>
                      <a:lnTo>
                        <a:pt x="964" y="2250"/>
                      </a:lnTo>
                      <a:lnTo>
                        <a:pt x="964" y="22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4" name="Freeform 319"/>
                <p:cNvSpPr>
                  <a:spLocks/>
                </p:cNvSpPr>
                <p:nvPr/>
              </p:nvSpPr>
              <p:spPr bwMode="auto">
                <a:xfrm>
                  <a:off x="3416" y="2337"/>
                  <a:ext cx="285" cy="336"/>
                </a:xfrm>
                <a:custGeom>
                  <a:avLst/>
                  <a:gdLst/>
                  <a:ahLst/>
                  <a:cxnLst>
                    <a:cxn ang="0">
                      <a:pos x="0" y="1106"/>
                    </a:cxn>
                    <a:cxn ang="0">
                      <a:pos x="0" y="1025"/>
                    </a:cxn>
                    <a:cxn ang="0">
                      <a:pos x="0" y="941"/>
                    </a:cxn>
                    <a:cxn ang="0">
                      <a:pos x="0" y="860"/>
                    </a:cxn>
                    <a:cxn ang="0">
                      <a:pos x="0" y="778"/>
                    </a:cxn>
                    <a:cxn ang="0">
                      <a:pos x="33" y="697"/>
                    </a:cxn>
                    <a:cxn ang="0">
                      <a:pos x="33" y="574"/>
                    </a:cxn>
                    <a:cxn ang="0">
                      <a:pos x="129" y="205"/>
                    </a:cxn>
                    <a:cxn ang="0">
                      <a:pos x="162" y="123"/>
                    </a:cxn>
                    <a:cxn ang="0">
                      <a:pos x="192" y="82"/>
                    </a:cxn>
                    <a:cxn ang="0">
                      <a:pos x="257" y="82"/>
                    </a:cxn>
                    <a:cxn ang="0">
                      <a:pos x="290" y="42"/>
                    </a:cxn>
                    <a:cxn ang="0">
                      <a:pos x="323" y="0"/>
                    </a:cxn>
                    <a:cxn ang="0">
                      <a:pos x="386" y="0"/>
                    </a:cxn>
                    <a:cxn ang="0">
                      <a:pos x="451" y="0"/>
                    </a:cxn>
                    <a:cxn ang="0">
                      <a:pos x="515" y="42"/>
                    </a:cxn>
                    <a:cxn ang="0">
                      <a:pos x="580" y="123"/>
                    </a:cxn>
                    <a:cxn ang="0">
                      <a:pos x="643" y="205"/>
                    </a:cxn>
                    <a:cxn ang="0">
                      <a:pos x="708" y="247"/>
                    </a:cxn>
                    <a:cxn ang="0">
                      <a:pos x="740" y="328"/>
                    </a:cxn>
                    <a:cxn ang="0">
                      <a:pos x="772" y="409"/>
                    </a:cxn>
                    <a:cxn ang="0">
                      <a:pos x="772" y="491"/>
                    </a:cxn>
                    <a:cxn ang="0">
                      <a:pos x="740" y="655"/>
                    </a:cxn>
                    <a:cxn ang="0">
                      <a:pos x="515" y="1064"/>
                    </a:cxn>
                    <a:cxn ang="0">
                      <a:pos x="451" y="1146"/>
                    </a:cxn>
                    <a:cxn ang="0">
                      <a:pos x="419" y="1269"/>
                    </a:cxn>
                    <a:cxn ang="0">
                      <a:pos x="386" y="1311"/>
                    </a:cxn>
                    <a:cxn ang="0">
                      <a:pos x="353" y="1269"/>
                    </a:cxn>
                    <a:cxn ang="0">
                      <a:pos x="290" y="1228"/>
                    </a:cxn>
                    <a:cxn ang="0">
                      <a:pos x="225" y="1228"/>
                    </a:cxn>
                    <a:cxn ang="0">
                      <a:pos x="192" y="1188"/>
                    </a:cxn>
                    <a:cxn ang="0">
                      <a:pos x="162" y="1146"/>
                    </a:cxn>
                    <a:cxn ang="0">
                      <a:pos x="96" y="1106"/>
                    </a:cxn>
                    <a:cxn ang="0">
                      <a:pos x="33" y="1106"/>
                    </a:cxn>
                  </a:cxnLst>
                  <a:rect l="0" t="0" r="r" b="b"/>
                  <a:pathLst>
                    <a:path w="804" h="1311">
                      <a:moveTo>
                        <a:pt x="33" y="1106"/>
                      </a:moveTo>
                      <a:lnTo>
                        <a:pt x="0" y="1106"/>
                      </a:lnTo>
                      <a:lnTo>
                        <a:pt x="0" y="1064"/>
                      </a:lnTo>
                      <a:lnTo>
                        <a:pt x="0" y="1025"/>
                      </a:lnTo>
                      <a:lnTo>
                        <a:pt x="0" y="983"/>
                      </a:lnTo>
                      <a:lnTo>
                        <a:pt x="0" y="941"/>
                      </a:lnTo>
                      <a:lnTo>
                        <a:pt x="0" y="902"/>
                      </a:lnTo>
                      <a:lnTo>
                        <a:pt x="0" y="860"/>
                      </a:lnTo>
                      <a:lnTo>
                        <a:pt x="0" y="819"/>
                      </a:lnTo>
                      <a:lnTo>
                        <a:pt x="0" y="778"/>
                      </a:lnTo>
                      <a:lnTo>
                        <a:pt x="0" y="736"/>
                      </a:lnTo>
                      <a:lnTo>
                        <a:pt x="33" y="697"/>
                      </a:lnTo>
                      <a:lnTo>
                        <a:pt x="33" y="655"/>
                      </a:lnTo>
                      <a:lnTo>
                        <a:pt x="33" y="574"/>
                      </a:lnTo>
                      <a:lnTo>
                        <a:pt x="96" y="369"/>
                      </a:lnTo>
                      <a:lnTo>
                        <a:pt x="129" y="205"/>
                      </a:lnTo>
                      <a:lnTo>
                        <a:pt x="129" y="163"/>
                      </a:lnTo>
                      <a:lnTo>
                        <a:pt x="162" y="123"/>
                      </a:lnTo>
                      <a:lnTo>
                        <a:pt x="192" y="123"/>
                      </a:lnTo>
                      <a:lnTo>
                        <a:pt x="192" y="82"/>
                      </a:lnTo>
                      <a:lnTo>
                        <a:pt x="225" y="82"/>
                      </a:lnTo>
                      <a:lnTo>
                        <a:pt x="257" y="82"/>
                      </a:lnTo>
                      <a:lnTo>
                        <a:pt x="257" y="42"/>
                      </a:lnTo>
                      <a:lnTo>
                        <a:pt x="290" y="42"/>
                      </a:lnTo>
                      <a:lnTo>
                        <a:pt x="323" y="42"/>
                      </a:lnTo>
                      <a:lnTo>
                        <a:pt x="323" y="0"/>
                      </a:lnTo>
                      <a:lnTo>
                        <a:pt x="353" y="0"/>
                      </a:lnTo>
                      <a:lnTo>
                        <a:pt x="386" y="0"/>
                      </a:lnTo>
                      <a:lnTo>
                        <a:pt x="419" y="0"/>
                      </a:lnTo>
                      <a:lnTo>
                        <a:pt x="451" y="0"/>
                      </a:lnTo>
                      <a:lnTo>
                        <a:pt x="482" y="42"/>
                      </a:lnTo>
                      <a:lnTo>
                        <a:pt x="515" y="42"/>
                      </a:lnTo>
                      <a:lnTo>
                        <a:pt x="547" y="82"/>
                      </a:lnTo>
                      <a:lnTo>
                        <a:pt x="580" y="123"/>
                      </a:lnTo>
                      <a:lnTo>
                        <a:pt x="611" y="163"/>
                      </a:lnTo>
                      <a:lnTo>
                        <a:pt x="643" y="205"/>
                      </a:lnTo>
                      <a:lnTo>
                        <a:pt x="676" y="205"/>
                      </a:lnTo>
                      <a:lnTo>
                        <a:pt x="708" y="247"/>
                      </a:lnTo>
                      <a:lnTo>
                        <a:pt x="708" y="286"/>
                      </a:lnTo>
                      <a:lnTo>
                        <a:pt x="740" y="328"/>
                      </a:lnTo>
                      <a:lnTo>
                        <a:pt x="772" y="369"/>
                      </a:lnTo>
                      <a:lnTo>
                        <a:pt x="772" y="409"/>
                      </a:lnTo>
                      <a:lnTo>
                        <a:pt x="772" y="450"/>
                      </a:lnTo>
                      <a:lnTo>
                        <a:pt x="772" y="491"/>
                      </a:lnTo>
                      <a:lnTo>
                        <a:pt x="804" y="491"/>
                      </a:lnTo>
                      <a:lnTo>
                        <a:pt x="740" y="655"/>
                      </a:lnTo>
                      <a:lnTo>
                        <a:pt x="643" y="819"/>
                      </a:lnTo>
                      <a:lnTo>
                        <a:pt x="515" y="1064"/>
                      </a:lnTo>
                      <a:lnTo>
                        <a:pt x="482" y="1106"/>
                      </a:lnTo>
                      <a:lnTo>
                        <a:pt x="451" y="1146"/>
                      </a:lnTo>
                      <a:lnTo>
                        <a:pt x="451" y="1228"/>
                      </a:lnTo>
                      <a:lnTo>
                        <a:pt x="419" y="1269"/>
                      </a:lnTo>
                      <a:lnTo>
                        <a:pt x="419" y="1311"/>
                      </a:lnTo>
                      <a:lnTo>
                        <a:pt x="386" y="1311"/>
                      </a:lnTo>
                      <a:lnTo>
                        <a:pt x="353" y="1311"/>
                      </a:lnTo>
                      <a:lnTo>
                        <a:pt x="353" y="1269"/>
                      </a:lnTo>
                      <a:lnTo>
                        <a:pt x="323" y="1269"/>
                      </a:lnTo>
                      <a:lnTo>
                        <a:pt x="290" y="1228"/>
                      </a:lnTo>
                      <a:lnTo>
                        <a:pt x="257" y="1228"/>
                      </a:lnTo>
                      <a:lnTo>
                        <a:pt x="225" y="1228"/>
                      </a:lnTo>
                      <a:lnTo>
                        <a:pt x="225" y="1188"/>
                      </a:lnTo>
                      <a:lnTo>
                        <a:pt x="192" y="1188"/>
                      </a:lnTo>
                      <a:lnTo>
                        <a:pt x="162" y="1188"/>
                      </a:lnTo>
                      <a:lnTo>
                        <a:pt x="162" y="1146"/>
                      </a:lnTo>
                      <a:lnTo>
                        <a:pt x="129" y="1146"/>
                      </a:lnTo>
                      <a:lnTo>
                        <a:pt x="96" y="1106"/>
                      </a:lnTo>
                      <a:lnTo>
                        <a:pt x="64" y="1106"/>
                      </a:lnTo>
                      <a:lnTo>
                        <a:pt x="33" y="110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5" name="Freeform 320"/>
                <p:cNvSpPr>
                  <a:spLocks/>
                </p:cNvSpPr>
                <p:nvPr/>
              </p:nvSpPr>
              <p:spPr bwMode="auto">
                <a:xfrm>
                  <a:off x="2801" y="2253"/>
                  <a:ext cx="261" cy="305"/>
                </a:xfrm>
                <a:custGeom>
                  <a:avLst/>
                  <a:gdLst/>
                  <a:ahLst/>
                  <a:cxnLst>
                    <a:cxn ang="0">
                      <a:pos x="257" y="1147"/>
                    </a:cxn>
                    <a:cxn ang="0">
                      <a:pos x="192" y="1106"/>
                    </a:cxn>
                    <a:cxn ang="0">
                      <a:pos x="160" y="1065"/>
                    </a:cxn>
                    <a:cxn ang="0">
                      <a:pos x="95" y="1065"/>
                    </a:cxn>
                    <a:cxn ang="0">
                      <a:pos x="64" y="1025"/>
                    </a:cxn>
                    <a:cxn ang="0">
                      <a:pos x="0" y="983"/>
                    </a:cxn>
                    <a:cxn ang="0">
                      <a:pos x="64" y="942"/>
                    </a:cxn>
                    <a:cxn ang="0">
                      <a:pos x="192" y="574"/>
                    </a:cxn>
                    <a:cxn ang="0">
                      <a:pos x="160" y="246"/>
                    </a:cxn>
                    <a:cxn ang="0">
                      <a:pos x="224" y="205"/>
                    </a:cxn>
                    <a:cxn ang="0">
                      <a:pos x="257" y="164"/>
                    </a:cxn>
                    <a:cxn ang="0">
                      <a:pos x="289" y="123"/>
                    </a:cxn>
                    <a:cxn ang="0">
                      <a:pos x="321" y="82"/>
                    </a:cxn>
                    <a:cxn ang="0">
                      <a:pos x="385" y="82"/>
                    </a:cxn>
                    <a:cxn ang="0">
                      <a:pos x="418" y="42"/>
                    </a:cxn>
                    <a:cxn ang="0">
                      <a:pos x="481" y="0"/>
                    </a:cxn>
                    <a:cxn ang="0">
                      <a:pos x="481" y="82"/>
                    </a:cxn>
                    <a:cxn ang="0">
                      <a:pos x="514" y="123"/>
                    </a:cxn>
                    <a:cxn ang="0">
                      <a:pos x="546" y="123"/>
                    </a:cxn>
                    <a:cxn ang="0">
                      <a:pos x="610" y="164"/>
                    </a:cxn>
                    <a:cxn ang="0">
                      <a:pos x="642" y="205"/>
                    </a:cxn>
                    <a:cxn ang="0">
                      <a:pos x="675" y="246"/>
                    </a:cxn>
                    <a:cxn ang="0">
                      <a:pos x="738" y="286"/>
                    </a:cxn>
                    <a:cxn ang="0">
                      <a:pos x="707" y="328"/>
                    </a:cxn>
                    <a:cxn ang="0">
                      <a:pos x="675" y="451"/>
                    </a:cxn>
                    <a:cxn ang="0">
                      <a:pos x="675" y="574"/>
                    </a:cxn>
                    <a:cxn ang="0">
                      <a:pos x="675" y="737"/>
                    </a:cxn>
                    <a:cxn ang="0">
                      <a:pos x="675" y="819"/>
                    </a:cxn>
                    <a:cxn ang="0">
                      <a:pos x="675" y="942"/>
                    </a:cxn>
                    <a:cxn ang="0">
                      <a:pos x="610" y="983"/>
                    </a:cxn>
                    <a:cxn ang="0">
                      <a:pos x="546" y="1025"/>
                    </a:cxn>
                    <a:cxn ang="0">
                      <a:pos x="481" y="1025"/>
                    </a:cxn>
                    <a:cxn ang="0">
                      <a:pos x="449" y="1147"/>
                    </a:cxn>
                    <a:cxn ang="0">
                      <a:pos x="418" y="1187"/>
                    </a:cxn>
                    <a:cxn ang="0">
                      <a:pos x="352" y="1147"/>
                    </a:cxn>
                    <a:cxn ang="0">
                      <a:pos x="289" y="1147"/>
                    </a:cxn>
                  </a:cxnLst>
                  <a:rect l="0" t="0" r="r" b="b"/>
                  <a:pathLst>
                    <a:path w="738" h="1187">
                      <a:moveTo>
                        <a:pt x="289" y="1147"/>
                      </a:moveTo>
                      <a:lnTo>
                        <a:pt x="257" y="1147"/>
                      </a:lnTo>
                      <a:lnTo>
                        <a:pt x="224" y="1106"/>
                      </a:lnTo>
                      <a:lnTo>
                        <a:pt x="192" y="1106"/>
                      </a:lnTo>
                      <a:lnTo>
                        <a:pt x="160" y="1106"/>
                      </a:lnTo>
                      <a:lnTo>
                        <a:pt x="160" y="1065"/>
                      </a:lnTo>
                      <a:lnTo>
                        <a:pt x="128" y="1065"/>
                      </a:lnTo>
                      <a:lnTo>
                        <a:pt x="95" y="1065"/>
                      </a:lnTo>
                      <a:lnTo>
                        <a:pt x="95" y="1025"/>
                      </a:lnTo>
                      <a:lnTo>
                        <a:pt x="64" y="1025"/>
                      </a:lnTo>
                      <a:lnTo>
                        <a:pt x="31" y="983"/>
                      </a:lnTo>
                      <a:lnTo>
                        <a:pt x="0" y="983"/>
                      </a:lnTo>
                      <a:lnTo>
                        <a:pt x="31" y="942"/>
                      </a:lnTo>
                      <a:lnTo>
                        <a:pt x="64" y="942"/>
                      </a:lnTo>
                      <a:lnTo>
                        <a:pt x="128" y="860"/>
                      </a:lnTo>
                      <a:lnTo>
                        <a:pt x="192" y="574"/>
                      </a:lnTo>
                      <a:lnTo>
                        <a:pt x="192" y="409"/>
                      </a:lnTo>
                      <a:lnTo>
                        <a:pt x="160" y="246"/>
                      </a:lnTo>
                      <a:lnTo>
                        <a:pt x="192" y="205"/>
                      </a:lnTo>
                      <a:lnTo>
                        <a:pt x="224" y="205"/>
                      </a:lnTo>
                      <a:lnTo>
                        <a:pt x="224" y="164"/>
                      </a:lnTo>
                      <a:lnTo>
                        <a:pt x="257" y="164"/>
                      </a:lnTo>
                      <a:lnTo>
                        <a:pt x="257" y="123"/>
                      </a:lnTo>
                      <a:lnTo>
                        <a:pt x="289" y="123"/>
                      </a:lnTo>
                      <a:lnTo>
                        <a:pt x="321" y="123"/>
                      </a:lnTo>
                      <a:lnTo>
                        <a:pt x="321" y="82"/>
                      </a:lnTo>
                      <a:lnTo>
                        <a:pt x="352" y="82"/>
                      </a:lnTo>
                      <a:lnTo>
                        <a:pt x="385" y="82"/>
                      </a:lnTo>
                      <a:lnTo>
                        <a:pt x="385" y="42"/>
                      </a:lnTo>
                      <a:lnTo>
                        <a:pt x="418" y="42"/>
                      </a:lnTo>
                      <a:lnTo>
                        <a:pt x="449" y="0"/>
                      </a:lnTo>
                      <a:lnTo>
                        <a:pt x="481" y="0"/>
                      </a:lnTo>
                      <a:lnTo>
                        <a:pt x="481" y="42"/>
                      </a:lnTo>
                      <a:lnTo>
                        <a:pt x="481" y="82"/>
                      </a:lnTo>
                      <a:lnTo>
                        <a:pt x="481" y="123"/>
                      </a:lnTo>
                      <a:lnTo>
                        <a:pt x="514" y="123"/>
                      </a:lnTo>
                      <a:lnTo>
                        <a:pt x="514" y="82"/>
                      </a:lnTo>
                      <a:lnTo>
                        <a:pt x="546" y="123"/>
                      </a:lnTo>
                      <a:lnTo>
                        <a:pt x="579" y="164"/>
                      </a:lnTo>
                      <a:lnTo>
                        <a:pt x="610" y="164"/>
                      </a:lnTo>
                      <a:lnTo>
                        <a:pt x="610" y="205"/>
                      </a:lnTo>
                      <a:lnTo>
                        <a:pt x="642" y="205"/>
                      </a:lnTo>
                      <a:lnTo>
                        <a:pt x="642" y="246"/>
                      </a:lnTo>
                      <a:lnTo>
                        <a:pt x="675" y="246"/>
                      </a:lnTo>
                      <a:lnTo>
                        <a:pt x="707" y="246"/>
                      </a:lnTo>
                      <a:lnTo>
                        <a:pt x="738" y="286"/>
                      </a:lnTo>
                      <a:lnTo>
                        <a:pt x="738" y="328"/>
                      </a:lnTo>
                      <a:lnTo>
                        <a:pt x="707" y="328"/>
                      </a:lnTo>
                      <a:lnTo>
                        <a:pt x="707" y="370"/>
                      </a:lnTo>
                      <a:lnTo>
                        <a:pt x="675" y="451"/>
                      </a:lnTo>
                      <a:lnTo>
                        <a:pt x="675" y="491"/>
                      </a:lnTo>
                      <a:lnTo>
                        <a:pt x="675" y="574"/>
                      </a:lnTo>
                      <a:lnTo>
                        <a:pt x="642" y="697"/>
                      </a:lnTo>
                      <a:lnTo>
                        <a:pt x="675" y="737"/>
                      </a:lnTo>
                      <a:lnTo>
                        <a:pt x="675" y="779"/>
                      </a:lnTo>
                      <a:lnTo>
                        <a:pt x="675" y="819"/>
                      </a:lnTo>
                      <a:lnTo>
                        <a:pt x="675" y="901"/>
                      </a:lnTo>
                      <a:lnTo>
                        <a:pt x="675" y="942"/>
                      </a:lnTo>
                      <a:lnTo>
                        <a:pt x="642" y="942"/>
                      </a:lnTo>
                      <a:lnTo>
                        <a:pt x="610" y="983"/>
                      </a:lnTo>
                      <a:lnTo>
                        <a:pt x="579" y="983"/>
                      </a:lnTo>
                      <a:lnTo>
                        <a:pt x="546" y="1025"/>
                      </a:lnTo>
                      <a:lnTo>
                        <a:pt x="514" y="1025"/>
                      </a:lnTo>
                      <a:lnTo>
                        <a:pt x="481" y="1025"/>
                      </a:lnTo>
                      <a:lnTo>
                        <a:pt x="449" y="1065"/>
                      </a:lnTo>
                      <a:lnTo>
                        <a:pt x="449" y="1147"/>
                      </a:lnTo>
                      <a:lnTo>
                        <a:pt x="449" y="1187"/>
                      </a:lnTo>
                      <a:lnTo>
                        <a:pt x="418" y="1187"/>
                      </a:lnTo>
                      <a:lnTo>
                        <a:pt x="385" y="1147"/>
                      </a:lnTo>
                      <a:lnTo>
                        <a:pt x="352" y="1147"/>
                      </a:lnTo>
                      <a:lnTo>
                        <a:pt x="321" y="1147"/>
                      </a:lnTo>
                      <a:lnTo>
                        <a:pt x="289"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6" name="Freeform 321"/>
                <p:cNvSpPr>
                  <a:spLocks/>
                </p:cNvSpPr>
                <p:nvPr/>
              </p:nvSpPr>
              <p:spPr bwMode="auto">
                <a:xfrm>
                  <a:off x="2640" y="2210"/>
                  <a:ext cx="331" cy="337"/>
                </a:xfrm>
                <a:custGeom>
                  <a:avLst/>
                  <a:gdLst/>
                  <a:ahLst/>
                  <a:cxnLst>
                    <a:cxn ang="0">
                      <a:pos x="32" y="1147"/>
                    </a:cxn>
                    <a:cxn ang="0">
                      <a:pos x="65" y="1066"/>
                    </a:cxn>
                    <a:cxn ang="0">
                      <a:pos x="98" y="902"/>
                    </a:cxn>
                    <a:cxn ang="0">
                      <a:pos x="128" y="820"/>
                    </a:cxn>
                    <a:cxn ang="0">
                      <a:pos x="161" y="738"/>
                    </a:cxn>
                    <a:cxn ang="0">
                      <a:pos x="226" y="655"/>
                    </a:cxn>
                    <a:cxn ang="0">
                      <a:pos x="289" y="615"/>
                    </a:cxn>
                    <a:cxn ang="0">
                      <a:pos x="355" y="534"/>
                    </a:cxn>
                    <a:cxn ang="0">
                      <a:pos x="386" y="450"/>
                    </a:cxn>
                    <a:cxn ang="0">
                      <a:pos x="386" y="369"/>
                    </a:cxn>
                    <a:cxn ang="0">
                      <a:pos x="418" y="328"/>
                    </a:cxn>
                    <a:cxn ang="0">
                      <a:pos x="483" y="328"/>
                    </a:cxn>
                    <a:cxn ang="0">
                      <a:pos x="708" y="164"/>
                    </a:cxn>
                    <a:cxn ang="0">
                      <a:pos x="773" y="83"/>
                    </a:cxn>
                    <a:cxn ang="0">
                      <a:pos x="869" y="0"/>
                    </a:cxn>
                    <a:cxn ang="0">
                      <a:pos x="901" y="83"/>
                    </a:cxn>
                    <a:cxn ang="0">
                      <a:pos x="901" y="164"/>
                    </a:cxn>
                    <a:cxn ang="0">
                      <a:pos x="836" y="206"/>
                    </a:cxn>
                    <a:cxn ang="0">
                      <a:pos x="804" y="246"/>
                    </a:cxn>
                    <a:cxn ang="0">
                      <a:pos x="773" y="287"/>
                    </a:cxn>
                    <a:cxn ang="0">
                      <a:pos x="708" y="287"/>
                    </a:cxn>
                    <a:cxn ang="0">
                      <a:pos x="676" y="328"/>
                    </a:cxn>
                    <a:cxn ang="0">
                      <a:pos x="644" y="369"/>
                    </a:cxn>
                    <a:cxn ang="0">
                      <a:pos x="644" y="574"/>
                    </a:cxn>
                    <a:cxn ang="0">
                      <a:pos x="579" y="1025"/>
                    </a:cxn>
                    <a:cxn ang="0">
                      <a:pos x="483" y="1106"/>
                    </a:cxn>
                    <a:cxn ang="0">
                      <a:pos x="418" y="1147"/>
                    </a:cxn>
                    <a:cxn ang="0">
                      <a:pos x="355" y="1189"/>
                    </a:cxn>
                    <a:cxn ang="0">
                      <a:pos x="289" y="1228"/>
                    </a:cxn>
                    <a:cxn ang="0">
                      <a:pos x="257" y="1270"/>
                    </a:cxn>
                    <a:cxn ang="0">
                      <a:pos x="194" y="1311"/>
                    </a:cxn>
                    <a:cxn ang="0">
                      <a:pos x="128" y="1311"/>
                    </a:cxn>
                    <a:cxn ang="0">
                      <a:pos x="32" y="1311"/>
                    </a:cxn>
                  </a:cxnLst>
                  <a:rect l="0" t="0" r="r" b="b"/>
                  <a:pathLst>
                    <a:path w="933" h="1311">
                      <a:moveTo>
                        <a:pt x="0" y="1311"/>
                      </a:moveTo>
                      <a:lnTo>
                        <a:pt x="32" y="1147"/>
                      </a:lnTo>
                      <a:lnTo>
                        <a:pt x="65" y="1106"/>
                      </a:lnTo>
                      <a:lnTo>
                        <a:pt x="65" y="1066"/>
                      </a:lnTo>
                      <a:lnTo>
                        <a:pt x="65" y="1025"/>
                      </a:lnTo>
                      <a:lnTo>
                        <a:pt x="98" y="902"/>
                      </a:lnTo>
                      <a:lnTo>
                        <a:pt x="98" y="861"/>
                      </a:lnTo>
                      <a:lnTo>
                        <a:pt x="128" y="820"/>
                      </a:lnTo>
                      <a:lnTo>
                        <a:pt x="128" y="778"/>
                      </a:lnTo>
                      <a:lnTo>
                        <a:pt x="161" y="738"/>
                      </a:lnTo>
                      <a:lnTo>
                        <a:pt x="194" y="738"/>
                      </a:lnTo>
                      <a:lnTo>
                        <a:pt x="226" y="655"/>
                      </a:lnTo>
                      <a:lnTo>
                        <a:pt x="257" y="655"/>
                      </a:lnTo>
                      <a:lnTo>
                        <a:pt x="289" y="615"/>
                      </a:lnTo>
                      <a:lnTo>
                        <a:pt x="322" y="574"/>
                      </a:lnTo>
                      <a:lnTo>
                        <a:pt x="355" y="534"/>
                      </a:lnTo>
                      <a:lnTo>
                        <a:pt x="386" y="492"/>
                      </a:lnTo>
                      <a:lnTo>
                        <a:pt x="386" y="450"/>
                      </a:lnTo>
                      <a:lnTo>
                        <a:pt x="386" y="411"/>
                      </a:lnTo>
                      <a:lnTo>
                        <a:pt x="386" y="369"/>
                      </a:lnTo>
                      <a:lnTo>
                        <a:pt x="418" y="369"/>
                      </a:lnTo>
                      <a:lnTo>
                        <a:pt x="418" y="328"/>
                      </a:lnTo>
                      <a:lnTo>
                        <a:pt x="451" y="328"/>
                      </a:lnTo>
                      <a:lnTo>
                        <a:pt x="483" y="328"/>
                      </a:lnTo>
                      <a:lnTo>
                        <a:pt x="546" y="287"/>
                      </a:lnTo>
                      <a:lnTo>
                        <a:pt x="708" y="164"/>
                      </a:lnTo>
                      <a:lnTo>
                        <a:pt x="708" y="123"/>
                      </a:lnTo>
                      <a:lnTo>
                        <a:pt x="773" y="83"/>
                      </a:lnTo>
                      <a:lnTo>
                        <a:pt x="836" y="0"/>
                      </a:lnTo>
                      <a:lnTo>
                        <a:pt x="869" y="0"/>
                      </a:lnTo>
                      <a:lnTo>
                        <a:pt x="901" y="42"/>
                      </a:lnTo>
                      <a:lnTo>
                        <a:pt x="901" y="83"/>
                      </a:lnTo>
                      <a:lnTo>
                        <a:pt x="933" y="123"/>
                      </a:lnTo>
                      <a:lnTo>
                        <a:pt x="901" y="164"/>
                      </a:lnTo>
                      <a:lnTo>
                        <a:pt x="869" y="206"/>
                      </a:lnTo>
                      <a:lnTo>
                        <a:pt x="836" y="206"/>
                      </a:lnTo>
                      <a:lnTo>
                        <a:pt x="836" y="246"/>
                      </a:lnTo>
                      <a:lnTo>
                        <a:pt x="804" y="246"/>
                      </a:lnTo>
                      <a:lnTo>
                        <a:pt x="773" y="246"/>
                      </a:lnTo>
                      <a:lnTo>
                        <a:pt x="773" y="287"/>
                      </a:lnTo>
                      <a:lnTo>
                        <a:pt x="740" y="287"/>
                      </a:lnTo>
                      <a:lnTo>
                        <a:pt x="708" y="287"/>
                      </a:lnTo>
                      <a:lnTo>
                        <a:pt x="708" y="328"/>
                      </a:lnTo>
                      <a:lnTo>
                        <a:pt x="676" y="328"/>
                      </a:lnTo>
                      <a:lnTo>
                        <a:pt x="676" y="369"/>
                      </a:lnTo>
                      <a:lnTo>
                        <a:pt x="644" y="369"/>
                      </a:lnTo>
                      <a:lnTo>
                        <a:pt x="612" y="411"/>
                      </a:lnTo>
                      <a:lnTo>
                        <a:pt x="644" y="574"/>
                      </a:lnTo>
                      <a:lnTo>
                        <a:pt x="644" y="738"/>
                      </a:lnTo>
                      <a:lnTo>
                        <a:pt x="579" y="1025"/>
                      </a:lnTo>
                      <a:lnTo>
                        <a:pt x="516" y="1106"/>
                      </a:lnTo>
                      <a:lnTo>
                        <a:pt x="483" y="1106"/>
                      </a:lnTo>
                      <a:lnTo>
                        <a:pt x="451" y="1147"/>
                      </a:lnTo>
                      <a:lnTo>
                        <a:pt x="418" y="1147"/>
                      </a:lnTo>
                      <a:lnTo>
                        <a:pt x="386" y="1147"/>
                      </a:lnTo>
                      <a:lnTo>
                        <a:pt x="355" y="1189"/>
                      </a:lnTo>
                      <a:lnTo>
                        <a:pt x="322" y="1228"/>
                      </a:lnTo>
                      <a:lnTo>
                        <a:pt x="289" y="1228"/>
                      </a:lnTo>
                      <a:lnTo>
                        <a:pt x="289" y="1270"/>
                      </a:lnTo>
                      <a:lnTo>
                        <a:pt x="257" y="1270"/>
                      </a:lnTo>
                      <a:lnTo>
                        <a:pt x="226" y="1311"/>
                      </a:lnTo>
                      <a:lnTo>
                        <a:pt x="194" y="1311"/>
                      </a:lnTo>
                      <a:lnTo>
                        <a:pt x="161" y="1311"/>
                      </a:lnTo>
                      <a:lnTo>
                        <a:pt x="128" y="1311"/>
                      </a:lnTo>
                      <a:lnTo>
                        <a:pt x="65" y="1311"/>
                      </a:lnTo>
                      <a:lnTo>
                        <a:pt x="32" y="1311"/>
                      </a:lnTo>
                      <a:lnTo>
                        <a:pt x="0" y="131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7" name="Freeform 322"/>
                <p:cNvSpPr>
                  <a:spLocks/>
                </p:cNvSpPr>
                <p:nvPr/>
              </p:nvSpPr>
              <p:spPr bwMode="auto">
                <a:xfrm>
                  <a:off x="3175" y="2084"/>
                  <a:ext cx="330" cy="305"/>
                </a:xfrm>
                <a:custGeom>
                  <a:avLst/>
                  <a:gdLst/>
                  <a:ahLst/>
                  <a:cxnLst>
                    <a:cxn ang="0">
                      <a:pos x="901" y="409"/>
                    </a:cxn>
                    <a:cxn ang="0">
                      <a:pos x="868" y="533"/>
                    </a:cxn>
                    <a:cxn ang="0">
                      <a:pos x="868" y="614"/>
                    </a:cxn>
                    <a:cxn ang="0">
                      <a:pos x="837" y="736"/>
                    </a:cxn>
                    <a:cxn ang="0">
                      <a:pos x="868" y="819"/>
                    </a:cxn>
                    <a:cxn ang="0">
                      <a:pos x="837" y="901"/>
                    </a:cxn>
                    <a:cxn ang="0">
                      <a:pos x="805" y="941"/>
                    </a:cxn>
                    <a:cxn ang="0">
                      <a:pos x="772" y="983"/>
                    </a:cxn>
                    <a:cxn ang="0">
                      <a:pos x="708" y="1064"/>
                    </a:cxn>
                    <a:cxn ang="0">
                      <a:pos x="676" y="1106"/>
                    </a:cxn>
                    <a:cxn ang="0">
                      <a:pos x="611" y="1187"/>
                    </a:cxn>
                    <a:cxn ang="0">
                      <a:pos x="547" y="1187"/>
                    </a:cxn>
                    <a:cxn ang="0">
                      <a:pos x="515" y="1146"/>
                    </a:cxn>
                    <a:cxn ang="0">
                      <a:pos x="451" y="1106"/>
                    </a:cxn>
                    <a:cxn ang="0">
                      <a:pos x="451" y="1025"/>
                    </a:cxn>
                    <a:cxn ang="0">
                      <a:pos x="387" y="1025"/>
                    </a:cxn>
                    <a:cxn ang="0">
                      <a:pos x="323" y="983"/>
                    </a:cxn>
                    <a:cxn ang="0">
                      <a:pos x="290" y="941"/>
                    </a:cxn>
                    <a:cxn ang="0">
                      <a:pos x="226" y="901"/>
                    </a:cxn>
                    <a:cxn ang="0">
                      <a:pos x="161" y="901"/>
                    </a:cxn>
                    <a:cxn ang="0">
                      <a:pos x="161" y="819"/>
                    </a:cxn>
                    <a:cxn ang="0">
                      <a:pos x="161" y="736"/>
                    </a:cxn>
                    <a:cxn ang="0">
                      <a:pos x="193" y="655"/>
                    </a:cxn>
                    <a:cxn ang="0">
                      <a:pos x="193" y="573"/>
                    </a:cxn>
                    <a:cxn ang="0">
                      <a:pos x="0" y="245"/>
                    </a:cxn>
                    <a:cxn ang="0">
                      <a:pos x="161" y="245"/>
                    </a:cxn>
                    <a:cxn ang="0">
                      <a:pos x="257" y="39"/>
                    </a:cxn>
                    <a:cxn ang="0">
                      <a:pos x="323" y="81"/>
                    </a:cxn>
                    <a:cxn ang="0">
                      <a:pos x="418" y="81"/>
                    </a:cxn>
                    <a:cxn ang="0">
                      <a:pos x="483" y="39"/>
                    </a:cxn>
                    <a:cxn ang="0">
                      <a:pos x="547" y="0"/>
                    </a:cxn>
                    <a:cxn ang="0">
                      <a:pos x="644" y="0"/>
                    </a:cxn>
                    <a:cxn ang="0">
                      <a:pos x="676" y="81"/>
                    </a:cxn>
                    <a:cxn ang="0">
                      <a:pos x="805" y="123"/>
                    </a:cxn>
                    <a:cxn ang="0">
                      <a:pos x="868" y="123"/>
                    </a:cxn>
                    <a:cxn ang="0">
                      <a:pos x="868" y="205"/>
                    </a:cxn>
                    <a:cxn ang="0">
                      <a:pos x="933" y="286"/>
                    </a:cxn>
                  </a:cxnLst>
                  <a:rect l="0" t="0" r="r" b="b"/>
                  <a:pathLst>
                    <a:path w="933" h="1187">
                      <a:moveTo>
                        <a:pt x="933" y="286"/>
                      </a:moveTo>
                      <a:lnTo>
                        <a:pt x="901" y="409"/>
                      </a:lnTo>
                      <a:lnTo>
                        <a:pt x="868" y="450"/>
                      </a:lnTo>
                      <a:lnTo>
                        <a:pt x="868" y="533"/>
                      </a:lnTo>
                      <a:lnTo>
                        <a:pt x="868" y="573"/>
                      </a:lnTo>
                      <a:lnTo>
                        <a:pt x="868" y="614"/>
                      </a:lnTo>
                      <a:lnTo>
                        <a:pt x="837" y="697"/>
                      </a:lnTo>
                      <a:lnTo>
                        <a:pt x="837" y="736"/>
                      </a:lnTo>
                      <a:lnTo>
                        <a:pt x="868" y="778"/>
                      </a:lnTo>
                      <a:lnTo>
                        <a:pt x="868" y="819"/>
                      </a:lnTo>
                      <a:lnTo>
                        <a:pt x="868" y="859"/>
                      </a:lnTo>
                      <a:lnTo>
                        <a:pt x="837" y="901"/>
                      </a:lnTo>
                      <a:lnTo>
                        <a:pt x="837" y="941"/>
                      </a:lnTo>
                      <a:lnTo>
                        <a:pt x="805" y="941"/>
                      </a:lnTo>
                      <a:lnTo>
                        <a:pt x="805" y="983"/>
                      </a:lnTo>
                      <a:lnTo>
                        <a:pt x="772" y="983"/>
                      </a:lnTo>
                      <a:lnTo>
                        <a:pt x="740" y="1025"/>
                      </a:lnTo>
                      <a:lnTo>
                        <a:pt x="708" y="1064"/>
                      </a:lnTo>
                      <a:lnTo>
                        <a:pt x="676" y="1064"/>
                      </a:lnTo>
                      <a:lnTo>
                        <a:pt x="676" y="1106"/>
                      </a:lnTo>
                      <a:lnTo>
                        <a:pt x="644" y="1146"/>
                      </a:lnTo>
                      <a:lnTo>
                        <a:pt x="611" y="1187"/>
                      </a:lnTo>
                      <a:lnTo>
                        <a:pt x="580" y="1187"/>
                      </a:lnTo>
                      <a:lnTo>
                        <a:pt x="547" y="1187"/>
                      </a:lnTo>
                      <a:lnTo>
                        <a:pt x="547" y="1146"/>
                      </a:lnTo>
                      <a:lnTo>
                        <a:pt x="515" y="1146"/>
                      </a:lnTo>
                      <a:lnTo>
                        <a:pt x="483" y="1106"/>
                      </a:lnTo>
                      <a:lnTo>
                        <a:pt x="451" y="1106"/>
                      </a:lnTo>
                      <a:lnTo>
                        <a:pt x="451" y="1064"/>
                      </a:lnTo>
                      <a:lnTo>
                        <a:pt x="451" y="1025"/>
                      </a:lnTo>
                      <a:lnTo>
                        <a:pt x="418" y="1025"/>
                      </a:lnTo>
                      <a:lnTo>
                        <a:pt x="387" y="1025"/>
                      </a:lnTo>
                      <a:lnTo>
                        <a:pt x="354" y="983"/>
                      </a:lnTo>
                      <a:lnTo>
                        <a:pt x="323" y="983"/>
                      </a:lnTo>
                      <a:lnTo>
                        <a:pt x="323" y="941"/>
                      </a:lnTo>
                      <a:lnTo>
                        <a:pt x="290" y="941"/>
                      </a:lnTo>
                      <a:lnTo>
                        <a:pt x="257" y="901"/>
                      </a:lnTo>
                      <a:lnTo>
                        <a:pt x="226" y="901"/>
                      </a:lnTo>
                      <a:lnTo>
                        <a:pt x="193" y="901"/>
                      </a:lnTo>
                      <a:lnTo>
                        <a:pt x="161" y="901"/>
                      </a:lnTo>
                      <a:lnTo>
                        <a:pt x="161" y="859"/>
                      </a:lnTo>
                      <a:lnTo>
                        <a:pt x="161" y="819"/>
                      </a:lnTo>
                      <a:lnTo>
                        <a:pt x="161" y="778"/>
                      </a:lnTo>
                      <a:lnTo>
                        <a:pt x="161" y="736"/>
                      </a:lnTo>
                      <a:lnTo>
                        <a:pt x="161" y="697"/>
                      </a:lnTo>
                      <a:lnTo>
                        <a:pt x="193" y="655"/>
                      </a:lnTo>
                      <a:lnTo>
                        <a:pt x="193" y="614"/>
                      </a:lnTo>
                      <a:lnTo>
                        <a:pt x="193" y="573"/>
                      </a:lnTo>
                      <a:lnTo>
                        <a:pt x="193" y="491"/>
                      </a:lnTo>
                      <a:lnTo>
                        <a:pt x="0" y="245"/>
                      </a:lnTo>
                      <a:lnTo>
                        <a:pt x="65" y="163"/>
                      </a:lnTo>
                      <a:lnTo>
                        <a:pt x="161" y="245"/>
                      </a:lnTo>
                      <a:lnTo>
                        <a:pt x="290" y="39"/>
                      </a:lnTo>
                      <a:lnTo>
                        <a:pt x="257" y="39"/>
                      </a:lnTo>
                      <a:lnTo>
                        <a:pt x="290" y="39"/>
                      </a:lnTo>
                      <a:lnTo>
                        <a:pt x="323" y="81"/>
                      </a:lnTo>
                      <a:lnTo>
                        <a:pt x="387" y="81"/>
                      </a:lnTo>
                      <a:lnTo>
                        <a:pt x="418" y="81"/>
                      </a:lnTo>
                      <a:lnTo>
                        <a:pt x="451" y="81"/>
                      </a:lnTo>
                      <a:lnTo>
                        <a:pt x="483" y="39"/>
                      </a:lnTo>
                      <a:lnTo>
                        <a:pt x="515" y="39"/>
                      </a:lnTo>
                      <a:lnTo>
                        <a:pt x="547" y="0"/>
                      </a:lnTo>
                      <a:lnTo>
                        <a:pt x="611" y="0"/>
                      </a:lnTo>
                      <a:lnTo>
                        <a:pt x="644" y="0"/>
                      </a:lnTo>
                      <a:lnTo>
                        <a:pt x="644" y="39"/>
                      </a:lnTo>
                      <a:lnTo>
                        <a:pt x="676" y="81"/>
                      </a:lnTo>
                      <a:lnTo>
                        <a:pt x="708" y="123"/>
                      </a:lnTo>
                      <a:lnTo>
                        <a:pt x="805" y="123"/>
                      </a:lnTo>
                      <a:lnTo>
                        <a:pt x="837" y="81"/>
                      </a:lnTo>
                      <a:lnTo>
                        <a:pt x="868" y="123"/>
                      </a:lnTo>
                      <a:lnTo>
                        <a:pt x="868" y="163"/>
                      </a:lnTo>
                      <a:lnTo>
                        <a:pt x="868" y="205"/>
                      </a:lnTo>
                      <a:lnTo>
                        <a:pt x="901" y="245"/>
                      </a:lnTo>
                      <a:lnTo>
                        <a:pt x="933"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48" name="Freeform 323"/>
                <p:cNvSpPr>
                  <a:spLocks/>
                </p:cNvSpPr>
                <p:nvPr/>
              </p:nvSpPr>
              <p:spPr bwMode="auto">
                <a:xfrm>
                  <a:off x="2891" y="1864"/>
                  <a:ext cx="398" cy="462"/>
                </a:xfrm>
                <a:custGeom>
                  <a:avLst/>
                  <a:gdLst/>
                  <a:ahLst/>
                  <a:cxnLst>
                    <a:cxn ang="0">
                      <a:pos x="128" y="1350"/>
                    </a:cxn>
                    <a:cxn ang="0">
                      <a:pos x="95" y="1269"/>
                    </a:cxn>
                    <a:cxn ang="0">
                      <a:pos x="32" y="1146"/>
                    </a:cxn>
                    <a:cxn ang="0">
                      <a:pos x="0" y="1064"/>
                    </a:cxn>
                    <a:cxn ang="0">
                      <a:pos x="32" y="983"/>
                    </a:cxn>
                    <a:cxn ang="0">
                      <a:pos x="64" y="900"/>
                    </a:cxn>
                    <a:cxn ang="0">
                      <a:pos x="128" y="819"/>
                    </a:cxn>
                    <a:cxn ang="0">
                      <a:pos x="161" y="736"/>
                    </a:cxn>
                    <a:cxn ang="0">
                      <a:pos x="193" y="655"/>
                    </a:cxn>
                    <a:cxn ang="0">
                      <a:pos x="224" y="614"/>
                    </a:cxn>
                    <a:cxn ang="0">
                      <a:pos x="257" y="572"/>
                    </a:cxn>
                    <a:cxn ang="0">
                      <a:pos x="257" y="491"/>
                    </a:cxn>
                    <a:cxn ang="0">
                      <a:pos x="482" y="328"/>
                    </a:cxn>
                    <a:cxn ang="0">
                      <a:pos x="514" y="205"/>
                    </a:cxn>
                    <a:cxn ang="0">
                      <a:pos x="546" y="123"/>
                    </a:cxn>
                    <a:cxn ang="0">
                      <a:pos x="579" y="39"/>
                    </a:cxn>
                    <a:cxn ang="0">
                      <a:pos x="642" y="39"/>
                    </a:cxn>
                    <a:cxn ang="0">
                      <a:pos x="707" y="0"/>
                    </a:cxn>
                    <a:cxn ang="0">
                      <a:pos x="772" y="0"/>
                    </a:cxn>
                    <a:cxn ang="0">
                      <a:pos x="836" y="39"/>
                    </a:cxn>
                    <a:cxn ang="0">
                      <a:pos x="836" y="81"/>
                    </a:cxn>
                    <a:cxn ang="0">
                      <a:pos x="836" y="163"/>
                    </a:cxn>
                    <a:cxn ang="0">
                      <a:pos x="869" y="205"/>
                    </a:cxn>
                    <a:cxn ang="0">
                      <a:pos x="869" y="286"/>
                    </a:cxn>
                    <a:cxn ang="0">
                      <a:pos x="869" y="409"/>
                    </a:cxn>
                    <a:cxn ang="0">
                      <a:pos x="900" y="450"/>
                    </a:cxn>
                    <a:cxn ang="0">
                      <a:pos x="900" y="531"/>
                    </a:cxn>
                    <a:cxn ang="0">
                      <a:pos x="964" y="531"/>
                    </a:cxn>
                    <a:cxn ang="0">
                      <a:pos x="1029" y="614"/>
                    </a:cxn>
                    <a:cxn ang="0">
                      <a:pos x="1093" y="655"/>
                    </a:cxn>
                    <a:cxn ang="0">
                      <a:pos x="1126" y="736"/>
                    </a:cxn>
                    <a:cxn ang="0">
                      <a:pos x="1093" y="819"/>
                    </a:cxn>
                    <a:cxn ang="0">
                      <a:pos x="1093" y="900"/>
                    </a:cxn>
                    <a:cxn ang="0">
                      <a:pos x="869" y="1022"/>
                    </a:cxn>
                    <a:cxn ang="0">
                      <a:pos x="997" y="1350"/>
                    </a:cxn>
                    <a:cxn ang="0">
                      <a:pos x="997" y="1473"/>
                    </a:cxn>
                    <a:cxn ang="0">
                      <a:pos x="964" y="1514"/>
                    </a:cxn>
                    <a:cxn ang="0">
                      <a:pos x="900" y="1556"/>
                    </a:cxn>
                    <a:cxn ang="0">
                      <a:pos x="803" y="1556"/>
                    </a:cxn>
                    <a:cxn ang="0">
                      <a:pos x="739" y="1638"/>
                    </a:cxn>
                    <a:cxn ang="0">
                      <a:pos x="707" y="1678"/>
                    </a:cxn>
                    <a:cxn ang="0">
                      <a:pos x="642" y="1719"/>
                    </a:cxn>
                    <a:cxn ang="0">
                      <a:pos x="546" y="1761"/>
                    </a:cxn>
                    <a:cxn ang="0">
                      <a:pos x="482" y="1800"/>
                    </a:cxn>
                    <a:cxn ang="0">
                      <a:pos x="418" y="1761"/>
                    </a:cxn>
                    <a:cxn ang="0">
                      <a:pos x="385" y="1719"/>
                    </a:cxn>
                    <a:cxn ang="0">
                      <a:pos x="353" y="1678"/>
                    </a:cxn>
                    <a:cxn ang="0">
                      <a:pos x="289" y="1638"/>
                    </a:cxn>
                    <a:cxn ang="0">
                      <a:pos x="257" y="1638"/>
                    </a:cxn>
                    <a:cxn ang="0">
                      <a:pos x="224" y="1597"/>
                    </a:cxn>
                    <a:cxn ang="0">
                      <a:pos x="224" y="1514"/>
                    </a:cxn>
                    <a:cxn ang="0">
                      <a:pos x="224" y="1473"/>
                    </a:cxn>
                    <a:cxn ang="0">
                      <a:pos x="193" y="1392"/>
                    </a:cxn>
                  </a:cxnLst>
                  <a:rect l="0" t="0" r="r" b="b"/>
                  <a:pathLst>
                    <a:path w="1126" h="1800">
                      <a:moveTo>
                        <a:pt x="161" y="1350"/>
                      </a:moveTo>
                      <a:lnTo>
                        <a:pt x="128" y="1350"/>
                      </a:lnTo>
                      <a:lnTo>
                        <a:pt x="95" y="1311"/>
                      </a:lnTo>
                      <a:lnTo>
                        <a:pt x="95" y="1269"/>
                      </a:lnTo>
                      <a:lnTo>
                        <a:pt x="64" y="1228"/>
                      </a:lnTo>
                      <a:lnTo>
                        <a:pt x="32" y="1146"/>
                      </a:lnTo>
                      <a:lnTo>
                        <a:pt x="0" y="1106"/>
                      </a:lnTo>
                      <a:lnTo>
                        <a:pt x="0" y="1064"/>
                      </a:lnTo>
                      <a:lnTo>
                        <a:pt x="0" y="1022"/>
                      </a:lnTo>
                      <a:lnTo>
                        <a:pt x="32" y="983"/>
                      </a:lnTo>
                      <a:lnTo>
                        <a:pt x="64" y="941"/>
                      </a:lnTo>
                      <a:lnTo>
                        <a:pt x="64" y="900"/>
                      </a:lnTo>
                      <a:lnTo>
                        <a:pt x="95" y="859"/>
                      </a:lnTo>
                      <a:lnTo>
                        <a:pt x="128" y="819"/>
                      </a:lnTo>
                      <a:lnTo>
                        <a:pt x="128" y="778"/>
                      </a:lnTo>
                      <a:lnTo>
                        <a:pt x="161" y="736"/>
                      </a:lnTo>
                      <a:lnTo>
                        <a:pt x="193" y="695"/>
                      </a:lnTo>
                      <a:lnTo>
                        <a:pt x="193" y="655"/>
                      </a:lnTo>
                      <a:lnTo>
                        <a:pt x="224" y="655"/>
                      </a:lnTo>
                      <a:lnTo>
                        <a:pt x="224" y="614"/>
                      </a:lnTo>
                      <a:lnTo>
                        <a:pt x="257" y="614"/>
                      </a:lnTo>
                      <a:lnTo>
                        <a:pt x="257" y="572"/>
                      </a:lnTo>
                      <a:lnTo>
                        <a:pt x="257" y="531"/>
                      </a:lnTo>
                      <a:lnTo>
                        <a:pt x="257" y="491"/>
                      </a:lnTo>
                      <a:lnTo>
                        <a:pt x="450" y="614"/>
                      </a:lnTo>
                      <a:lnTo>
                        <a:pt x="482" y="328"/>
                      </a:lnTo>
                      <a:lnTo>
                        <a:pt x="514" y="244"/>
                      </a:lnTo>
                      <a:lnTo>
                        <a:pt x="514" y="205"/>
                      </a:lnTo>
                      <a:lnTo>
                        <a:pt x="514" y="163"/>
                      </a:lnTo>
                      <a:lnTo>
                        <a:pt x="546" y="123"/>
                      </a:lnTo>
                      <a:lnTo>
                        <a:pt x="546" y="39"/>
                      </a:lnTo>
                      <a:lnTo>
                        <a:pt x="579" y="39"/>
                      </a:lnTo>
                      <a:lnTo>
                        <a:pt x="611" y="39"/>
                      </a:lnTo>
                      <a:lnTo>
                        <a:pt x="642" y="39"/>
                      </a:lnTo>
                      <a:lnTo>
                        <a:pt x="675" y="39"/>
                      </a:lnTo>
                      <a:lnTo>
                        <a:pt x="707" y="0"/>
                      </a:lnTo>
                      <a:lnTo>
                        <a:pt x="739" y="0"/>
                      </a:lnTo>
                      <a:lnTo>
                        <a:pt x="772" y="0"/>
                      </a:lnTo>
                      <a:lnTo>
                        <a:pt x="803" y="0"/>
                      </a:lnTo>
                      <a:lnTo>
                        <a:pt x="836" y="39"/>
                      </a:lnTo>
                      <a:lnTo>
                        <a:pt x="869" y="39"/>
                      </a:lnTo>
                      <a:lnTo>
                        <a:pt x="836" y="81"/>
                      </a:lnTo>
                      <a:lnTo>
                        <a:pt x="836" y="123"/>
                      </a:lnTo>
                      <a:lnTo>
                        <a:pt x="836" y="163"/>
                      </a:lnTo>
                      <a:lnTo>
                        <a:pt x="869" y="163"/>
                      </a:lnTo>
                      <a:lnTo>
                        <a:pt x="869" y="205"/>
                      </a:lnTo>
                      <a:lnTo>
                        <a:pt x="869" y="244"/>
                      </a:lnTo>
                      <a:lnTo>
                        <a:pt x="869" y="286"/>
                      </a:lnTo>
                      <a:lnTo>
                        <a:pt x="869" y="367"/>
                      </a:lnTo>
                      <a:lnTo>
                        <a:pt x="869" y="409"/>
                      </a:lnTo>
                      <a:lnTo>
                        <a:pt x="869" y="450"/>
                      </a:lnTo>
                      <a:lnTo>
                        <a:pt x="900" y="450"/>
                      </a:lnTo>
                      <a:lnTo>
                        <a:pt x="900" y="491"/>
                      </a:lnTo>
                      <a:lnTo>
                        <a:pt x="900" y="531"/>
                      </a:lnTo>
                      <a:lnTo>
                        <a:pt x="932" y="531"/>
                      </a:lnTo>
                      <a:lnTo>
                        <a:pt x="964" y="531"/>
                      </a:lnTo>
                      <a:lnTo>
                        <a:pt x="997" y="572"/>
                      </a:lnTo>
                      <a:lnTo>
                        <a:pt x="1029" y="614"/>
                      </a:lnTo>
                      <a:lnTo>
                        <a:pt x="1061" y="614"/>
                      </a:lnTo>
                      <a:lnTo>
                        <a:pt x="1093" y="655"/>
                      </a:lnTo>
                      <a:lnTo>
                        <a:pt x="1093" y="695"/>
                      </a:lnTo>
                      <a:lnTo>
                        <a:pt x="1126" y="736"/>
                      </a:lnTo>
                      <a:lnTo>
                        <a:pt x="1126" y="778"/>
                      </a:lnTo>
                      <a:lnTo>
                        <a:pt x="1093" y="819"/>
                      </a:lnTo>
                      <a:lnTo>
                        <a:pt x="1061" y="900"/>
                      </a:lnTo>
                      <a:lnTo>
                        <a:pt x="1093" y="900"/>
                      </a:lnTo>
                      <a:lnTo>
                        <a:pt x="964" y="1106"/>
                      </a:lnTo>
                      <a:lnTo>
                        <a:pt x="869" y="1022"/>
                      </a:lnTo>
                      <a:lnTo>
                        <a:pt x="803" y="1106"/>
                      </a:lnTo>
                      <a:lnTo>
                        <a:pt x="997" y="1350"/>
                      </a:lnTo>
                      <a:lnTo>
                        <a:pt x="997" y="1433"/>
                      </a:lnTo>
                      <a:lnTo>
                        <a:pt x="997" y="1473"/>
                      </a:lnTo>
                      <a:lnTo>
                        <a:pt x="997" y="1514"/>
                      </a:lnTo>
                      <a:lnTo>
                        <a:pt x="964" y="1514"/>
                      </a:lnTo>
                      <a:lnTo>
                        <a:pt x="932" y="1514"/>
                      </a:lnTo>
                      <a:lnTo>
                        <a:pt x="900" y="1556"/>
                      </a:lnTo>
                      <a:lnTo>
                        <a:pt x="869" y="1556"/>
                      </a:lnTo>
                      <a:lnTo>
                        <a:pt x="803" y="1556"/>
                      </a:lnTo>
                      <a:lnTo>
                        <a:pt x="772" y="1597"/>
                      </a:lnTo>
                      <a:lnTo>
                        <a:pt x="739" y="1638"/>
                      </a:lnTo>
                      <a:lnTo>
                        <a:pt x="707" y="1638"/>
                      </a:lnTo>
                      <a:lnTo>
                        <a:pt x="707" y="1678"/>
                      </a:lnTo>
                      <a:lnTo>
                        <a:pt x="642" y="1678"/>
                      </a:lnTo>
                      <a:lnTo>
                        <a:pt x="642" y="1719"/>
                      </a:lnTo>
                      <a:lnTo>
                        <a:pt x="579" y="1761"/>
                      </a:lnTo>
                      <a:lnTo>
                        <a:pt x="546" y="1761"/>
                      </a:lnTo>
                      <a:lnTo>
                        <a:pt x="514" y="1761"/>
                      </a:lnTo>
                      <a:lnTo>
                        <a:pt x="482" y="1800"/>
                      </a:lnTo>
                      <a:lnTo>
                        <a:pt x="450" y="1761"/>
                      </a:lnTo>
                      <a:lnTo>
                        <a:pt x="418" y="1761"/>
                      </a:lnTo>
                      <a:lnTo>
                        <a:pt x="385" y="1761"/>
                      </a:lnTo>
                      <a:lnTo>
                        <a:pt x="385" y="1719"/>
                      </a:lnTo>
                      <a:lnTo>
                        <a:pt x="353" y="1719"/>
                      </a:lnTo>
                      <a:lnTo>
                        <a:pt x="353" y="1678"/>
                      </a:lnTo>
                      <a:lnTo>
                        <a:pt x="322" y="1678"/>
                      </a:lnTo>
                      <a:lnTo>
                        <a:pt x="289" y="1638"/>
                      </a:lnTo>
                      <a:lnTo>
                        <a:pt x="257" y="1597"/>
                      </a:lnTo>
                      <a:lnTo>
                        <a:pt x="257" y="1638"/>
                      </a:lnTo>
                      <a:lnTo>
                        <a:pt x="224" y="1638"/>
                      </a:lnTo>
                      <a:lnTo>
                        <a:pt x="224" y="1597"/>
                      </a:lnTo>
                      <a:lnTo>
                        <a:pt x="224" y="1556"/>
                      </a:lnTo>
                      <a:lnTo>
                        <a:pt x="224" y="1514"/>
                      </a:lnTo>
                      <a:lnTo>
                        <a:pt x="193" y="1514"/>
                      </a:lnTo>
                      <a:lnTo>
                        <a:pt x="224" y="1473"/>
                      </a:lnTo>
                      <a:lnTo>
                        <a:pt x="193" y="1433"/>
                      </a:lnTo>
                      <a:lnTo>
                        <a:pt x="193" y="1392"/>
                      </a:lnTo>
                      <a:lnTo>
                        <a:pt x="161" y="1350"/>
                      </a:lnTo>
                      <a:close/>
                    </a:path>
                  </a:pathLst>
                </a:custGeom>
                <a:solidFill>
                  <a:srgbClr val="00B0F0"/>
                </a:solidFill>
                <a:ln w="0">
                  <a:solidFill>
                    <a:schemeClr val="bg1"/>
                  </a:solidFill>
                  <a:prstDash val="solid"/>
                  <a:round/>
                  <a:headEnd/>
                  <a:tailEnd/>
                </a:ln>
              </p:spPr>
              <p:txBody>
                <a:bodyPr/>
                <a:lstStyle/>
                <a:p>
                  <a:pPr>
                    <a:defRPr/>
                  </a:pPr>
                  <a:endParaRPr lang="pt-BR">
                    <a:ea typeface="+mn-ea"/>
                  </a:endParaRPr>
                </a:p>
              </p:txBody>
            </p:sp>
            <p:sp>
              <p:nvSpPr>
                <p:cNvPr id="549" name="Freeform 324"/>
                <p:cNvSpPr>
                  <a:spLocks/>
                </p:cNvSpPr>
                <p:nvPr/>
              </p:nvSpPr>
              <p:spPr bwMode="auto">
                <a:xfrm>
                  <a:off x="3363" y="2161"/>
                  <a:ext cx="144" cy="155"/>
                </a:xfrm>
                <a:custGeom>
                  <a:avLst/>
                  <a:gdLst/>
                  <a:ahLst/>
                  <a:cxnLst>
                    <a:cxn ang="0">
                      <a:pos x="313" y="604"/>
                    </a:cxn>
                    <a:cxn ang="0">
                      <a:pos x="242" y="550"/>
                    </a:cxn>
                    <a:cxn ang="0">
                      <a:pos x="185" y="516"/>
                    </a:cxn>
                    <a:cxn ang="0">
                      <a:pos x="132" y="492"/>
                    </a:cxn>
                    <a:cxn ang="0">
                      <a:pos x="77" y="476"/>
                    </a:cxn>
                    <a:cxn ang="0">
                      <a:pos x="54" y="442"/>
                    </a:cxn>
                    <a:cxn ang="0">
                      <a:pos x="43" y="384"/>
                    </a:cxn>
                    <a:cxn ang="0">
                      <a:pos x="48" y="325"/>
                    </a:cxn>
                    <a:cxn ang="0">
                      <a:pos x="34" y="247"/>
                    </a:cxn>
                    <a:cxn ang="0">
                      <a:pos x="14" y="183"/>
                    </a:cxn>
                    <a:cxn ang="0">
                      <a:pos x="0" y="146"/>
                    </a:cxn>
                    <a:cxn ang="0">
                      <a:pos x="51" y="113"/>
                    </a:cxn>
                    <a:cxn ang="0">
                      <a:pos x="98" y="92"/>
                    </a:cxn>
                    <a:cxn ang="0">
                      <a:pos x="142" y="76"/>
                    </a:cxn>
                    <a:cxn ang="0">
                      <a:pos x="182" y="66"/>
                    </a:cxn>
                    <a:cxn ang="0">
                      <a:pos x="242" y="63"/>
                    </a:cxn>
                    <a:cxn ang="0">
                      <a:pos x="300" y="55"/>
                    </a:cxn>
                    <a:cxn ang="0">
                      <a:pos x="340" y="42"/>
                    </a:cxn>
                    <a:cxn ang="0">
                      <a:pos x="407" y="0"/>
                    </a:cxn>
                    <a:cxn ang="0">
                      <a:pos x="379" y="113"/>
                    </a:cxn>
                    <a:cxn ang="0">
                      <a:pos x="350" y="155"/>
                    </a:cxn>
                    <a:cxn ang="0">
                      <a:pos x="343" y="334"/>
                    </a:cxn>
                    <a:cxn ang="0">
                      <a:pos x="317" y="388"/>
                    </a:cxn>
                    <a:cxn ang="0">
                      <a:pos x="317" y="451"/>
                    </a:cxn>
                    <a:cxn ang="0">
                      <a:pos x="340" y="492"/>
                    </a:cxn>
                    <a:cxn ang="0">
                      <a:pos x="333" y="563"/>
                    </a:cxn>
                    <a:cxn ang="0">
                      <a:pos x="317" y="604"/>
                    </a:cxn>
                    <a:cxn ang="0">
                      <a:pos x="313" y="604"/>
                    </a:cxn>
                  </a:cxnLst>
                  <a:rect l="0" t="0" r="r" b="b"/>
                  <a:pathLst>
                    <a:path w="407" h="604">
                      <a:moveTo>
                        <a:pt x="313" y="604"/>
                      </a:moveTo>
                      <a:lnTo>
                        <a:pt x="242" y="550"/>
                      </a:lnTo>
                      <a:lnTo>
                        <a:pt x="185" y="516"/>
                      </a:lnTo>
                      <a:lnTo>
                        <a:pt x="132" y="492"/>
                      </a:lnTo>
                      <a:lnTo>
                        <a:pt x="77" y="476"/>
                      </a:lnTo>
                      <a:lnTo>
                        <a:pt x="54" y="442"/>
                      </a:lnTo>
                      <a:lnTo>
                        <a:pt x="43" y="384"/>
                      </a:lnTo>
                      <a:lnTo>
                        <a:pt x="48" y="325"/>
                      </a:lnTo>
                      <a:lnTo>
                        <a:pt x="34" y="247"/>
                      </a:lnTo>
                      <a:lnTo>
                        <a:pt x="14" y="183"/>
                      </a:lnTo>
                      <a:lnTo>
                        <a:pt x="0" y="146"/>
                      </a:lnTo>
                      <a:lnTo>
                        <a:pt x="51" y="113"/>
                      </a:lnTo>
                      <a:lnTo>
                        <a:pt x="98" y="92"/>
                      </a:lnTo>
                      <a:lnTo>
                        <a:pt x="142" y="76"/>
                      </a:lnTo>
                      <a:lnTo>
                        <a:pt x="182" y="66"/>
                      </a:lnTo>
                      <a:lnTo>
                        <a:pt x="242" y="63"/>
                      </a:lnTo>
                      <a:lnTo>
                        <a:pt x="300" y="55"/>
                      </a:lnTo>
                      <a:lnTo>
                        <a:pt x="340" y="42"/>
                      </a:lnTo>
                      <a:lnTo>
                        <a:pt x="407" y="0"/>
                      </a:lnTo>
                      <a:lnTo>
                        <a:pt x="379" y="113"/>
                      </a:lnTo>
                      <a:lnTo>
                        <a:pt x="350" y="155"/>
                      </a:lnTo>
                      <a:lnTo>
                        <a:pt x="343" y="334"/>
                      </a:lnTo>
                      <a:lnTo>
                        <a:pt x="317" y="388"/>
                      </a:lnTo>
                      <a:lnTo>
                        <a:pt x="317" y="451"/>
                      </a:lnTo>
                      <a:lnTo>
                        <a:pt x="340" y="492"/>
                      </a:lnTo>
                      <a:lnTo>
                        <a:pt x="333" y="563"/>
                      </a:lnTo>
                      <a:lnTo>
                        <a:pt x="317" y="604"/>
                      </a:lnTo>
                      <a:lnTo>
                        <a:pt x="313" y="604"/>
                      </a:lnTo>
                      <a:close/>
                    </a:path>
                  </a:pathLst>
                </a:custGeom>
                <a:grpFill/>
                <a:ln w="0">
                  <a:solidFill>
                    <a:schemeClr val="bg1"/>
                  </a:solidFill>
                  <a:prstDash val="solid"/>
                  <a:round/>
                  <a:headEnd/>
                  <a:tailEnd/>
                </a:ln>
              </p:spPr>
              <p:txBody>
                <a:bodyPr/>
                <a:lstStyle/>
                <a:p>
                  <a:pPr>
                    <a:defRPr/>
                  </a:pPr>
                  <a:endParaRPr lang="pt-BR">
                    <a:ea typeface="+mn-ea"/>
                  </a:endParaRPr>
                </a:p>
              </p:txBody>
            </p:sp>
          </p:grpSp>
        </p:grpSp>
        <p:sp>
          <p:nvSpPr>
            <p:cNvPr id="525" name="Freeform 299"/>
            <p:cNvSpPr>
              <a:spLocks/>
            </p:cNvSpPr>
            <p:nvPr/>
          </p:nvSpPr>
          <p:spPr bwMode="auto">
            <a:xfrm>
              <a:off x="3663" y="1877"/>
              <a:ext cx="304" cy="233"/>
            </a:xfrm>
            <a:custGeom>
              <a:avLst/>
              <a:gdLst/>
              <a:ahLst/>
              <a:cxnLst>
                <a:cxn ang="0">
                  <a:pos x="7" y="909"/>
                </a:cxn>
                <a:cxn ang="0">
                  <a:pos x="14" y="784"/>
                </a:cxn>
                <a:cxn ang="0">
                  <a:pos x="26" y="684"/>
                </a:cxn>
                <a:cxn ang="0">
                  <a:pos x="67" y="568"/>
                </a:cxn>
                <a:cxn ang="0">
                  <a:pos x="121" y="485"/>
                </a:cxn>
                <a:cxn ang="0">
                  <a:pos x="201" y="417"/>
                </a:cxn>
                <a:cxn ang="0">
                  <a:pos x="295" y="368"/>
                </a:cxn>
                <a:cxn ang="0">
                  <a:pos x="410" y="317"/>
                </a:cxn>
                <a:cxn ang="0">
                  <a:pos x="471" y="276"/>
                </a:cxn>
                <a:cxn ang="0">
                  <a:pos x="511" y="234"/>
                </a:cxn>
                <a:cxn ang="0">
                  <a:pos x="531" y="167"/>
                </a:cxn>
                <a:cxn ang="0">
                  <a:pos x="544" y="84"/>
                </a:cxn>
                <a:cxn ang="0">
                  <a:pos x="551" y="67"/>
                </a:cxn>
                <a:cxn ang="0">
                  <a:pos x="551" y="51"/>
                </a:cxn>
                <a:cxn ang="0">
                  <a:pos x="625" y="51"/>
                </a:cxn>
                <a:cxn ang="0">
                  <a:pos x="678" y="34"/>
                </a:cxn>
                <a:cxn ang="0">
                  <a:pos x="726" y="0"/>
                </a:cxn>
                <a:cxn ang="0">
                  <a:pos x="760" y="8"/>
                </a:cxn>
                <a:cxn ang="0">
                  <a:pos x="767" y="34"/>
                </a:cxn>
                <a:cxn ang="0">
                  <a:pos x="806" y="51"/>
                </a:cxn>
                <a:cxn ang="0">
                  <a:pos x="860" y="51"/>
                </a:cxn>
                <a:cxn ang="0">
                  <a:pos x="799" y="134"/>
                </a:cxn>
                <a:cxn ang="0">
                  <a:pos x="753" y="134"/>
                </a:cxn>
                <a:cxn ang="0">
                  <a:pos x="739" y="167"/>
                </a:cxn>
                <a:cxn ang="0">
                  <a:pos x="706" y="176"/>
                </a:cxn>
                <a:cxn ang="0">
                  <a:pos x="672" y="209"/>
                </a:cxn>
                <a:cxn ang="0">
                  <a:pos x="665" y="226"/>
                </a:cxn>
                <a:cxn ang="0">
                  <a:pos x="672" y="267"/>
                </a:cxn>
                <a:cxn ang="0">
                  <a:pos x="686" y="317"/>
                </a:cxn>
                <a:cxn ang="0">
                  <a:pos x="719" y="384"/>
                </a:cxn>
                <a:cxn ang="0">
                  <a:pos x="726" y="542"/>
                </a:cxn>
                <a:cxn ang="0">
                  <a:pos x="700" y="552"/>
                </a:cxn>
                <a:cxn ang="0">
                  <a:pos x="672" y="583"/>
                </a:cxn>
                <a:cxn ang="0">
                  <a:pos x="599" y="583"/>
                </a:cxn>
                <a:cxn ang="0">
                  <a:pos x="578" y="626"/>
                </a:cxn>
                <a:cxn ang="0">
                  <a:pos x="477" y="634"/>
                </a:cxn>
                <a:cxn ang="0">
                  <a:pos x="431" y="693"/>
                </a:cxn>
                <a:cxn ang="0">
                  <a:pos x="376" y="709"/>
                </a:cxn>
                <a:cxn ang="0">
                  <a:pos x="316" y="792"/>
                </a:cxn>
                <a:cxn ang="0">
                  <a:pos x="295" y="826"/>
                </a:cxn>
                <a:cxn ang="0">
                  <a:pos x="254" y="858"/>
                </a:cxn>
                <a:cxn ang="0">
                  <a:pos x="222" y="858"/>
                </a:cxn>
                <a:cxn ang="0">
                  <a:pos x="182" y="901"/>
                </a:cxn>
                <a:cxn ang="0">
                  <a:pos x="14" y="892"/>
                </a:cxn>
                <a:cxn ang="0">
                  <a:pos x="0" y="885"/>
                </a:cxn>
                <a:cxn ang="0">
                  <a:pos x="7" y="909"/>
                </a:cxn>
              </a:cxnLst>
              <a:rect l="0" t="0" r="r" b="b"/>
              <a:pathLst>
                <a:path w="860" h="909">
                  <a:moveTo>
                    <a:pt x="7" y="909"/>
                  </a:moveTo>
                  <a:lnTo>
                    <a:pt x="14" y="784"/>
                  </a:lnTo>
                  <a:lnTo>
                    <a:pt x="26" y="684"/>
                  </a:lnTo>
                  <a:lnTo>
                    <a:pt x="67" y="568"/>
                  </a:lnTo>
                  <a:lnTo>
                    <a:pt x="121" y="485"/>
                  </a:lnTo>
                  <a:lnTo>
                    <a:pt x="201" y="417"/>
                  </a:lnTo>
                  <a:lnTo>
                    <a:pt x="295" y="368"/>
                  </a:lnTo>
                  <a:lnTo>
                    <a:pt x="410" y="317"/>
                  </a:lnTo>
                  <a:lnTo>
                    <a:pt x="471" y="276"/>
                  </a:lnTo>
                  <a:lnTo>
                    <a:pt x="511" y="234"/>
                  </a:lnTo>
                  <a:lnTo>
                    <a:pt x="531" y="167"/>
                  </a:lnTo>
                  <a:lnTo>
                    <a:pt x="544" y="84"/>
                  </a:lnTo>
                  <a:lnTo>
                    <a:pt x="551" y="67"/>
                  </a:lnTo>
                  <a:lnTo>
                    <a:pt x="551" y="51"/>
                  </a:lnTo>
                  <a:lnTo>
                    <a:pt x="625" y="51"/>
                  </a:lnTo>
                  <a:lnTo>
                    <a:pt x="678" y="34"/>
                  </a:lnTo>
                  <a:lnTo>
                    <a:pt x="726" y="0"/>
                  </a:lnTo>
                  <a:lnTo>
                    <a:pt x="760" y="8"/>
                  </a:lnTo>
                  <a:lnTo>
                    <a:pt x="767" y="34"/>
                  </a:lnTo>
                  <a:lnTo>
                    <a:pt x="806" y="51"/>
                  </a:lnTo>
                  <a:lnTo>
                    <a:pt x="860" y="51"/>
                  </a:lnTo>
                  <a:lnTo>
                    <a:pt x="799" y="134"/>
                  </a:lnTo>
                  <a:lnTo>
                    <a:pt x="753" y="134"/>
                  </a:lnTo>
                  <a:lnTo>
                    <a:pt x="739" y="167"/>
                  </a:lnTo>
                  <a:lnTo>
                    <a:pt x="706" y="176"/>
                  </a:lnTo>
                  <a:lnTo>
                    <a:pt x="672" y="209"/>
                  </a:lnTo>
                  <a:lnTo>
                    <a:pt x="665" y="226"/>
                  </a:lnTo>
                  <a:lnTo>
                    <a:pt x="672" y="267"/>
                  </a:lnTo>
                  <a:lnTo>
                    <a:pt x="686" y="317"/>
                  </a:lnTo>
                  <a:lnTo>
                    <a:pt x="719" y="384"/>
                  </a:lnTo>
                  <a:lnTo>
                    <a:pt x="726" y="542"/>
                  </a:lnTo>
                  <a:lnTo>
                    <a:pt x="700" y="552"/>
                  </a:lnTo>
                  <a:lnTo>
                    <a:pt x="672" y="583"/>
                  </a:lnTo>
                  <a:lnTo>
                    <a:pt x="599" y="583"/>
                  </a:lnTo>
                  <a:lnTo>
                    <a:pt x="578" y="626"/>
                  </a:lnTo>
                  <a:lnTo>
                    <a:pt x="477" y="634"/>
                  </a:lnTo>
                  <a:lnTo>
                    <a:pt x="431" y="693"/>
                  </a:lnTo>
                  <a:lnTo>
                    <a:pt x="376" y="709"/>
                  </a:lnTo>
                  <a:lnTo>
                    <a:pt x="316" y="792"/>
                  </a:lnTo>
                  <a:lnTo>
                    <a:pt x="295" y="826"/>
                  </a:lnTo>
                  <a:lnTo>
                    <a:pt x="254" y="858"/>
                  </a:lnTo>
                  <a:lnTo>
                    <a:pt x="222" y="858"/>
                  </a:lnTo>
                  <a:lnTo>
                    <a:pt x="182" y="901"/>
                  </a:lnTo>
                  <a:lnTo>
                    <a:pt x="14" y="892"/>
                  </a:lnTo>
                  <a:lnTo>
                    <a:pt x="0" y="885"/>
                  </a:lnTo>
                  <a:lnTo>
                    <a:pt x="7" y="909"/>
                  </a:lnTo>
                  <a:close/>
                </a:path>
              </a:pathLst>
            </a:custGeom>
            <a:grpFill/>
            <a:ln w="0">
              <a:solidFill>
                <a:schemeClr val="bg1"/>
              </a:solidFill>
              <a:prstDash val="solid"/>
              <a:round/>
              <a:headEnd/>
              <a:tailEnd/>
            </a:ln>
          </p:spPr>
          <p:txBody>
            <a:bodyPr/>
            <a:lstStyle/>
            <a:p>
              <a:pPr>
                <a:defRPr/>
              </a:pPr>
              <a:endParaRPr lang="pt-BR" dirty="0">
                <a:solidFill>
                  <a:srgbClr val="FFFF00"/>
                </a:solidFill>
                <a:ea typeface="+mn-ea"/>
              </a:endParaRPr>
            </a:p>
          </p:txBody>
        </p:sp>
      </p:grpSp>
      <p:grpSp>
        <p:nvGrpSpPr>
          <p:cNvPr id="12" name="Group 325"/>
          <p:cNvGrpSpPr>
            <a:grpSpLocks/>
          </p:cNvGrpSpPr>
          <p:nvPr/>
        </p:nvGrpSpPr>
        <p:grpSpPr bwMode="auto">
          <a:xfrm>
            <a:off x="1360096" y="1412776"/>
            <a:ext cx="4524152" cy="3173221"/>
            <a:chOff x="1810" y="707"/>
            <a:chExt cx="2222" cy="1501"/>
          </a:xfrm>
          <a:solidFill>
            <a:schemeClr val="bg1">
              <a:lumMod val="95000"/>
            </a:schemeClr>
          </a:solidFill>
        </p:grpSpPr>
        <p:sp>
          <p:nvSpPr>
            <p:cNvPr id="551" name="Freeform 326"/>
            <p:cNvSpPr>
              <a:spLocks/>
            </p:cNvSpPr>
            <p:nvPr/>
          </p:nvSpPr>
          <p:spPr bwMode="auto">
            <a:xfrm>
              <a:off x="2618" y="711"/>
              <a:ext cx="354" cy="209"/>
            </a:xfrm>
            <a:custGeom>
              <a:avLst/>
              <a:gdLst/>
              <a:ahLst/>
              <a:cxnLst>
                <a:cxn ang="0">
                  <a:pos x="867" y="818"/>
                </a:cxn>
                <a:cxn ang="0">
                  <a:pos x="867" y="778"/>
                </a:cxn>
                <a:cxn ang="0">
                  <a:pos x="837" y="737"/>
                </a:cxn>
                <a:cxn ang="0">
                  <a:pos x="804" y="737"/>
                </a:cxn>
                <a:cxn ang="0">
                  <a:pos x="772" y="778"/>
                </a:cxn>
                <a:cxn ang="0">
                  <a:pos x="772" y="818"/>
                </a:cxn>
                <a:cxn ang="0">
                  <a:pos x="739" y="778"/>
                </a:cxn>
                <a:cxn ang="0">
                  <a:pos x="708" y="737"/>
                </a:cxn>
                <a:cxn ang="0">
                  <a:pos x="643" y="695"/>
                </a:cxn>
                <a:cxn ang="0">
                  <a:pos x="515" y="614"/>
                </a:cxn>
                <a:cxn ang="0">
                  <a:pos x="419" y="572"/>
                </a:cxn>
                <a:cxn ang="0">
                  <a:pos x="353" y="490"/>
                </a:cxn>
                <a:cxn ang="0">
                  <a:pos x="289" y="409"/>
                </a:cxn>
                <a:cxn ang="0">
                  <a:pos x="192" y="328"/>
                </a:cxn>
                <a:cxn ang="0">
                  <a:pos x="129" y="286"/>
                </a:cxn>
                <a:cxn ang="0">
                  <a:pos x="64" y="245"/>
                </a:cxn>
                <a:cxn ang="0">
                  <a:pos x="32" y="204"/>
                </a:cxn>
                <a:cxn ang="0">
                  <a:pos x="0" y="204"/>
                </a:cxn>
                <a:cxn ang="0">
                  <a:pos x="0" y="162"/>
                </a:cxn>
                <a:cxn ang="0">
                  <a:pos x="96" y="123"/>
                </a:cxn>
                <a:cxn ang="0">
                  <a:pos x="321" y="40"/>
                </a:cxn>
                <a:cxn ang="0">
                  <a:pos x="579" y="0"/>
                </a:cxn>
                <a:cxn ang="0">
                  <a:pos x="610" y="40"/>
                </a:cxn>
                <a:cxn ang="0">
                  <a:pos x="676" y="204"/>
                </a:cxn>
                <a:cxn ang="0">
                  <a:pos x="708" y="245"/>
                </a:cxn>
                <a:cxn ang="0">
                  <a:pos x="739" y="286"/>
                </a:cxn>
                <a:cxn ang="0">
                  <a:pos x="772" y="328"/>
                </a:cxn>
                <a:cxn ang="0">
                  <a:pos x="837" y="367"/>
                </a:cxn>
                <a:cxn ang="0">
                  <a:pos x="837" y="409"/>
                </a:cxn>
                <a:cxn ang="0">
                  <a:pos x="867" y="451"/>
                </a:cxn>
                <a:cxn ang="0">
                  <a:pos x="900" y="490"/>
                </a:cxn>
                <a:cxn ang="0">
                  <a:pos x="933" y="490"/>
                </a:cxn>
                <a:cxn ang="0">
                  <a:pos x="965" y="490"/>
                </a:cxn>
                <a:cxn ang="0">
                  <a:pos x="965" y="532"/>
                </a:cxn>
                <a:cxn ang="0">
                  <a:pos x="933" y="490"/>
                </a:cxn>
                <a:cxn ang="0">
                  <a:pos x="965" y="490"/>
                </a:cxn>
                <a:cxn ang="0">
                  <a:pos x="965" y="532"/>
                </a:cxn>
                <a:cxn ang="0">
                  <a:pos x="965" y="572"/>
                </a:cxn>
                <a:cxn ang="0">
                  <a:pos x="933" y="614"/>
                </a:cxn>
                <a:cxn ang="0">
                  <a:pos x="933" y="656"/>
                </a:cxn>
                <a:cxn ang="0">
                  <a:pos x="965" y="656"/>
                </a:cxn>
                <a:cxn ang="0">
                  <a:pos x="965" y="695"/>
                </a:cxn>
                <a:cxn ang="0">
                  <a:pos x="997" y="695"/>
                </a:cxn>
                <a:cxn ang="0">
                  <a:pos x="997" y="737"/>
                </a:cxn>
                <a:cxn ang="0">
                  <a:pos x="997" y="778"/>
                </a:cxn>
                <a:cxn ang="0">
                  <a:pos x="965" y="778"/>
                </a:cxn>
                <a:cxn ang="0">
                  <a:pos x="933" y="818"/>
                </a:cxn>
                <a:cxn ang="0">
                  <a:pos x="867" y="818"/>
                </a:cxn>
              </a:cxnLst>
              <a:rect l="0" t="0" r="r" b="b"/>
              <a:pathLst>
                <a:path w="997" h="818">
                  <a:moveTo>
                    <a:pt x="867" y="818"/>
                  </a:moveTo>
                  <a:lnTo>
                    <a:pt x="867" y="778"/>
                  </a:lnTo>
                  <a:lnTo>
                    <a:pt x="837" y="737"/>
                  </a:lnTo>
                  <a:lnTo>
                    <a:pt x="804" y="737"/>
                  </a:lnTo>
                  <a:lnTo>
                    <a:pt x="772" y="778"/>
                  </a:lnTo>
                  <a:lnTo>
                    <a:pt x="772" y="818"/>
                  </a:lnTo>
                  <a:lnTo>
                    <a:pt x="739" y="778"/>
                  </a:lnTo>
                  <a:lnTo>
                    <a:pt x="708" y="737"/>
                  </a:lnTo>
                  <a:lnTo>
                    <a:pt x="643" y="695"/>
                  </a:lnTo>
                  <a:lnTo>
                    <a:pt x="515" y="614"/>
                  </a:lnTo>
                  <a:lnTo>
                    <a:pt x="419" y="572"/>
                  </a:lnTo>
                  <a:lnTo>
                    <a:pt x="353" y="490"/>
                  </a:lnTo>
                  <a:lnTo>
                    <a:pt x="289" y="409"/>
                  </a:lnTo>
                  <a:lnTo>
                    <a:pt x="192" y="328"/>
                  </a:lnTo>
                  <a:lnTo>
                    <a:pt x="129" y="286"/>
                  </a:lnTo>
                  <a:lnTo>
                    <a:pt x="64" y="245"/>
                  </a:lnTo>
                  <a:lnTo>
                    <a:pt x="32" y="204"/>
                  </a:lnTo>
                  <a:lnTo>
                    <a:pt x="0" y="204"/>
                  </a:lnTo>
                  <a:lnTo>
                    <a:pt x="0" y="162"/>
                  </a:lnTo>
                  <a:lnTo>
                    <a:pt x="96" y="123"/>
                  </a:lnTo>
                  <a:lnTo>
                    <a:pt x="321" y="40"/>
                  </a:lnTo>
                  <a:lnTo>
                    <a:pt x="579" y="0"/>
                  </a:lnTo>
                  <a:lnTo>
                    <a:pt x="610" y="40"/>
                  </a:lnTo>
                  <a:lnTo>
                    <a:pt x="676" y="204"/>
                  </a:lnTo>
                  <a:lnTo>
                    <a:pt x="708" y="245"/>
                  </a:lnTo>
                  <a:lnTo>
                    <a:pt x="739" y="286"/>
                  </a:lnTo>
                  <a:lnTo>
                    <a:pt x="772" y="328"/>
                  </a:lnTo>
                  <a:lnTo>
                    <a:pt x="837" y="367"/>
                  </a:lnTo>
                  <a:lnTo>
                    <a:pt x="837" y="409"/>
                  </a:lnTo>
                  <a:lnTo>
                    <a:pt x="867" y="451"/>
                  </a:lnTo>
                  <a:lnTo>
                    <a:pt x="900" y="490"/>
                  </a:lnTo>
                  <a:lnTo>
                    <a:pt x="933" y="490"/>
                  </a:lnTo>
                  <a:lnTo>
                    <a:pt x="965" y="490"/>
                  </a:lnTo>
                  <a:lnTo>
                    <a:pt x="965" y="532"/>
                  </a:lnTo>
                  <a:lnTo>
                    <a:pt x="933" y="490"/>
                  </a:lnTo>
                  <a:lnTo>
                    <a:pt x="965" y="490"/>
                  </a:lnTo>
                  <a:lnTo>
                    <a:pt x="965" y="532"/>
                  </a:lnTo>
                  <a:lnTo>
                    <a:pt x="965" y="572"/>
                  </a:lnTo>
                  <a:lnTo>
                    <a:pt x="933" y="614"/>
                  </a:lnTo>
                  <a:lnTo>
                    <a:pt x="933" y="656"/>
                  </a:lnTo>
                  <a:lnTo>
                    <a:pt x="965" y="656"/>
                  </a:lnTo>
                  <a:lnTo>
                    <a:pt x="965" y="695"/>
                  </a:lnTo>
                  <a:lnTo>
                    <a:pt x="997" y="695"/>
                  </a:lnTo>
                  <a:lnTo>
                    <a:pt x="997" y="737"/>
                  </a:lnTo>
                  <a:lnTo>
                    <a:pt x="997" y="778"/>
                  </a:lnTo>
                  <a:lnTo>
                    <a:pt x="965" y="778"/>
                  </a:lnTo>
                  <a:lnTo>
                    <a:pt x="933" y="818"/>
                  </a:lnTo>
                  <a:lnTo>
                    <a:pt x="867" y="818"/>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3" name="Group 327"/>
            <p:cNvGrpSpPr>
              <a:grpSpLocks/>
            </p:cNvGrpSpPr>
            <p:nvPr/>
          </p:nvGrpSpPr>
          <p:grpSpPr bwMode="auto">
            <a:xfrm>
              <a:off x="1810" y="707"/>
              <a:ext cx="2222" cy="1501"/>
              <a:chOff x="1821" y="707"/>
              <a:chExt cx="2222" cy="1501"/>
            </a:xfrm>
            <a:grpFill/>
          </p:grpSpPr>
          <p:sp>
            <p:nvSpPr>
              <p:cNvPr id="553" name="Freeform 328"/>
              <p:cNvSpPr>
                <a:spLocks/>
              </p:cNvSpPr>
              <p:nvPr/>
            </p:nvSpPr>
            <p:spPr bwMode="auto">
              <a:xfrm>
                <a:off x="2914" y="1224"/>
                <a:ext cx="422" cy="652"/>
              </a:xfrm>
              <a:custGeom>
                <a:avLst/>
                <a:gdLst/>
                <a:ahLst/>
                <a:cxnLst>
                  <a:cxn ang="0">
                    <a:pos x="933" y="1803"/>
                  </a:cxn>
                  <a:cxn ang="0">
                    <a:pos x="868" y="1925"/>
                  </a:cxn>
                  <a:cxn ang="0">
                    <a:pos x="805" y="2008"/>
                  </a:cxn>
                  <a:cxn ang="0">
                    <a:pos x="707" y="2253"/>
                  </a:cxn>
                  <a:cxn ang="0">
                    <a:pos x="643" y="2500"/>
                  </a:cxn>
                  <a:cxn ang="0">
                    <a:pos x="578" y="2539"/>
                  </a:cxn>
                  <a:cxn ang="0">
                    <a:pos x="515" y="2539"/>
                  </a:cxn>
                  <a:cxn ang="0">
                    <a:pos x="578" y="2295"/>
                  </a:cxn>
                  <a:cxn ang="0">
                    <a:pos x="643" y="2048"/>
                  </a:cxn>
                  <a:cxn ang="0">
                    <a:pos x="578" y="1967"/>
                  </a:cxn>
                  <a:cxn ang="0">
                    <a:pos x="546" y="1925"/>
                  </a:cxn>
                  <a:cxn ang="0">
                    <a:pos x="482" y="1925"/>
                  </a:cxn>
                  <a:cxn ang="0">
                    <a:pos x="417" y="1884"/>
                  </a:cxn>
                  <a:cxn ang="0">
                    <a:pos x="354" y="1844"/>
                  </a:cxn>
                  <a:cxn ang="0">
                    <a:pos x="321" y="1721"/>
                  </a:cxn>
                  <a:cxn ang="0">
                    <a:pos x="64" y="1025"/>
                  </a:cxn>
                  <a:cxn ang="0">
                    <a:pos x="31" y="820"/>
                  </a:cxn>
                  <a:cxn ang="0">
                    <a:pos x="64" y="206"/>
                  </a:cxn>
                  <a:cxn ang="0">
                    <a:pos x="354" y="0"/>
                  </a:cxn>
                  <a:cxn ang="0">
                    <a:pos x="450" y="83"/>
                  </a:cxn>
                  <a:cxn ang="0">
                    <a:pos x="482" y="123"/>
                  </a:cxn>
                  <a:cxn ang="0">
                    <a:pos x="515" y="164"/>
                  </a:cxn>
                  <a:cxn ang="0">
                    <a:pos x="964" y="328"/>
                  </a:cxn>
                  <a:cxn ang="0">
                    <a:pos x="1190" y="411"/>
                  </a:cxn>
                  <a:cxn ang="0">
                    <a:pos x="1190" y="492"/>
                  </a:cxn>
                  <a:cxn ang="0">
                    <a:pos x="1157" y="574"/>
                  </a:cxn>
                  <a:cxn ang="0">
                    <a:pos x="1125" y="655"/>
                  </a:cxn>
                  <a:cxn ang="0">
                    <a:pos x="1093" y="739"/>
                  </a:cxn>
                  <a:cxn ang="0">
                    <a:pos x="1062" y="820"/>
                  </a:cxn>
                  <a:cxn ang="0">
                    <a:pos x="1062" y="901"/>
                  </a:cxn>
                  <a:cxn ang="0">
                    <a:pos x="1029" y="942"/>
                  </a:cxn>
                  <a:cxn ang="0">
                    <a:pos x="996" y="983"/>
                  </a:cxn>
                  <a:cxn ang="0">
                    <a:pos x="964" y="1025"/>
                  </a:cxn>
                  <a:cxn ang="0">
                    <a:pos x="964" y="1106"/>
                  </a:cxn>
                  <a:cxn ang="0">
                    <a:pos x="964" y="1189"/>
                  </a:cxn>
                  <a:cxn ang="0">
                    <a:pos x="996" y="1228"/>
                  </a:cxn>
                  <a:cxn ang="0">
                    <a:pos x="1029" y="1270"/>
                  </a:cxn>
                  <a:cxn ang="0">
                    <a:pos x="1029" y="1352"/>
                  </a:cxn>
                  <a:cxn ang="0">
                    <a:pos x="996" y="1394"/>
                  </a:cxn>
                  <a:cxn ang="0">
                    <a:pos x="964" y="1433"/>
                  </a:cxn>
                  <a:cxn ang="0">
                    <a:pos x="996" y="1475"/>
                  </a:cxn>
                  <a:cxn ang="0">
                    <a:pos x="996" y="1556"/>
                  </a:cxn>
                  <a:cxn ang="0">
                    <a:pos x="1029" y="1639"/>
                  </a:cxn>
                </a:cxnLst>
                <a:rect l="0" t="0" r="r" b="b"/>
                <a:pathLst>
                  <a:path w="1190" h="2539">
                    <a:moveTo>
                      <a:pt x="1029" y="1721"/>
                    </a:moveTo>
                    <a:lnTo>
                      <a:pt x="933" y="1803"/>
                    </a:lnTo>
                    <a:lnTo>
                      <a:pt x="868" y="1884"/>
                    </a:lnTo>
                    <a:lnTo>
                      <a:pt x="868" y="1925"/>
                    </a:lnTo>
                    <a:lnTo>
                      <a:pt x="835" y="1967"/>
                    </a:lnTo>
                    <a:lnTo>
                      <a:pt x="805" y="2008"/>
                    </a:lnTo>
                    <a:lnTo>
                      <a:pt x="739" y="2089"/>
                    </a:lnTo>
                    <a:lnTo>
                      <a:pt x="707" y="2253"/>
                    </a:lnTo>
                    <a:lnTo>
                      <a:pt x="674" y="2334"/>
                    </a:lnTo>
                    <a:lnTo>
                      <a:pt x="643" y="2500"/>
                    </a:lnTo>
                    <a:lnTo>
                      <a:pt x="611" y="2539"/>
                    </a:lnTo>
                    <a:lnTo>
                      <a:pt x="578" y="2539"/>
                    </a:lnTo>
                    <a:lnTo>
                      <a:pt x="546" y="2539"/>
                    </a:lnTo>
                    <a:lnTo>
                      <a:pt x="515" y="2539"/>
                    </a:lnTo>
                    <a:lnTo>
                      <a:pt x="482" y="2539"/>
                    </a:lnTo>
                    <a:lnTo>
                      <a:pt x="578" y="2295"/>
                    </a:lnTo>
                    <a:lnTo>
                      <a:pt x="611" y="2130"/>
                    </a:lnTo>
                    <a:lnTo>
                      <a:pt x="643" y="2048"/>
                    </a:lnTo>
                    <a:lnTo>
                      <a:pt x="611" y="2008"/>
                    </a:lnTo>
                    <a:lnTo>
                      <a:pt x="578" y="1967"/>
                    </a:lnTo>
                    <a:lnTo>
                      <a:pt x="546" y="1967"/>
                    </a:lnTo>
                    <a:lnTo>
                      <a:pt x="546" y="1925"/>
                    </a:lnTo>
                    <a:lnTo>
                      <a:pt x="515" y="1925"/>
                    </a:lnTo>
                    <a:lnTo>
                      <a:pt x="482" y="1925"/>
                    </a:lnTo>
                    <a:lnTo>
                      <a:pt x="450" y="1884"/>
                    </a:lnTo>
                    <a:lnTo>
                      <a:pt x="417" y="1884"/>
                    </a:lnTo>
                    <a:lnTo>
                      <a:pt x="385" y="1844"/>
                    </a:lnTo>
                    <a:lnTo>
                      <a:pt x="354" y="1844"/>
                    </a:lnTo>
                    <a:lnTo>
                      <a:pt x="321" y="1761"/>
                    </a:lnTo>
                    <a:lnTo>
                      <a:pt x="321" y="1721"/>
                    </a:lnTo>
                    <a:lnTo>
                      <a:pt x="128" y="1270"/>
                    </a:lnTo>
                    <a:lnTo>
                      <a:pt x="64" y="1025"/>
                    </a:lnTo>
                    <a:lnTo>
                      <a:pt x="0" y="942"/>
                    </a:lnTo>
                    <a:lnTo>
                      <a:pt x="31" y="820"/>
                    </a:lnTo>
                    <a:lnTo>
                      <a:pt x="64" y="574"/>
                    </a:lnTo>
                    <a:lnTo>
                      <a:pt x="64" y="206"/>
                    </a:lnTo>
                    <a:lnTo>
                      <a:pt x="96" y="0"/>
                    </a:lnTo>
                    <a:lnTo>
                      <a:pt x="354" y="0"/>
                    </a:lnTo>
                    <a:lnTo>
                      <a:pt x="417" y="0"/>
                    </a:lnTo>
                    <a:lnTo>
                      <a:pt x="450" y="83"/>
                    </a:lnTo>
                    <a:lnTo>
                      <a:pt x="450" y="123"/>
                    </a:lnTo>
                    <a:lnTo>
                      <a:pt x="482" y="123"/>
                    </a:lnTo>
                    <a:lnTo>
                      <a:pt x="482" y="164"/>
                    </a:lnTo>
                    <a:lnTo>
                      <a:pt x="515" y="164"/>
                    </a:lnTo>
                    <a:lnTo>
                      <a:pt x="674" y="206"/>
                    </a:lnTo>
                    <a:lnTo>
                      <a:pt x="964" y="328"/>
                    </a:lnTo>
                    <a:lnTo>
                      <a:pt x="1190" y="369"/>
                    </a:lnTo>
                    <a:lnTo>
                      <a:pt x="1190" y="411"/>
                    </a:lnTo>
                    <a:lnTo>
                      <a:pt x="1190" y="450"/>
                    </a:lnTo>
                    <a:lnTo>
                      <a:pt x="1190" y="492"/>
                    </a:lnTo>
                    <a:lnTo>
                      <a:pt x="1190" y="534"/>
                    </a:lnTo>
                    <a:lnTo>
                      <a:pt x="1157" y="574"/>
                    </a:lnTo>
                    <a:lnTo>
                      <a:pt x="1157" y="615"/>
                    </a:lnTo>
                    <a:lnTo>
                      <a:pt x="1125" y="655"/>
                    </a:lnTo>
                    <a:lnTo>
                      <a:pt x="1093" y="697"/>
                    </a:lnTo>
                    <a:lnTo>
                      <a:pt x="1093" y="739"/>
                    </a:lnTo>
                    <a:lnTo>
                      <a:pt x="1062" y="778"/>
                    </a:lnTo>
                    <a:lnTo>
                      <a:pt x="1062" y="820"/>
                    </a:lnTo>
                    <a:lnTo>
                      <a:pt x="1062" y="861"/>
                    </a:lnTo>
                    <a:lnTo>
                      <a:pt x="1062" y="901"/>
                    </a:lnTo>
                    <a:lnTo>
                      <a:pt x="1062" y="942"/>
                    </a:lnTo>
                    <a:lnTo>
                      <a:pt x="1029" y="942"/>
                    </a:lnTo>
                    <a:lnTo>
                      <a:pt x="1029" y="983"/>
                    </a:lnTo>
                    <a:lnTo>
                      <a:pt x="996" y="983"/>
                    </a:lnTo>
                    <a:lnTo>
                      <a:pt x="996" y="1025"/>
                    </a:lnTo>
                    <a:lnTo>
                      <a:pt x="964" y="1025"/>
                    </a:lnTo>
                    <a:lnTo>
                      <a:pt x="964" y="1066"/>
                    </a:lnTo>
                    <a:lnTo>
                      <a:pt x="964" y="1106"/>
                    </a:lnTo>
                    <a:lnTo>
                      <a:pt x="964" y="1147"/>
                    </a:lnTo>
                    <a:lnTo>
                      <a:pt x="964" y="1189"/>
                    </a:lnTo>
                    <a:lnTo>
                      <a:pt x="964" y="1228"/>
                    </a:lnTo>
                    <a:lnTo>
                      <a:pt x="996" y="1228"/>
                    </a:lnTo>
                    <a:lnTo>
                      <a:pt x="996" y="1270"/>
                    </a:lnTo>
                    <a:lnTo>
                      <a:pt x="1029" y="1270"/>
                    </a:lnTo>
                    <a:lnTo>
                      <a:pt x="1029" y="1311"/>
                    </a:lnTo>
                    <a:lnTo>
                      <a:pt x="1029" y="1352"/>
                    </a:lnTo>
                    <a:lnTo>
                      <a:pt x="996" y="1352"/>
                    </a:lnTo>
                    <a:lnTo>
                      <a:pt x="996" y="1394"/>
                    </a:lnTo>
                    <a:lnTo>
                      <a:pt x="996" y="1433"/>
                    </a:lnTo>
                    <a:lnTo>
                      <a:pt x="964" y="1433"/>
                    </a:lnTo>
                    <a:lnTo>
                      <a:pt x="964" y="1475"/>
                    </a:lnTo>
                    <a:lnTo>
                      <a:pt x="996" y="1475"/>
                    </a:lnTo>
                    <a:lnTo>
                      <a:pt x="996" y="1517"/>
                    </a:lnTo>
                    <a:lnTo>
                      <a:pt x="996" y="1556"/>
                    </a:lnTo>
                    <a:lnTo>
                      <a:pt x="1029" y="1598"/>
                    </a:lnTo>
                    <a:lnTo>
                      <a:pt x="1029" y="1639"/>
                    </a:lnTo>
                    <a:lnTo>
                      <a:pt x="1029" y="1721"/>
                    </a:lnTo>
                    <a:close/>
                  </a:path>
                </a:pathLst>
              </a:custGeom>
              <a:grpFill/>
              <a:ln w="0">
                <a:solidFill>
                  <a:schemeClr val="bg1"/>
                </a:solidFill>
                <a:prstDash val="solid"/>
                <a:round/>
                <a:headEnd/>
                <a:tailEnd/>
              </a:ln>
            </p:spPr>
            <p:txBody>
              <a:bodyPr/>
              <a:lstStyle/>
              <a:p>
                <a:pPr>
                  <a:defRPr/>
                </a:pPr>
                <a:endParaRPr lang="pt-BR" dirty="0">
                  <a:ea typeface="+mn-ea"/>
                </a:endParaRPr>
              </a:p>
            </p:txBody>
          </p:sp>
          <p:sp>
            <p:nvSpPr>
              <p:cNvPr id="554" name="Freeform 329"/>
              <p:cNvSpPr>
                <a:spLocks/>
              </p:cNvSpPr>
              <p:nvPr/>
            </p:nvSpPr>
            <p:spPr bwMode="auto">
              <a:xfrm>
                <a:off x="2516" y="1445"/>
                <a:ext cx="512" cy="336"/>
              </a:xfrm>
              <a:custGeom>
                <a:avLst/>
                <a:gdLst/>
                <a:ahLst/>
                <a:cxnLst>
                  <a:cxn ang="0">
                    <a:pos x="933" y="778"/>
                  </a:cxn>
                  <a:cxn ang="0">
                    <a:pos x="869" y="778"/>
                  </a:cxn>
                  <a:cxn ang="0">
                    <a:pos x="836" y="861"/>
                  </a:cxn>
                  <a:cxn ang="0">
                    <a:pos x="772" y="900"/>
                  </a:cxn>
                  <a:cxn ang="0">
                    <a:pos x="708" y="983"/>
                  </a:cxn>
                  <a:cxn ang="0">
                    <a:pos x="643" y="1024"/>
                  </a:cxn>
                  <a:cxn ang="0">
                    <a:pos x="579" y="1064"/>
                  </a:cxn>
                  <a:cxn ang="0">
                    <a:pos x="482" y="1064"/>
                  </a:cxn>
                  <a:cxn ang="0">
                    <a:pos x="418" y="1106"/>
                  </a:cxn>
                  <a:cxn ang="0">
                    <a:pos x="322" y="1188"/>
                  </a:cxn>
                  <a:cxn ang="0">
                    <a:pos x="257" y="1311"/>
                  </a:cxn>
                  <a:cxn ang="0">
                    <a:pos x="161" y="1311"/>
                  </a:cxn>
                  <a:cxn ang="0">
                    <a:pos x="128" y="1269"/>
                  </a:cxn>
                  <a:cxn ang="0">
                    <a:pos x="33" y="1269"/>
                  </a:cxn>
                  <a:cxn ang="0">
                    <a:pos x="0" y="1228"/>
                  </a:cxn>
                  <a:cxn ang="0">
                    <a:pos x="96" y="819"/>
                  </a:cxn>
                  <a:cxn ang="0">
                    <a:pos x="194" y="572"/>
                  </a:cxn>
                  <a:cxn ang="0">
                    <a:pos x="224" y="409"/>
                  </a:cxn>
                  <a:cxn ang="0">
                    <a:pos x="354" y="0"/>
                  </a:cxn>
                  <a:cxn ang="0">
                    <a:pos x="643" y="0"/>
                  </a:cxn>
                  <a:cxn ang="0">
                    <a:pos x="708" y="0"/>
                  </a:cxn>
                  <a:cxn ang="0">
                    <a:pos x="804" y="0"/>
                  </a:cxn>
                  <a:cxn ang="0">
                    <a:pos x="1126" y="82"/>
                  </a:cxn>
                  <a:cxn ang="0">
                    <a:pos x="1254" y="409"/>
                  </a:cxn>
                  <a:cxn ang="0">
                    <a:pos x="1415" y="861"/>
                  </a:cxn>
                  <a:cxn ang="0">
                    <a:pos x="1351" y="900"/>
                  </a:cxn>
                  <a:cxn ang="0">
                    <a:pos x="1351" y="983"/>
                  </a:cxn>
                  <a:cxn ang="0">
                    <a:pos x="1286" y="983"/>
                  </a:cxn>
                  <a:cxn ang="0">
                    <a:pos x="1254" y="942"/>
                  </a:cxn>
                  <a:cxn ang="0">
                    <a:pos x="1254" y="861"/>
                  </a:cxn>
                  <a:cxn ang="0">
                    <a:pos x="1190" y="900"/>
                  </a:cxn>
                  <a:cxn ang="0">
                    <a:pos x="1126" y="942"/>
                  </a:cxn>
                  <a:cxn ang="0">
                    <a:pos x="1062" y="942"/>
                  </a:cxn>
                  <a:cxn ang="0">
                    <a:pos x="1029" y="900"/>
                  </a:cxn>
                  <a:cxn ang="0">
                    <a:pos x="997" y="861"/>
                  </a:cxn>
                </a:cxnLst>
                <a:rect l="0" t="0" r="r" b="b"/>
                <a:pathLst>
                  <a:path w="1447" h="1311">
                    <a:moveTo>
                      <a:pt x="965" y="819"/>
                    </a:moveTo>
                    <a:lnTo>
                      <a:pt x="933" y="778"/>
                    </a:lnTo>
                    <a:lnTo>
                      <a:pt x="900" y="778"/>
                    </a:lnTo>
                    <a:lnTo>
                      <a:pt x="869" y="778"/>
                    </a:lnTo>
                    <a:lnTo>
                      <a:pt x="836" y="819"/>
                    </a:lnTo>
                    <a:lnTo>
                      <a:pt x="836" y="861"/>
                    </a:lnTo>
                    <a:lnTo>
                      <a:pt x="804" y="900"/>
                    </a:lnTo>
                    <a:lnTo>
                      <a:pt x="772" y="900"/>
                    </a:lnTo>
                    <a:lnTo>
                      <a:pt x="708" y="942"/>
                    </a:lnTo>
                    <a:lnTo>
                      <a:pt x="708" y="983"/>
                    </a:lnTo>
                    <a:lnTo>
                      <a:pt x="675" y="1024"/>
                    </a:lnTo>
                    <a:lnTo>
                      <a:pt x="643" y="1024"/>
                    </a:lnTo>
                    <a:lnTo>
                      <a:pt x="611" y="1064"/>
                    </a:lnTo>
                    <a:lnTo>
                      <a:pt x="579" y="1064"/>
                    </a:lnTo>
                    <a:lnTo>
                      <a:pt x="514" y="1064"/>
                    </a:lnTo>
                    <a:lnTo>
                      <a:pt x="482" y="1064"/>
                    </a:lnTo>
                    <a:lnTo>
                      <a:pt x="451" y="1064"/>
                    </a:lnTo>
                    <a:lnTo>
                      <a:pt x="418" y="1106"/>
                    </a:lnTo>
                    <a:lnTo>
                      <a:pt x="385" y="1147"/>
                    </a:lnTo>
                    <a:lnTo>
                      <a:pt x="322" y="1188"/>
                    </a:lnTo>
                    <a:lnTo>
                      <a:pt x="257" y="1269"/>
                    </a:lnTo>
                    <a:lnTo>
                      <a:pt x="257" y="1311"/>
                    </a:lnTo>
                    <a:lnTo>
                      <a:pt x="194" y="1311"/>
                    </a:lnTo>
                    <a:lnTo>
                      <a:pt x="161" y="1311"/>
                    </a:lnTo>
                    <a:lnTo>
                      <a:pt x="128" y="1311"/>
                    </a:lnTo>
                    <a:lnTo>
                      <a:pt x="128" y="1269"/>
                    </a:lnTo>
                    <a:lnTo>
                      <a:pt x="96" y="1269"/>
                    </a:lnTo>
                    <a:lnTo>
                      <a:pt x="33" y="1269"/>
                    </a:lnTo>
                    <a:lnTo>
                      <a:pt x="33" y="1228"/>
                    </a:lnTo>
                    <a:lnTo>
                      <a:pt x="0" y="1228"/>
                    </a:lnTo>
                    <a:lnTo>
                      <a:pt x="33" y="1106"/>
                    </a:lnTo>
                    <a:lnTo>
                      <a:pt x="96" y="819"/>
                    </a:lnTo>
                    <a:lnTo>
                      <a:pt x="161" y="614"/>
                    </a:lnTo>
                    <a:lnTo>
                      <a:pt x="194" y="572"/>
                    </a:lnTo>
                    <a:lnTo>
                      <a:pt x="194" y="533"/>
                    </a:lnTo>
                    <a:lnTo>
                      <a:pt x="224" y="409"/>
                    </a:lnTo>
                    <a:lnTo>
                      <a:pt x="322" y="122"/>
                    </a:lnTo>
                    <a:lnTo>
                      <a:pt x="354" y="0"/>
                    </a:lnTo>
                    <a:lnTo>
                      <a:pt x="482" y="41"/>
                    </a:lnTo>
                    <a:lnTo>
                      <a:pt x="643" y="0"/>
                    </a:lnTo>
                    <a:lnTo>
                      <a:pt x="675" y="0"/>
                    </a:lnTo>
                    <a:lnTo>
                      <a:pt x="708" y="0"/>
                    </a:lnTo>
                    <a:lnTo>
                      <a:pt x="739" y="0"/>
                    </a:lnTo>
                    <a:lnTo>
                      <a:pt x="804" y="0"/>
                    </a:lnTo>
                    <a:lnTo>
                      <a:pt x="900" y="0"/>
                    </a:lnTo>
                    <a:lnTo>
                      <a:pt x="1126" y="82"/>
                    </a:lnTo>
                    <a:lnTo>
                      <a:pt x="1190" y="164"/>
                    </a:lnTo>
                    <a:lnTo>
                      <a:pt x="1254" y="409"/>
                    </a:lnTo>
                    <a:lnTo>
                      <a:pt x="1447" y="861"/>
                    </a:lnTo>
                    <a:lnTo>
                      <a:pt x="1415" y="861"/>
                    </a:lnTo>
                    <a:lnTo>
                      <a:pt x="1383" y="900"/>
                    </a:lnTo>
                    <a:lnTo>
                      <a:pt x="1351" y="900"/>
                    </a:lnTo>
                    <a:lnTo>
                      <a:pt x="1351" y="942"/>
                    </a:lnTo>
                    <a:lnTo>
                      <a:pt x="1351" y="983"/>
                    </a:lnTo>
                    <a:lnTo>
                      <a:pt x="1319" y="1024"/>
                    </a:lnTo>
                    <a:lnTo>
                      <a:pt x="1286" y="983"/>
                    </a:lnTo>
                    <a:lnTo>
                      <a:pt x="1254" y="983"/>
                    </a:lnTo>
                    <a:lnTo>
                      <a:pt x="1254" y="942"/>
                    </a:lnTo>
                    <a:lnTo>
                      <a:pt x="1254" y="900"/>
                    </a:lnTo>
                    <a:lnTo>
                      <a:pt x="1254" y="861"/>
                    </a:lnTo>
                    <a:lnTo>
                      <a:pt x="1223" y="861"/>
                    </a:lnTo>
                    <a:lnTo>
                      <a:pt x="1190" y="900"/>
                    </a:lnTo>
                    <a:lnTo>
                      <a:pt x="1157" y="942"/>
                    </a:lnTo>
                    <a:lnTo>
                      <a:pt x="1126" y="942"/>
                    </a:lnTo>
                    <a:lnTo>
                      <a:pt x="1093" y="942"/>
                    </a:lnTo>
                    <a:lnTo>
                      <a:pt x="1062" y="942"/>
                    </a:lnTo>
                    <a:lnTo>
                      <a:pt x="1062" y="900"/>
                    </a:lnTo>
                    <a:lnTo>
                      <a:pt x="1029" y="900"/>
                    </a:lnTo>
                    <a:lnTo>
                      <a:pt x="1029" y="861"/>
                    </a:lnTo>
                    <a:lnTo>
                      <a:pt x="997" y="861"/>
                    </a:lnTo>
                    <a:lnTo>
                      <a:pt x="965" y="81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4" name="Group 330"/>
              <p:cNvGrpSpPr>
                <a:grpSpLocks/>
              </p:cNvGrpSpPr>
              <p:nvPr/>
            </p:nvGrpSpPr>
            <p:grpSpPr bwMode="auto">
              <a:xfrm>
                <a:off x="1821" y="707"/>
                <a:ext cx="2222" cy="1501"/>
                <a:chOff x="1821" y="709"/>
                <a:chExt cx="2222" cy="1501"/>
              </a:xfrm>
              <a:grpFill/>
            </p:grpSpPr>
            <p:sp>
              <p:nvSpPr>
                <p:cNvPr id="556" name="Freeform 331"/>
                <p:cNvSpPr>
                  <a:spLocks/>
                </p:cNvSpPr>
                <p:nvPr/>
              </p:nvSpPr>
              <p:spPr bwMode="auto">
                <a:xfrm>
                  <a:off x="3450" y="1086"/>
                  <a:ext cx="273" cy="242"/>
                </a:xfrm>
                <a:custGeom>
                  <a:avLst/>
                  <a:gdLst/>
                  <a:ahLst/>
                  <a:cxnLst>
                    <a:cxn ang="0">
                      <a:pos x="771" y="943"/>
                    </a:cxn>
                    <a:cxn ang="0">
                      <a:pos x="580" y="901"/>
                    </a:cxn>
                    <a:cxn ang="0">
                      <a:pos x="419" y="859"/>
                    </a:cxn>
                    <a:cxn ang="0">
                      <a:pos x="257" y="859"/>
                    </a:cxn>
                    <a:cxn ang="0">
                      <a:pos x="193" y="778"/>
                    </a:cxn>
                    <a:cxn ang="0">
                      <a:pos x="161" y="697"/>
                    </a:cxn>
                    <a:cxn ang="0">
                      <a:pos x="96" y="615"/>
                    </a:cxn>
                    <a:cxn ang="0">
                      <a:pos x="65" y="573"/>
                    </a:cxn>
                    <a:cxn ang="0">
                      <a:pos x="65" y="532"/>
                    </a:cxn>
                    <a:cxn ang="0">
                      <a:pos x="33" y="532"/>
                    </a:cxn>
                    <a:cxn ang="0">
                      <a:pos x="0" y="532"/>
                    </a:cxn>
                    <a:cxn ang="0">
                      <a:pos x="0" y="492"/>
                    </a:cxn>
                    <a:cxn ang="0">
                      <a:pos x="0" y="451"/>
                    </a:cxn>
                    <a:cxn ang="0">
                      <a:pos x="0" y="492"/>
                    </a:cxn>
                    <a:cxn ang="0">
                      <a:pos x="0" y="451"/>
                    </a:cxn>
                    <a:cxn ang="0">
                      <a:pos x="33" y="451"/>
                    </a:cxn>
                    <a:cxn ang="0">
                      <a:pos x="65" y="451"/>
                    </a:cxn>
                    <a:cxn ang="0">
                      <a:pos x="65" y="411"/>
                    </a:cxn>
                    <a:cxn ang="0">
                      <a:pos x="65" y="370"/>
                    </a:cxn>
                    <a:cxn ang="0">
                      <a:pos x="65" y="328"/>
                    </a:cxn>
                    <a:cxn ang="0">
                      <a:pos x="65" y="287"/>
                    </a:cxn>
                    <a:cxn ang="0">
                      <a:pos x="96" y="287"/>
                    </a:cxn>
                    <a:cxn ang="0">
                      <a:pos x="96" y="246"/>
                    </a:cxn>
                    <a:cxn ang="0">
                      <a:pos x="129" y="246"/>
                    </a:cxn>
                    <a:cxn ang="0">
                      <a:pos x="129" y="205"/>
                    </a:cxn>
                    <a:cxn ang="0">
                      <a:pos x="129" y="165"/>
                    </a:cxn>
                    <a:cxn ang="0">
                      <a:pos x="161" y="123"/>
                    </a:cxn>
                    <a:cxn ang="0">
                      <a:pos x="161" y="84"/>
                    </a:cxn>
                    <a:cxn ang="0">
                      <a:pos x="161" y="42"/>
                    </a:cxn>
                    <a:cxn ang="0">
                      <a:pos x="161" y="0"/>
                    </a:cxn>
                    <a:cxn ang="0">
                      <a:pos x="193" y="0"/>
                    </a:cxn>
                    <a:cxn ang="0">
                      <a:pos x="290" y="42"/>
                    </a:cxn>
                    <a:cxn ang="0">
                      <a:pos x="386" y="84"/>
                    </a:cxn>
                    <a:cxn ang="0">
                      <a:pos x="483" y="123"/>
                    </a:cxn>
                    <a:cxn ang="0">
                      <a:pos x="514" y="165"/>
                    </a:cxn>
                    <a:cxn ang="0">
                      <a:pos x="580" y="205"/>
                    </a:cxn>
                    <a:cxn ang="0">
                      <a:pos x="611" y="246"/>
                    </a:cxn>
                    <a:cxn ang="0">
                      <a:pos x="643" y="246"/>
                    </a:cxn>
                    <a:cxn ang="0">
                      <a:pos x="643" y="287"/>
                    </a:cxn>
                    <a:cxn ang="0">
                      <a:pos x="676" y="328"/>
                    </a:cxn>
                    <a:cxn ang="0">
                      <a:pos x="708" y="328"/>
                    </a:cxn>
                    <a:cxn ang="0">
                      <a:pos x="708" y="370"/>
                    </a:cxn>
                    <a:cxn ang="0">
                      <a:pos x="708" y="411"/>
                    </a:cxn>
                    <a:cxn ang="0">
                      <a:pos x="741" y="451"/>
                    </a:cxn>
                    <a:cxn ang="0">
                      <a:pos x="741" y="492"/>
                    </a:cxn>
                    <a:cxn ang="0">
                      <a:pos x="708" y="492"/>
                    </a:cxn>
                    <a:cxn ang="0">
                      <a:pos x="708" y="532"/>
                    </a:cxn>
                    <a:cxn ang="0">
                      <a:pos x="708" y="573"/>
                    </a:cxn>
                    <a:cxn ang="0">
                      <a:pos x="708" y="615"/>
                    </a:cxn>
                    <a:cxn ang="0">
                      <a:pos x="708" y="656"/>
                    </a:cxn>
                    <a:cxn ang="0">
                      <a:pos x="741" y="656"/>
                    </a:cxn>
                    <a:cxn ang="0">
                      <a:pos x="741" y="697"/>
                    </a:cxn>
                    <a:cxn ang="0">
                      <a:pos x="741" y="738"/>
                    </a:cxn>
                    <a:cxn ang="0">
                      <a:pos x="771" y="738"/>
                    </a:cxn>
                    <a:cxn ang="0">
                      <a:pos x="771" y="778"/>
                    </a:cxn>
                    <a:cxn ang="0">
                      <a:pos x="771" y="901"/>
                    </a:cxn>
                    <a:cxn ang="0">
                      <a:pos x="771" y="943"/>
                    </a:cxn>
                  </a:cxnLst>
                  <a:rect l="0" t="0" r="r" b="b"/>
                  <a:pathLst>
                    <a:path w="771" h="943">
                      <a:moveTo>
                        <a:pt x="771" y="943"/>
                      </a:moveTo>
                      <a:lnTo>
                        <a:pt x="580" y="901"/>
                      </a:lnTo>
                      <a:lnTo>
                        <a:pt x="419" y="859"/>
                      </a:lnTo>
                      <a:lnTo>
                        <a:pt x="257" y="859"/>
                      </a:lnTo>
                      <a:lnTo>
                        <a:pt x="193" y="778"/>
                      </a:lnTo>
                      <a:lnTo>
                        <a:pt x="161" y="697"/>
                      </a:lnTo>
                      <a:lnTo>
                        <a:pt x="96" y="615"/>
                      </a:lnTo>
                      <a:lnTo>
                        <a:pt x="65" y="573"/>
                      </a:lnTo>
                      <a:lnTo>
                        <a:pt x="65" y="532"/>
                      </a:lnTo>
                      <a:lnTo>
                        <a:pt x="33" y="532"/>
                      </a:lnTo>
                      <a:lnTo>
                        <a:pt x="0" y="532"/>
                      </a:lnTo>
                      <a:lnTo>
                        <a:pt x="0" y="492"/>
                      </a:lnTo>
                      <a:lnTo>
                        <a:pt x="0" y="451"/>
                      </a:lnTo>
                      <a:lnTo>
                        <a:pt x="0" y="492"/>
                      </a:lnTo>
                      <a:lnTo>
                        <a:pt x="0" y="451"/>
                      </a:lnTo>
                      <a:lnTo>
                        <a:pt x="33" y="451"/>
                      </a:lnTo>
                      <a:lnTo>
                        <a:pt x="65" y="451"/>
                      </a:lnTo>
                      <a:lnTo>
                        <a:pt x="65" y="411"/>
                      </a:lnTo>
                      <a:lnTo>
                        <a:pt x="65" y="370"/>
                      </a:lnTo>
                      <a:lnTo>
                        <a:pt x="65" y="328"/>
                      </a:lnTo>
                      <a:lnTo>
                        <a:pt x="65" y="287"/>
                      </a:lnTo>
                      <a:lnTo>
                        <a:pt x="96" y="287"/>
                      </a:lnTo>
                      <a:lnTo>
                        <a:pt x="96" y="246"/>
                      </a:lnTo>
                      <a:lnTo>
                        <a:pt x="129" y="246"/>
                      </a:lnTo>
                      <a:lnTo>
                        <a:pt x="129" y="205"/>
                      </a:lnTo>
                      <a:lnTo>
                        <a:pt x="129" y="165"/>
                      </a:lnTo>
                      <a:lnTo>
                        <a:pt x="161" y="123"/>
                      </a:lnTo>
                      <a:lnTo>
                        <a:pt x="161" y="84"/>
                      </a:lnTo>
                      <a:lnTo>
                        <a:pt x="161" y="42"/>
                      </a:lnTo>
                      <a:lnTo>
                        <a:pt x="161" y="0"/>
                      </a:lnTo>
                      <a:lnTo>
                        <a:pt x="193" y="0"/>
                      </a:lnTo>
                      <a:lnTo>
                        <a:pt x="290" y="42"/>
                      </a:lnTo>
                      <a:lnTo>
                        <a:pt x="386" y="84"/>
                      </a:lnTo>
                      <a:lnTo>
                        <a:pt x="483" y="123"/>
                      </a:lnTo>
                      <a:lnTo>
                        <a:pt x="514" y="165"/>
                      </a:lnTo>
                      <a:lnTo>
                        <a:pt x="580" y="205"/>
                      </a:lnTo>
                      <a:lnTo>
                        <a:pt x="611" y="246"/>
                      </a:lnTo>
                      <a:lnTo>
                        <a:pt x="643" y="246"/>
                      </a:lnTo>
                      <a:lnTo>
                        <a:pt x="643" y="287"/>
                      </a:lnTo>
                      <a:lnTo>
                        <a:pt x="676" y="328"/>
                      </a:lnTo>
                      <a:lnTo>
                        <a:pt x="708" y="328"/>
                      </a:lnTo>
                      <a:lnTo>
                        <a:pt x="708" y="370"/>
                      </a:lnTo>
                      <a:lnTo>
                        <a:pt x="708" y="411"/>
                      </a:lnTo>
                      <a:lnTo>
                        <a:pt x="741" y="451"/>
                      </a:lnTo>
                      <a:lnTo>
                        <a:pt x="741" y="492"/>
                      </a:lnTo>
                      <a:lnTo>
                        <a:pt x="708" y="492"/>
                      </a:lnTo>
                      <a:lnTo>
                        <a:pt x="708" y="532"/>
                      </a:lnTo>
                      <a:lnTo>
                        <a:pt x="708" y="573"/>
                      </a:lnTo>
                      <a:lnTo>
                        <a:pt x="708" y="615"/>
                      </a:lnTo>
                      <a:lnTo>
                        <a:pt x="708" y="656"/>
                      </a:lnTo>
                      <a:lnTo>
                        <a:pt x="741" y="656"/>
                      </a:lnTo>
                      <a:lnTo>
                        <a:pt x="741" y="697"/>
                      </a:lnTo>
                      <a:lnTo>
                        <a:pt x="741" y="738"/>
                      </a:lnTo>
                      <a:lnTo>
                        <a:pt x="771" y="738"/>
                      </a:lnTo>
                      <a:lnTo>
                        <a:pt x="771" y="778"/>
                      </a:lnTo>
                      <a:lnTo>
                        <a:pt x="771" y="901"/>
                      </a:lnTo>
                      <a:lnTo>
                        <a:pt x="771" y="94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57" name="Freeform 332"/>
                <p:cNvSpPr>
                  <a:spLocks/>
                </p:cNvSpPr>
                <p:nvPr/>
              </p:nvSpPr>
              <p:spPr bwMode="auto">
                <a:xfrm>
                  <a:off x="3255" y="1392"/>
                  <a:ext cx="239" cy="368"/>
                </a:xfrm>
                <a:custGeom>
                  <a:avLst/>
                  <a:gdLst/>
                  <a:ahLst/>
                  <a:cxnLst>
                    <a:cxn ang="0">
                      <a:pos x="289" y="1393"/>
                    </a:cxn>
                    <a:cxn ang="0">
                      <a:pos x="226" y="1351"/>
                    </a:cxn>
                    <a:cxn ang="0">
                      <a:pos x="161" y="1270"/>
                    </a:cxn>
                    <a:cxn ang="0">
                      <a:pos x="161" y="1188"/>
                    </a:cxn>
                    <a:cxn ang="0">
                      <a:pos x="128" y="1148"/>
                    </a:cxn>
                    <a:cxn ang="0">
                      <a:pos x="98" y="1106"/>
                    </a:cxn>
                    <a:cxn ang="0">
                      <a:pos x="65" y="1065"/>
                    </a:cxn>
                    <a:cxn ang="0">
                      <a:pos x="65" y="943"/>
                    </a:cxn>
                    <a:cxn ang="0">
                      <a:pos x="32" y="860"/>
                    </a:cxn>
                    <a:cxn ang="0">
                      <a:pos x="0" y="820"/>
                    </a:cxn>
                    <a:cxn ang="0">
                      <a:pos x="32" y="778"/>
                    </a:cxn>
                    <a:cxn ang="0">
                      <a:pos x="32" y="696"/>
                    </a:cxn>
                    <a:cxn ang="0">
                      <a:pos x="65" y="656"/>
                    </a:cxn>
                    <a:cxn ang="0">
                      <a:pos x="32" y="615"/>
                    </a:cxn>
                    <a:cxn ang="0">
                      <a:pos x="0" y="573"/>
                    </a:cxn>
                    <a:cxn ang="0">
                      <a:pos x="0" y="492"/>
                    </a:cxn>
                    <a:cxn ang="0">
                      <a:pos x="0" y="410"/>
                    </a:cxn>
                    <a:cxn ang="0">
                      <a:pos x="32" y="368"/>
                    </a:cxn>
                    <a:cxn ang="0">
                      <a:pos x="65" y="328"/>
                    </a:cxn>
                    <a:cxn ang="0">
                      <a:pos x="98" y="287"/>
                    </a:cxn>
                    <a:cxn ang="0">
                      <a:pos x="98" y="206"/>
                    </a:cxn>
                    <a:cxn ang="0">
                      <a:pos x="98" y="123"/>
                    </a:cxn>
                    <a:cxn ang="0">
                      <a:pos x="128" y="41"/>
                    </a:cxn>
                    <a:cxn ang="0">
                      <a:pos x="289" y="41"/>
                    </a:cxn>
                    <a:cxn ang="0">
                      <a:pos x="355" y="82"/>
                    </a:cxn>
                    <a:cxn ang="0">
                      <a:pos x="450" y="165"/>
                    </a:cxn>
                    <a:cxn ang="0">
                      <a:pos x="643" y="368"/>
                    </a:cxn>
                    <a:cxn ang="0">
                      <a:pos x="643" y="368"/>
                    </a:cxn>
                    <a:cxn ang="0">
                      <a:pos x="643" y="451"/>
                    </a:cxn>
                    <a:cxn ang="0">
                      <a:pos x="612" y="534"/>
                    </a:cxn>
                    <a:cxn ang="0">
                      <a:pos x="579" y="573"/>
                    </a:cxn>
                    <a:cxn ang="0">
                      <a:pos x="547" y="656"/>
                    </a:cxn>
                    <a:cxn ang="0">
                      <a:pos x="483" y="738"/>
                    </a:cxn>
                    <a:cxn ang="0">
                      <a:pos x="450" y="778"/>
                    </a:cxn>
                    <a:cxn ang="0">
                      <a:pos x="418" y="820"/>
                    </a:cxn>
                    <a:cxn ang="0">
                      <a:pos x="483" y="860"/>
                    </a:cxn>
                    <a:cxn ang="0">
                      <a:pos x="515" y="901"/>
                    </a:cxn>
                    <a:cxn ang="0">
                      <a:pos x="515" y="984"/>
                    </a:cxn>
                    <a:cxn ang="0">
                      <a:pos x="547" y="1065"/>
                    </a:cxn>
                    <a:cxn ang="0">
                      <a:pos x="579" y="1148"/>
                    </a:cxn>
                    <a:cxn ang="0">
                      <a:pos x="612" y="1188"/>
                    </a:cxn>
                    <a:cxn ang="0">
                      <a:pos x="643" y="1229"/>
                    </a:cxn>
                    <a:cxn ang="0">
                      <a:pos x="643" y="1270"/>
                    </a:cxn>
                    <a:cxn ang="0">
                      <a:pos x="579" y="1351"/>
                    </a:cxn>
                    <a:cxn ang="0">
                      <a:pos x="515" y="1434"/>
                    </a:cxn>
                    <a:cxn ang="0">
                      <a:pos x="450" y="1434"/>
                    </a:cxn>
                    <a:cxn ang="0">
                      <a:pos x="386" y="1434"/>
                    </a:cxn>
                    <a:cxn ang="0">
                      <a:pos x="322" y="1393"/>
                    </a:cxn>
                  </a:cxnLst>
                  <a:rect l="0" t="0" r="r" b="b"/>
                  <a:pathLst>
                    <a:path w="676" h="1434">
                      <a:moveTo>
                        <a:pt x="322" y="1393"/>
                      </a:moveTo>
                      <a:lnTo>
                        <a:pt x="289" y="1393"/>
                      </a:lnTo>
                      <a:lnTo>
                        <a:pt x="258" y="1351"/>
                      </a:lnTo>
                      <a:lnTo>
                        <a:pt x="226" y="1351"/>
                      </a:lnTo>
                      <a:lnTo>
                        <a:pt x="193" y="1270"/>
                      </a:lnTo>
                      <a:lnTo>
                        <a:pt x="161" y="1270"/>
                      </a:lnTo>
                      <a:lnTo>
                        <a:pt x="161" y="1229"/>
                      </a:lnTo>
                      <a:lnTo>
                        <a:pt x="161" y="1188"/>
                      </a:lnTo>
                      <a:lnTo>
                        <a:pt x="128" y="1188"/>
                      </a:lnTo>
                      <a:lnTo>
                        <a:pt x="128" y="1148"/>
                      </a:lnTo>
                      <a:lnTo>
                        <a:pt x="98" y="1148"/>
                      </a:lnTo>
                      <a:lnTo>
                        <a:pt x="98" y="1106"/>
                      </a:lnTo>
                      <a:lnTo>
                        <a:pt x="98" y="1065"/>
                      </a:lnTo>
                      <a:lnTo>
                        <a:pt x="65" y="1065"/>
                      </a:lnTo>
                      <a:lnTo>
                        <a:pt x="65" y="984"/>
                      </a:lnTo>
                      <a:lnTo>
                        <a:pt x="65" y="943"/>
                      </a:lnTo>
                      <a:lnTo>
                        <a:pt x="32" y="901"/>
                      </a:lnTo>
                      <a:lnTo>
                        <a:pt x="32" y="860"/>
                      </a:lnTo>
                      <a:lnTo>
                        <a:pt x="32" y="820"/>
                      </a:lnTo>
                      <a:lnTo>
                        <a:pt x="0" y="820"/>
                      </a:lnTo>
                      <a:lnTo>
                        <a:pt x="0" y="778"/>
                      </a:lnTo>
                      <a:lnTo>
                        <a:pt x="32" y="778"/>
                      </a:lnTo>
                      <a:lnTo>
                        <a:pt x="32" y="738"/>
                      </a:lnTo>
                      <a:lnTo>
                        <a:pt x="32" y="696"/>
                      </a:lnTo>
                      <a:lnTo>
                        <a:pt x="65" y="696"/>
                      </a:lnTo>
                      <a:lnTo>
                        <a:pt x="65" y="656"/>
                      </a:lnTo>
                      <a:lnTo>
                        <a:pt x="65" y="615"/>
                      </a:lnTo>
                      <a:lnTo>
                        <a:pt x="32" y="615"/>
                      </a:lnTo>
                      <a:lnTo>
                        <a:pt x="32" y="573"/>
                      </a:lnTo>
                      <a:lnTo>
                        <a:pt x="0" y="573"/>
                      </a:lnTo>
                      <a:lnTo>
                        <a:pt x="0" y="534"/>
                      </a:lnTo>
                      <a:lnTo>
                        <a:pt x="0" y="492"/>
                      </a:lnTo>
                      <a:lnTo>
                        <a:pt x="0" y="451"/>
                      </a:lnTo>
                      <a:lnTo>
                        <a:pt x="0" y="410"/>
                      </a:lnTo>
                      <a:lnTo>
                        <a:pt x="0" y="368"/>
                      </a:lnTo>
                      <a:lnTo>
                        <a:pt x="32" y="368"/>
                      </a:lnTo>
                      <a:lnTo>
                        <a:pt x="32" y="328"/>
                      </a:lnTo>
                      <a:lnTo>
                        <a:pt x="65" y="328"/>
                      </a:lnTo>
                      <a:lnTo>
                        <a:pt x="65" y="287"/>
                      </a:lnTo>
                      <a:lnTo>
                        <a:pt x="98" y="287"/>
                      </a:lnTo>
                      <a:lnTo>
                        <a:pt x="98" y="246"/>
                      </a:lnTo>
                      <a:lnTo>
                        <a:pt x="98" y="206"/>
                      </a:lnTo>
                      <a:lnTo>
                        <a:pt x="98" y="165"/>
                      </a:lnTo>
                      <a:lnTo>
                        <a:pt x="98" y="123"/>
                      </a:lnTo>
                      <a:lnTo>
                        <a:pt x="128" y="82"/>
                      </a:lnTo>
                      <a:lnTo>
                        <a:pt x="128" y="41"/>
                      </a:lnTo>
                      <a:lnTo>
                        <a:pt x="161" y="0"/>
                      </a:lnTo>
                      <a:lnTo>
                        <a:pt x="289" y="41"/>
                      </a:lnTo>
                      <a:lnTo>
                        <a:pt x="322" y="41"/>
                      </a:lnTo>
                      <a:lnTo>
                        <a:pt x="355" y="82"/>
                      </a:lnTo>
                      <a:lnTo>
                        <a:pt x="386" y="123"/>
                      </a:lnTo>
                      <a:lnTo>
                        <a:pt x="450" y="165"/>
                      </a:lnTo>
                      <a:lnTo>
                        <a:pt x="515" y="206"/>
                      </a:lnTo>
                      <a:lnTo>
                        <a:pt x="643" y="368"/>
                      </a:lnTo>
                      <a:lnTo>
                        <a:pt x="676" y="368"/>
                      </a:lnTo>
                      <a:lnTo>
                        <a:pt x="643" y="368"/>
                      </a:lnTo>
                      <a:lnTo>
                        <a:pt x="643" y="410"/>
                      </a:lnTo>
                      <a:lnTo>
                        <a:pt x="643" y="451"/>
                      </a:lnTo>
                      <a:lnTo>
                        <a:pt x="612" y="492"/>
                      </a:lnTo>
                      <a:lnTo>
                        <a:pt x="612" y="534"/>
                      </a:lnTo>
                      <a:lnTo>
                        <a:pt x="579" y="534"/>
                      </a:lnTo>
                      <a:lnTo>
                        <a:pt x="579" y="573"/>
                      </a:lnTo>
                      <a:lnTo>
                        <a:pt x="579" y="615"/>
                      </a:lnTo>
                      <a:lnTo>
                        <a:pt x="547" y="656"/>
                      </a:lnTo>
                      <a:lnTo>
                        <a:pt x="515" y="696"/>
                      </a:lnTo>
                      <a:lnTo>
                        <a:pt x="483" y="738"/>
                      </a:lnTo>
                      <a:lnTo>
                        <a:pt x="450" y="738"/>
                      </a:lnTo>
                      <a:lnTo>
                        <a:pt x="450" y="778"/>
                      </a:lnTo>
                      <a:lnTo>
                        <a:pt x="418" y="778"/>
                      </a:lnTo>
                      <a:lnTo>
                        <a:pt x="418" y="820"/>
                      </a:lnTo>
                      <a:lnTo>
                        <a:pt x="450" y="860"/>
                      </a:lnTo>
                      <a:lnTo>
                        <a:pt x="483" y="860"/>
                      </a:lnTo>
                      <a:lnTo>
                        <a:pt x="483" y="901"/>
                      </a:lnTo>
                      <a:lnTo>
                        <a:pt x="515" y="901"/>
                      </a:lnTo>
                      <a:lnTo>
                        <a:pt x="515" y="943"/>
                      </a:lnTo>
                      <a:lnTo>
                        <a:pt x="515" y="984"/>
                      </a:lnTo>
                      <a:lnTo>
                        <a:pt x="547" y="1024"/>
                      </a:lnTo>
                      <a:lnTo>
                        <a:pt x="547" y="1065"/>
                      </a:lnTo>
                      <a:lnTo>
                        <a:pt x="547" y="1106"/>
                      </a:lnTo>
                      <a:lnTo>
                        <a:pt x="579" y="1148"/>
                      </a:lnTo>
                      <a:lnTo>
                        <a:pt x="579" y="1188"/>
                      </a:lnTo>
                      <a:lnTo>
                        <a:pt x="612" y="1188"/>
                      </a:lnTo>
                      <a:lnTo>
                        <a:pt x="612" y="1229"/>
                      </a:lnTo>
                      <a:lnTo>
                        <a:pt x="643" y="1229"/>
                      </a:lnTo>
                      <a:lnTo>
                        <a:pt x="676" y="1229"/>
                      </a:lnTo>
                      <a:lnTo>
                        <a:pt x="643" y="1270"/>
                      </a:lnTo>
                      <a:lnTo>
                        <a:pt x="612" y="1312"/>
                      </a:lnTo>
                      <a:lnTo>
                        <a:pt x="579" y="1351"/>
                      </a:lnTo>
                      <a:lnTo>
                        <a:pt x="547" y="1393"/>
                      </a:lnTo>
                      <a:lnTo>
                        <a:pt x="515" y="1434"/>
                      </a:lnTo>
                      <a:lnTo>
                        <a:pt x="483" y="1434"/>
                      </a:lnTo>
                      <a:lnTo>
                        <a:pt x="450" y="1434"/>
                      </a:lnTo>
                      <a:lnTo>
                        <a:pt x="418" y="1434"/>
                      </a:lnTo>
                      <a:lnTo>
                        <a:pt x="386" y="1434"/>
                      </a:lnTo>
                      <a:lnTo>
                        <a:pt x="355" y="1434"/>
                      </a:lnTo>
                      <a:lnTo>
                        <a:pt x="322" y="139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58" name="Freeform 333"/>
                <p:cNvSpPr>
                  <a:spLocks/>
                </p:cNvSpPr>
                <p:nvPr/>
              </p:nvSpPr>
              <p:spPr bwMode="auto">
                <a:xfrm>
                  <a:off x="3404" y="1487"/>
                  <a:ext cx="639" cy="389"/>
                </a:xfrm>
                <a:custGeom>
                  <a:avLst/>
                  <a:gdLst/>
                  <a:ahLst/>
                  <a:cxnLst>
                    <a:cxn ang="0">
                      <a:pos x="1641" y="1475"/>
                    </a:cxn>
                    <a:cxn ang="0">
                      <a:pos x="1545" y="1433"/>
                    </a:cxn>
                    <a:cxn ang="0">
                      <a:pos x="1480" y="1391"/>
                    </a:cxn>
                    <a:cxn ang="0">
                      <a:pos x="1447" y="1351"/>
                    </a:cxn>
                    <a:cxn ang="0">
                      <a:pos x="1384" y="1270"/>
                    </a:cxn>
                    <a:cxn ang="0">
                      <a:pos x="997" y="1105"/>
                    </a:cxn>
                    <a:cxn ang="0">
                      <a:pos x="933" y="1064"/>
                    </a:cxn>
                    <a:cxn ang="0">
                      <a:pos x="869" y="1105"/>
                    </a:cxn>
                    <a:cxn ang="0">
                      <a:pos x="805" y="1064"/>
                    </a:cxn>
                    <a:cxn ang="0">
                      <a:pos x="740" y="1064"/>
                    </a:cxn>
                    <a:cxn ang="0">
                      <a:pos x="612" y="1064"/>
                    </a:cxn>
                    <a:cxn ang="0">
                      <a:pos x="515" y="1064"/>
                    </a:cxn>
                    <a:cxn ang="0">
                      <a:pos x="451" y="983"/>
                    </a:cxn>
                    <a:cxn ang="0">
                      <a:pos x="418" y="942"/>
                    </a:cxn>
                    <a:cxn ang="0">
                      <a:pos x="386" y="859"/>
                    </a:cxn>
                    <a:cxn ang="0">
                      <a:pos x="355" y="819"/>
                    </a:cxn>
                    <a:cxn ang="0">
                      <a:pos x="289" y="778"/>
                    </a:cxn>
                    <a:cxn ang="0">
                      <a:pos x="258" y="859"/>
                    </a:cxn>
                    <a:cxn ang="0">
                      <a:pos x="194" y="859"/>
                    </a:cxn>
                    <a:cxn ang="0">
                      <a:pos x="161" y="819"/>
                    </a:cxn>
                    <a:cxn ang="0">
                      <a:pos x="128" y="736"/>
                    </a:cxn>
                    <a:cxn ang="0">
                      <a:pos x="128" y="655"/>
                    </a:cxn>
                    <a:cxn ang="0">
                      <a:pos x="98" y="573"/>
                    </a:cxn>
                    <a:cxn ang="0">
                      <a:pos x="65" y="531"/>
                    </a:cxn>
                    <a:cxn ang="0">
                      <a:pos x="32" y="492"/>
                    </a:cxn>
                    <a:cxn ang="0">
                      <a:pos x="0" y="409"/>
                    </a:cxn>
                    <a:cxn ang="0">
                      <a:pos x="32" y="369"/>
                    </a:cxn>
                    <a:cxn ang="0">
                      <a:pos x="98" y="327"/>
                    </a:cxn>
                    <a:cxn ang="0">
                      <a:pos x="161" y="245"/>
                    </a:cxn>
                    <a:cxn ang="0">
                      <a:pos x="161" y="164"/>
                    </a:cxn>
                    <a:cxn ang="0">
                      <a:pos x="194" y="122"/>
                    </a:cxn>
                    <a:cxn ang="0">
                      <a:pos x="226" y="41"/>
                    </a:cxn>
                    <a:cxn ang="0">
                      <a:pos x="258" y="0"/>
                    </a:cxn>
                    <a:cxn ang="0">
                      <a:pos x="451" y="81"/>
                    </a:cxn>
                    <a:cxn ang="0">
                      <a:pos x="836" y="245"/>
                    </a:cxn>
                    <a:cxn ang="0">
                      <a:pos x="1287" y="409"/>
                    </a:cxn>
                    <a:cxn ang="0">
                      <a:pos x="1480" y="655"/>
                    </a:cxn>
                    <a:cxn ang="0">
                      <a:pos x="1673" y="778"/>
                    </a:cxn>
                    <a:cxn ang="0">
                      <a:pos x="1737" y="778"/>
                    </a:cxn>
                    <a:cxn ang="0">
                      <a:pos x="1802" y="819"/>
                    </a:cxn>
                    <a:cxn ang="0">
                      <a:pos x="1737" y="1105"/>
                    </a:cxn>
                    <a:cxn ang="0">
                      <a:pos x="1737" y="1433"/>
                    </a:cxn>
                    <a:cxn ang="0">
                      <a:pos x="1673" y="1514"/>
                    </a:cxn>
                  </a:cxnLst>
                  <a:rect l="0" t="0" r="r" b="b"/>
                  <a:pathLst>
                    <a:path w="1802" h="1514">
                      <a:moveTo>
                        <a:pt x="1673" y="1514"/>
                      </a:moveTo>
                      <a:lnTo>
                        <a:pt x="1641" y="1475"/>
                      </a:lnTo>
                      <a:lnTo>
                        <a:pt x="1576" y="1475"/>
                      </a:lnTo>
                      <a:lnTo>
                        <a:pt x="1545" y="1433"/>
                      </a:lnTo>
                      <a:lnTo>
                        <a:pt x="1480" y="1433"/>
                      </a:lnTo>
                      <a:lnTo>
                        <a:pt x="1480" y="1391"/>
                      </a:lnTo>
                      <a:lnTo>
                        <a:pt x="1447" y="1391"/>
                      </a:lnTo>
                      <a:lnTo>
                        <a:pt x="1447" y="1351"/>
                      </a:lnTo>
                      <a:lnTo>
                        <a:pt x="1415" y="1310"/>
                      </a:lnTo>
                      <a:lnTo>
                        <a:pt x="1384" y="1270"/>
                      </a:lnTo>
                      <a:lnTo>
                        <a:pt x="1126" y="1147"/>
                      </a:lnTo>
                      <a:lnTo>
                        <a:pt x="997" y="1105"/>
                      </a:lnTo>
                      <a:lnTo>
                        <a:pt x="966" y="1064"/>
                      </a:lnTo>
                      <a:lnTo>
                        <a:pt x="933" y="1064"/>
                      </a:lnTo>
                      <a:lnTo>
                        <a:pt x="900" y="1105"/>
                      </a:lnTo>
                      <a:lnTo>
                        <a:pt x="869" y="1105"/>
                      </a:lnTo>
                      <a:lnTo>
                        <a:pt x="836" y="1105"/>
                      </a:lnTo>
                      <a:lnTo>
                        <a:pt x="805" y="1064"/>
                      </a:lnTo>
                      <a:lnTo>
                        <a:pt x="772" y="1023"/>
                      </a:lnTo>
                      <a:lnTo>
                        <a:pt x="740" y="1064"/>
                      </a:lnTo>
                      <a:lnTo>
                        <a:pt x="643" y="1064"/>
                      </a:lnTo>
                      <a:lnTo>
                        <a:pt x="612" y="1064"/>
                      </a:lnTo>
                      <a:lnTo>
                        <a:pt x="579" y="1064"/>
                      </a:lnTo>
                      <a:lnTo>
                        <a:pt x="515" y="1064"/>
                      </a:lnTo>
                      <a:lnTo>
                        <a:pt x="483" y="1023"/>
                      </a:lnTo>
                      <a:lnTo>
                        <a:pt x="451" y="983"/>
                      </a:lnTo>
                      <a:lnTo>
                        <a:pt x="451" y="942"/>
                      </a:lnTo>
                      <a:lnTo>
                        <a:pt x="418" y="942"/>
                      </a:lnTo>
                      <a:lnTo>
                        <a:pt x="418" y="901"/>
                      </a:lnTo>
                      <a:lnTo>
                        <a:pt x="386" y="859"/>
                      </a:lnTo>
                      <a:lnTo>
                        <a:pt x="355" y="859"/>
                      </a:lnTo>
                      <a:lnTo>
                        <a:pt x="355" y="819"/>
                      </a:lnTo>
                      <a:lnTo>
                        <a:pt x="322" y="819"/>
                      </a:lnTo>
                      <a:lnTo>
                        <a:pt x="289" y="778"/>
                      </a:lnTo>
                      <a:lnTo>
                        <a:pt x="258" y="819"/>
                      </a:lnTo>
                      <a:lnTo>
                        <a:pt x="258" y="859"/>
                      </a:lnTo>
                      <a:lnTo>
                        <a:pt x="226" y="859"/>
                      </a:lnTo>
                      <a:lnTo>
                        <a:pt x="194" y="859"/>
                      </a:lnTo>
                      <a:lnTo>
                        <a:pt x="194" y="819"/>
                      </a:lnTo>
                      <a:lnTo>
                        <a:pt x="161" y="819"/>
                      </a:lnTo>
                      <a:lnTo>
                        <a:pt x="161" y="778"/>
                      </a:lnTo>
                      <a:lnTo>
                        <a:pt x="128" y="736"/>
                      </a:lnTo>
                      <a:lnTo>
                        <a:pt x="128" y="697"/>
                      </a:lnTo>
                      <a:lnTo>
                        <a:pt x="128" y="655"/>
                      </a:lnTo>
                      <a:lnTo>
                        <a:pt x="98" y="615"/>
                      </a:lnTo>
                      <a:lnTo>
                        <a:pt x="98" y="573"/>
                      </a:lnTo>
                      <a:lnTo>
                        <a:pt x="98" y="531"/>
                      </a:lnTo>
                      <a:lnTo>
                        <a:pt x="65" y="531"/>
                      </a:lnTo>
                      <a:lnTo>
                        <a:pt x="65" y="492"/>
                      </a:lnTo>
                      <a:lnTo>
                        <a:pt x="32" y="492"/>
                      </a:lnTo>
                      <a:lnTo>
                        <a:pt x="0" y="450"/>
                      </a:lnTo>
                      <a:lnTo>
                        <a:pt x="0" y="409"/>
                      </a:lnTo>
                      <a:lnTo>
                        <a:pt x="32" y="409"/>
                      </a:lnTo>
                      <a:lnTo>
                        <a:pt x="32" y="369"/>
                      </a:lnTo>
                      <a:lnTo>
                        <a:pt x="65" y="369"/>
                      </a:lnTo>
                      <a:lnTo>
                        <a:pt x="98" y="327"/>
                      </a:lnTo>
                      <a:lnTo>
                        <a:pt x="128" y="286"/>
                      </a:lnTo>
                      <a:lnTo>
                        <a:pt x="161" y="245"/>
                      </a:lnTo>
                      <a:lnTo>
                        <a:pt x="161" y="204"/>
                      </a:lnTo>
                      <a:lnTo>
                        <a:pt x="161" y="164"/>
                      </a:lnTo>
                      <a:lnTo>
                        <a:pt x="194" y="164"/>
                      </a:lnTo>
                      <a:lnTo>
                        <a:pt x="194" y="122"/>
                      </a:lnTo>
                      <a:lnTo>
                        <a:pt x="226" y="81"/>
                      </a:lnTo>
                      <a:lnTo>
                        <a:pt x="226" y="41"/>
                      </a:lnTo>
                      <a:lnTo>
                        <a:pt x="226" y="0"/>
                      </a:lnTo>
                      <a:lnTo>
                        <a:pt x="258" y="0"/>
                      </a:lnTo>
                      <a:lnTo>
                        <a:pt x="289" y="41"/>
                      </a:lnTo>
                      <a:lnTo>
                        <a:pt x="451" y="81"/>
                      </a:lnTo>
                      <a:lnTo>
                        <a:pt x="643" y="164"/>
                      </a:lnTo>
                      <a:lnTo>
                        <a:pt x="836" y="245"/>
                      </a:lnTo>
                      <a:lnTo>
                        <a:pt x="1029" y="286"/>
                      </a:lnTo>
                      <a:lnTo>
                        <a:pt x="1287" y="409"/>
                      </a:lnTo>
                      <a:lnTo>
                        <a:pt x="1576" y="573"/>
                      </a:lnTo>
                      <a:lnTo>
                        <a:pt x="1480" y="655"/>
                      </a:lnTo>
                      <a:lnTo>
                        <a:pt x="1545" y="778"/>
                      </a:lnTo>
                      <a:lnTo>
                        <a:pt x="1673" y="778"/>
                      </a:lnTo>
                      <a:lnTo>
                        <a:pt x="1704" y="778"/>
                      </a:lnTo>
                      <a:lnTo>
                        <a:pt x="1737" y="778"/>
                      </a:lnTo>
                      <a:lnTo>
                        <a:pt x="1769" y="819"/>
                      </a:lnTo>
                      <a:lnTo>
                        <a:pt x="1802" y="819"/>
                      </a:lnTo>
                      <a:lnTo>
                        <a:pt x="1769" y="901"/>
                      </a:lnTo>
                      <a:lnTo>
                        <a:pt x="1737" y="1105"/>
                      </a:lnTo>
                      <a:lnTo>
                        <a:pt x="1704" y="1310"/>
                      </a:lnTo>
                      <a:lnTo>
                        <a:pt x="1737" y="1433"/>
                      </a:lnTo>
                      <a:lnTo>
                        <a:pt x="1704" y="1475"/>
                      </a:lnTo>
                      <a:lnTo>
                        <a:pt x="1673" y="15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59" name="Freeform 334"/>
                <p:cNvSpPr>
                  <a:spLocks/>
                </p:cNvSpPr>
                <p:nvPr/>
              </p:nvSpPr>
              <p:spPr bwMode="auto">
                <a:xfrm>
                  <a:off x="3335" y="1202"/>
                  <a:ext cx="387" cy="136"/>
                </a:xfrm>
                <a:custGeom>
                  <a:avLst/>
                  <a:gdLst/>
                  <a:ahLst/>
                  <a:cxnLst>
                    <a:cxn ang="0">
                      <a:pos x="0" y="531"/>
                    </a:cxn>
                    <a:cxn ang="0">
                      <a:pos x="0" y="492"/>
                    </a:cxn>
                    <a:cxn ang="0">
                      <a:pos x="0" y="450"/>
                    </a:cxn>
                    <a:cxn ang="0">
                      <a:pos x="32" y="450"/>
                    </a:cxn>
                    <a:cxn ang="0">
                      <a:pos x="32" y="492"/>
                    </a:cxn>
                    <a:cxn ang="0">
                      <a:pos x="63" y="492"/>
                    </a:cxn>
                    <a:cxn ang="0">
                      <a:pos x="96" y="450"/>
                    </a:cxn>
                    <a:cxn ang="0">
                      <a:pos x="96" y="408"/>
                    </a:cxn>
                    <a:cxn ang="0">
                      <a:pos x="63" y="369"/>
                    </a:cxn>
                    <a:cxn ang="0">
                      <a:pos x="96" y="327"/>
                    </a:cxn>
                    <a:cxn ang="0">
                      <a:pos x="129" y="327"/>
                    </a:cxn>
                    <a:cxn ang="0">
                      <a:pos x="129" y="287"/>
                    </a:cxn>
                    <a:cxn ang="0">
                      <a:pos x="160" y="287"/>
                    </a:cxn>
                    <a:cxn ang="0">
                      <a:pos x="160" y="245"/>
                    </a:cxn>
                    <a:cxn ang="0">
                      <a:pos x="193" y="245"/>
                    </a:cxn>
                    <a:cxn ang="0">
                      <a:pos x="193" y="204"/>
                    </a:cxn>
                    <a:cxn ang="0">
                      <a:pos x="193" y="164"/>
                    </a:cxn>
                    <a:cxn ang="0">
                      <a:pos x="224" y="122"/>
                    </a:cxn>
                    <a:cxn ang="0">
                      <a:pos x="257" y="81"/>
                    </a:cxn>
                    <a:cxn ang="0">
                      <a:pos x="289" y="41"/>
                    </a:cxn>
                    <a:cxn ang="0">
                      <a:pos x="321" y="0"/>
                    </a:cxn>
                    <a:cxn ang="0">
                      <a:pos x="321" y="41"/>
                    </a:cxn>
                    <a:cxn ang="0">
                      <a:pos x="321" y="81"/>
                    </a:cxn>
                    <a:cxn ang="0">
                      <a:pos x="353" y="81"/>
                    </a:cxn>
                    <a:cxn ang="0">
                      <a:pos x="386" y="81"/>
                    </a:cxn>
                    <a:cxn ang="0">
                      <a:pos x="386" y="122"/>
                    </a:cxn>
                    <a:cxn ang="0">
                      <a:pos x="417" y="164"/>
                    </a:cxn>
                    <a:cxn ang="0">
                      <a:pos x="481" y="245"/>
                    </a:cxn>
                    <a:cxn ang="0">
                      <a:pos x="514" y="327"/>
                    </a:cxn>
                    <a:cxn ang="0">
                      <a:pos x="578" y="408"/>
                    </a:cxn>
                    <a:cxn ang="0">
                      <a:pos x="740" y="408"/>
                    </a:cxn>
                    <a:cxn ang="0">
                      <a:pos x="901" y="450"/>
                    </a:cxn>
                    <a:cxn ang="0">
                      <a:pos x="1092" y="492"/>
                    </a:cxn>
                    <a:cxn ang="0">
                      <a:pos x="514" y="531"/>
                    </a:cxn>
                    <a:cxn ang="0">
                      <a:pos x="0" y="531"/>
                    </a:cxn>
                  </a:cxnLst>
                  <a:rect l="0" t="0" r="r" b="b"/>
                  <a:pathLst>
                    <a:path w="1092" h="531">
                      <a:moveTo>
                        <a:pt x="0" y="531"/>
                      </a:moveTo>
                      <a:lnTo>
                        <a:pt x="0" y="492"/>
                      </a:lnTo>
                      <a:lnTo>
                        <a:pt x="0" y="450"/>
                      </a:lnTo>
                      <a:lnTo>
                        <a:pt x="32" y="450"/>
                      </a:lnTo>
                      <a:lnTo>
                        <a:pt x="32" y="492"/>
                      </a:lnTo>
                      <a:lnTo>
                        <a:pt x="63" y="492"/>
                      </a:lnTo>
                      <a:lnTo>
                        <a:pt x="96" y="450"/>
                      </a:lnTo>
                      <a:lnTo>
                        <a:pt x="96" y="408"/>
                      </a:lnTo>
                      <a:lnTo>
                        <a:pt x="63" y="369"/>
                      </a:lnTo>
                      <a:lnTo>
                        <a:pt x="96" y="327"/>
                      </a:lnTo>
                      <a:lnTo>
                        <a:pt x="129" y="327"/>
                      </a:lnTo>
                      <a:lnTo>
                        <a:pt x="129" y="287"/>
                      </a:lnTo>
                      <a:lnTo>
                        <a:pt x="160" y="287"/>
                      </a:lnTo>
                      <a:lnTo>
                        <a:pt x="160" y="245"/>
                      </a:lnTo>
                      <a:lnTo>
                        <a:pt x="193" y="245"/>
                      </a:lnTo>
                      <a:lnTo>
                        <a:pt x="193" y="204"/>
                      </a:lnTo>
                      <a:lnTo>
                        <a:pt x="193" y="164"/>
                      </a:lnTo>
                      <a:lnTo>
                        <a:pt x="224" y="122"/>
                      </a:lnTo>
                      <a:lnTo>
                        <a:pt x="257" y="81"/>
                      </a:lnTo>
                      <a:lnTo>
                        <a:pt x="289" y="41"/>
                      </a:lnTo>
                      <a:lnTo>
                        <a:pt x="321" y="0"/>
                      </a:lnTo>
                      <a:lnTo>
                        <a:pt x="321" y="41"/>
                      </a:lnTo>
                      <a:lnTo>
                        <a:pt x="321" y="81"/>
                      </a:lnTo>
                      <a:lnTo>
                        <a:pt x="353" y="81"/>
                      </a:lnTo>
                      <a:lnTo>
                        <a:pt x="386" y="81"/>
                      </a:lnTo>
                      <a:lnTo>
                        <a:pt x="386" y="122"/>
                      </a:lnTo>
                      <a:lnTo>
                        <a:pt x="417" y="164"/>
                      </a:lnTo>
                      <a:lnTo>
                        <a:pt x="481" y="245"/>
                      </a:lnTo>
                      <a:lnTo>
                        <a:pt x="514" y="327"/>
                      </a:lnTo>
                      <a:lnTo>
                        <a:pt x="578" y="408"/>
                      </a:lnTo>
                      <a:lnTo>
                        <a:pt x="740" y="408"/>
                      </a:lnTo>
                      <a:lnTo>
                        <a:pt x="901" y="450"/>
                      </a:lnTo>
                      <a:lnTo>
                        <a:pt x="1092" y="492"/>
                      </a:lnTo>
                      <a:lnTo>
                        <a:pt x="514" y="531"/>
                      </a:lnTo>
                      <a:lnTo>
                        <a:pt x="0" y="53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0" name="Freeform 335"/>
                <p:cNvSpPr>
                  <a:spLocks/>
                </p:cNvSpPr>
                <p:nvPr/>
              </p:nvSpPr>
              <p:spPr bwMode="auto">
                <a:xfrm>
                  <a:off x="2516" y="1643"/>
                  <a:ext cx="569" cy="473"/>
                </a:xfrm>
                <a:custGeom>
                  <a:avLst/>
                  <a:gdLst/>
                  <a:ahLst/>
                  <a:cxnLst>
                    <a:cxn ang="0">
                      <a:pos x="579" y="1842"/>
                    </a:cxn>
                    <a:cxn ang="0">
                      <a:pos x="675" y="1800"/>
                    </a:cxn>
                    <a:cxn ang="0">
                      <a:pos x="738" y="1800"/>
                    </a:cxn>
                    <a:cxn ang="0">
                      <a:pos x="804" y="1719"/>
                    </a:cxn>
                    <a:cxn ang="0">
                      <a:pos x="869" y="1678"/>
                    </a:cxn>
                    <a:cxn ang="0">
                      <a:pos x="899" y="1638"/>
                    </a:cxn>
                    <a:cxn ang="0">
                      <a:pos x="965" y="1638"/>
                    </a:cxn>
                    <a:cxn ang="0">
                      <a:pos x="1028" y="1596"/>
                    </a:cxn>
                    <a:cxn ang="0">
                      <a:pos x="1093" y="1638"/>
                    </a:cxn>
                    <a:cxn ang="0">
                      <a:pos x="1157" y="1638"/>
                    </a:cxn>
                    <a:cxn ang="0">
                      <a:pos x="1222" y="1596"/>
                    </a:cxn>
                    <a:cxn ang="0">
                      <a:pos x="1254" y="1514"/>
                    </a:cxn>
                    <a:cxn ang="0">
                      <a:pos x="1286" y="1474"/>
                    </a:cxn>
                    <a:cxn ang="0">
                      <a:pos x="1318" y="1432"/>
                    </a:cxn>
                    <a:cxn ang="0">
                      <a:pos x="1318" y="1350"/>
                    </a:cxn>
                    <a:cxn ang="0">
                      <a:pos x="1543" y="1187"/>
                    </a:cxn>
                    <a:cxn ang="0">
                      <a:pos x="1576" y="1064"/>
                    </a:cxn>
                    <a:cxn ang="0">
                      <a:pos x="1607" y="983"/>
                    </a:cxn>
                    <a:cxn ang="0">
                      <a:pos x="1576" y="900"/>
                    </a:cxn>
                    <a:cxn ang="0">
                      <a:pos x="1479" y="941"/>
                    </a:cxn>
                    <a:cxn ang="0">
                      <a:pos x="1415" y="941"/>
                    </a:cxn>
                    <a:cxn ang="0">
                      <a:pos x="1318" y="941"/>
                    </a:cxn>
                    <a:cxn ang="0">
                      <a:pos x="1222" y="941"/>
                    </a:cxn>
                    <a:cxn ang="0">
                      <a:pos x="1126" y="818"/>
                    </a:cxn>
                    <a:cxn ang="0">
                      <a:pos x="965" y="655"/>
                    </a:cxn>
                    <a:cxn ang="0">
                      <a:pos x="965" y="244"/>
                    </a:cxn>
                    <a:cxn ang="0">
                      <a:pos x="932" y="0"/>
                    </a:cxn>
                    <a:cxn ang="0">
                      <a:pos x="869" y="0"/>
                    </a:cxn>
                    <a:cxn ang="0">
                      <a:pos x="836" y="81"/>
                    </a:cxn>
                    <a:cxn ang="0">
                      <a:pos x="771" y="121"/>
                    </a:cxn>
                    <a:cxn ang="0">
                      <a:pos x="708" y="205"/>
                    </a:cxn>
                    <a:cxn ang="0">
                      <a:pos x="642" y="244"/>
                    </a:cxn>
                    <a:cxn ang="0">
                      <a:pos x="579" y="286"/>
                    </a:cxn>
                    <a:cxn ang="0">
                      <a:pos x="481" y="286"/>
                    </a:cxn>
                    <a:cxn ang="0">
                      <a:pos x="418" y="327"/>
                    </a:cxn>
                    <a:cxn ang="0">
                      <a:pos x="321" y="409"/>
                    </a:cxn>
                    <a:cxn ang="0">
                      <a:pos x="257" y="532"/>
                    </a:cxn>
                    <a:cxn ang="0">
                      <a:pos x="161" y="532"/>
                    </a:cxn>
                    <a:cxn ang="0">
                      <a:pos x="128" y="491"/>
                    </a:cxn>
                    <a:cxn ang="0">
                      <a:pos x="32" y="491"/>
                    </a:cxn>
                    <a:cxn ang="0">
                      <a:pos x="0" y="449"/>
                    </a:cxn>
                    <a:cxn ang="0">
                      <a:pos x="0" y="532"/>
                    </a:cxn>
                    <a:cxn ang="0">
                      <a:pos x="32" y="695"/>
                    </a:cxn>
                    <a:cxn ang="0">
                      <a:pos x="96" y="1104"/>
                    </a:cxn>
                    <a:cxn ang="0">
                      <a:pos x="257" y="1310"/>
                    </a:cxn>
                    <a:cxn ang="0">
                      <a:pos x="451" y="1760"/>
                    </a:cxn>
                    <a:cxn ang="0">
                      <a:pos x="481" y="1800"/>
                    </a:cxn>
                  </a:cxnLst>
                  <a:rect l="0" t="0" r="r" b="b"/>
                  <a:pathLst>
                    <a:path w="1607" h="1842">
                      <a:moveTo>
                        <a:pt x="481" y="1842"/>
                      </a:moveTo>
                      <a:lnTo>
                        <a:pt x="579" y="1842"/>
                      </a:lnTo>
                      <a:lnTo>
                        <a:pt x="642" y="1800"/>
                      </a:lnTo>
                      <a:lnTo>
                        <a:pt x="675" y="1800"/>
                      </a:lnTo>
                      <a:lnTo>
                        <a:pt x="708" y="1800"/>
                      </a:lnTo>
                      <a:lnTo>
                        <a:pt x="738" y="1800"/>
                      </a:lnTo>
                      <a:lnTo>
                        <a:pt x="771" y="1760"/>
                      </a:lnTo>
                      <a:lnTo>
                        <a:pt x="804" y="1719"/>
                      </a:lnTo>
                      <a:lnTo>
                        <a:pt x="804" y="1678"/>
                      </a:lnTo>
                      <a:lnTo>
                        <a:pt x="869" y="1678"/>
                      </a:lnTo>
                      <a:lnTo>
                        <a:pt x="869" y="1638"/>
                      </a:lnTo>
                      <a:lnTo>
                        <a:pt x="899" y="1638"/>
                      </a:lnTo>
                      <a:lnTo>
                        <a:pt x="932" y="1638"/>
                      </a:lnTo>
                      <a:lnTo>
                        <a:pt x="965" y="1638"/>
                      </a:lnTo>
                      <a:lnTo>
                        <a:pt x="997" y="1596"/>
                      </a:lnTo>
                      <a:lnTo>
                        <a:pt x="1028" y="1596"/>
                      </a:lnTo>
                      <a:lnTo>
                        <a:pt x="1061" y="1638"/>
                      </a:lnTo>
                      <a:lnTo>
                        <a:pt x="1093" y="1638"/>
                      </a:lnTo>
                      <a:lnTo>
                        <a:pt x="1126" y="1638"/>
                      </a:lnTo>
                      <a:lnTo>
                        <a:pt x="1157" y="1638"/>
                      </a:lnTo>
                      <a:lnTo>
                        <a:pt x="1189" y="1638"/>
                      </a:lnTo>
                      <a:lnTo>
                        <a:pt x="1222" y="1596"/>
                      </a:lnTo>
                      <a:lnTo>
                        <a:pt x="1254" y="1555"/>
                      </a:lnTo>
                      <a:lnTo>
                        <a:pt x="1254" y="1514"/>
                      </a:lnTo>
                      <a:lnTo>
                        <a:pt x="1286" y="1514"/>
                      </a:lnTo>
                      <a:lnTo>
                        <a:pt x="1286" y="1474"/>
                      </a:lnTo>
                      <a:lnTo>
                        <a:pt x="1318" y="1474"/>
                      </a:lnTo>
                      <a:lnTo>
                        <a:pt x="1318" y="1432"/>
                      </a:lnTo>
                      <a:lnTo>
                        <a:pt x="1318" y="1392"/>
                      </a:lnTo>
                      <a:lnTo>
                        <a:pt x="1318" y="1350"/>
                      </a:lnTo>
                      <a:lnTo>
                        <a:pt x="1511" y="1474"/>
                      </a:lnTo>
                      <a:lnTo>
                        <a:pt x="1543" y="1187"/>
                      </a:lnTo>
                      <a:lnTo>
                        <a:pt x="1576" y="1104"/>
                      </a:lnTo>
                      <a:lnTo>
                        <a:pt x="1576" y="1064"/>
                      </a:lnTo>
                      <a:lnTo>
                        <a:pt x="1576" y="1022"/>
                      </a:lnTo>
                      <a:lnTo>
                        <a:pt x="1607" y="983"/>
                      </a:lnTo>
                      <a:lnTo>
                        <a:pt x="1607" y="900"/>
                      </a:lnTo>
                      <a:lnTo>
                        <a:pt x="1576" y="900"/>
                      </a:lnTo>
                      <a:lnTo>
                        <a:pt x="1543" y="900"/>
                      </a:lnTo>
                      <a:lnTo>
                        <a:pt x="1479" y="941"/>
                      </a:lnTo>
                      <a:lnTo>
                        <a:pt x="1447" y="941"/>
                      </a:lnTo>
                      <a:lnTo>
                        <a:pt x="1415" y="941"/>
                      </a:lnTo>
                      <a:lnTo>
                        <a:pt x="1383" y="941"/>
                      </a:lnTo>
                      <a:lnTo>
                        <a:pt x="1318" y="941"/>
                      </a:lnTo>
                      <a:lnTo>
                        <a:pt x="1286" y="941"/>
                      </a:lnTo>
                      <a:lnTo>
                        <a:pt x="1222" y="941"/>
                      </a:lnTo>
                      <a:lnTo>
                        <a:pt x="1189" y="900"/>
                      </a:lnTo>
                      <a:lnTo>
                        <a:pt x="1126" y="818"/>
                      </a:lnTo>
                      <a:lnTo>
                        <a:pt x="1028" y="736"/>
                      </a:lnTo>
                      <a:lnTo>
                        <a:pt x="965" y="655"/>
                      </a:lnTo>
                      <a:lnTo>
                        <a:pt x="932" y="491"/>
                      </a:lnTo>
                      <a:lnTo>
                        <a:pt x="965" y="244"/>
                      </a:lnTo>
                      <a:lnTo>
                        <a:pt x="965" y="40"/>
                      </a:lnTo>
                      <a:lnTo>
                        <a:pt x="932" y="0"/>
                      </a:lnTo>
                      <a:lnTo>
                        <a:pt x="899" y="0"/>
                      </a:lnTo>
                      <a:lnTo>
                        <a:pt x="869" y="0"/>
                      </a:lnTo>
                      <a:lnTo>
                        <a:pt x="836" y="40"/>
                      </a:lnTo>
                      <a:lnTo>
                        <a:pt x="836" y="81"/>
                      </a:lnTo>
                      <a:lnTo>
                        <a:pt x="804" y="121"/>
                      </a:lnTo>
                      <a:lnTo>
                        <a:pt x="771" y="121"/>
                      </a:lnTo>
                      <a:lnTo>
                        <a:pt x="708" y="163"/>
                      </a:lnTo>
                      <a:lnTo>
                        <a:pt x="708" y="205"/>
                      </a:lnTo>
                      <a:lnTo>
                        <a:pt x="675" y="244"/>
                      </a:lnTo>
                      <a:lnTo>
                        <a:pt x="642" y="244"/>
                      </a:lnTo>
                      <a:lnTo>
                        <a:pt x="610" y="286"/>
                      </a:lnTo>
                      <a:lnTo>
                        <a:pt x="579" y="286"/>
                      </a:lnTo>
                      <a:lnTo>
                        <a:pt x="514" y="286"/>
                      </a:lnTo>
                      <a:lnTo>
                        <a:pt x="481" y="286"/>
                      </a:lnTo>
                      <a:lnTo>
                        <a:pt x="451" y="286"/>
                      </a:lnTo>
                      <a:lnTo>
                        <a:pt x="418" y="327"/>
                      </a:lnTo>
                      <a:lnTo>
                        <a:pt x="385" y="367"/>
                      </a:lnTo>
                      <a:lnTo>
                        <a:pt x="321" y="409"/>
                      </a:lnTo>
                      <a:lnTo>
                        <a:pt x="257" y="491"/>
                      </a:lnTo>
                      <a:lnTo>
                        <a:pt x="257" y="532"/>
                      </a:lnTo>
                      <a:lnTo>
                        <a:pt x="193" y="532"/>
                      </a:lnTo>
                      <a:lnTo>
                        <a:pt x="161" y="532"/>
                      </a:lnTo>
                      <a:lnTo>
                        <a:pt x="128" y="532"/>
                      </a:lnTo>
                      <a:lnTo>
                        <a:pt x="128" y="491"/>
                      </a:lnTo>
                      <a:lnTo>
                        <a:pt x="96" y="491"/>
                      </a:lnTo>
                      <a:lnTo>
                        <a:pt x="32" y="491"/>
                      </a:lnTo>
                      <a:lnTo>
                        <a:pt x="32" y="449"/>
                      </a:lnTo>
                      <a:lnTo>
                        <a:pt x="0" y="449"/>
                      </a:lnTo>
                      <a:lnTo>
                        <a:pt x="0" y="491"/>
                      </a:lnTo>
                      <a:lnTo>
                        <a:pt x="0" y="532"/>
                      </a:lnTo>
                      <a:lnTo>
                        <a:pt x="0" y="572"/>
                      </a:lnTo>
                      <a:lnTo>
                        <a:pt x="32" y="695"/>
                      </a:lnTo>
                      <a:lnTo>
                        <a:pt x="32" y="900"/>
                      </a:lnTo>
                      <a:lnTo>
                        <a:pt x="96" y="1104"/>
                      </a:lnTo>
                      <a:lnTo>
                        <a:pt x="128" y="1432"/>
                      </a:lnTo>
                      <a:lnTo>
                        <a:pt x="257" y="1310"/>
                      </a:lnTo>
                      <a:lnTo>
                        <a:pt x="418" y="1392"/>
                      </a:lnTo>
                      <a:lnTo>
                        <a:pt x="451" y="1760"/>
                      </a:lnTo>
                      <a:lnTo>
                        <a:pt x="451" y="1800"/>
                      </a:lnTo>
                      <a:lnTo>
                        <a:pt x="481" y="1800"/>
                      </a:lnTo>
                      <a:lnTo>
                        <a:pt x="481" y="18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1" name="Freeform 336"/>
                <p:cNvSpPr>
                  <a:spLocks/>
                </p:cNvSpPr>
                <p:nvPr/>
              </p:nvSpPr>
              <p:spPr bwMode="auto">
                <a:xfrm>
                  <a:off x="2402" y="2043"/>
                  <a:ext cx="284" cy="167"/>
                </a:xfrm>
                <a:custGeom>
                  <a:avLst/>
                  <a:gdLst/>
                  <a:ahLst/>
                  <a:cxnLst>
                    <a:cxn ang="0">
                      <a:pos x="802" y="287"/>
                    </a:cxn>
                    <a:cxn ang="0">
                      <a:pos x="771" y="287"/>
                    </a:cxn>
                    <a:cxn ang="0">
                      <a:pos x="739" y="287"/>
                    </a:cxn>
                    <a:cxn ang="0">
                      <a:pos x="739" y="327"/>
                    </a:cxn>
                    <a:cxn ang="0">
                      <a:pos x="739" y="369"/>
                    </a:cxn>
                    <a:cxn ang="0">
                      <a:pos x="706" y="369"/>
                    </a:cxn>
                    <a:cxn ang="0">
                      <a:pos x="674" y="411"/>
                    </a:cxn>
                    <a:cxn ang="0">
                      <a:pos x="611" y="450"/>
                    </a:cxn>
                    <a:cxn ang="0">
                      <a:pos x="611" y="492"/>
                    </a:cxn>
                    <a:cxn ang="0">
                      <a:pos x="578" y="492"/>
                    </a:cxn>
                    <a:cxn ang="0">
                      <a:pos x="578" y="533"/>
                    </a:cxn>
                    <a:cxn ang="0">
                      <a:pos x="514" y="574"/>
                    </a:cxn>
                    <a:cxn ang="0">
                      <a:pos x="481" y="574"/>
                    </a:cxn>
                    <a:cxn ang="0">
                      <a:pos x="449" y="574"/>
                    </a:cxn>
                    <a:cxn ang="0">
                      <a:pos x="417" y="574"/>
                    </a:cxn>
                    <a:cxn ang="0">
                      <a:pos x="385" y="574"/>
                    </a:cxn>
                    <a:cxn ang="0">
                      <a:pos x="353" y="574"/>
                    </a:cxn>
                    <a:cxn ang="0">
                      <a:pos x="288" y="574"/>
                    </a:cxn>
                    <a:cxn ang="0">
                      <a:pos x="257" y="615"/>
                    </a:cxn>
                    <a:cxn ang="0">
                      <a:pos x="224" y="615"/>
                    </a:cxn>
                    <a:cxn ang="0">
                      <a:pos x="191" y="655"/>
                    </a:cxn>
                    <a:cxn ang="0">
                      <a:pos x="160" y="655"/>
                    </a:cxn>
                    <a:cxn ang="0">
                      <a:pos x="128" y="655"/>
                    </a:cxn>
                    <a:cxn ang="0">
                      <a:pos x="128" y="615"/>
                    </a:cxn>
                    <a:cxn ang="0">
                      <a:pos x="96" y="574"/>
                    </a:cxn>
                    <a:cxn ang="0">
                      <a:pos x="96" y="533"/>
                    </a:cxn>
                    <a:cxn ang="0">
                      <a:pos x="96" y="450"/>
                    </a:cxn>
                    <a:cxn ang="0">
                      <a:pos x="31" y="205"/>
                    </a:cxn>
                    <a:cxn ang="0">
                      <a:pos x="0" y="0"/>
                    </a:cxn>
                    <a:cxn ang="0">
                      <a:pos x="31" y="41"/>
                    </a:cxn>
                    <a:cxn ang="0">
                      <a:pos x="63" y="83"/>
                    </a:cxn>
                    <a:cxn ang="0">
                      <a:pos x="96" y="164"/>
                    </a:cxn>
                    <a:cxn ang="0">
                      <a:pos x="128" y="205"/>
                    </a:cxn>
                    <a:cxn ang="0">
                      <a:pos x="191" y="287"/>
                    </a:cxn>
                    <a:cxn ang="0">
                      <a:pos x="288" y="287"/>
                    </a:cxn>
                    <a:cxn ang="0">
                      <a:pos x="353" y="369"/>
                    </a:cxn>
                    <a:cxn ang="0">
                      <a:pos x="417" y="369"/>
                    </a:cxn>
                    <a:cxn ang="0">
                      <a:pos x="449" y="411"/>
                    </a:cxn>
                    <a:cxn ang="0">
                      <a:pos x="481" y="411"/>
                    </a:cxn>
                    <a:cxn ang="0">
                      <a:pos x="514" y="411"/>
                    </a:cxn>
                    <a:cxn ang="0">
                      <a:pos x="578" y="411"/>
                    </a:cxn>
                    <a:cxn ang="0">
                      <a:pos x="578" y="369"/>
                    </a:cxn>
                    <a:cxn ang="0">
                      <a:pos x="611" y="369"/>
                    </a:cxn>
                    <a:cxn ang="0">
                      <a:pos x="611" y="327"/>
                    </a:cxn>
                    <a:cxn ang="0">
                      <a:pos x="642" y="327"/>
                    </a:cxn>
                    <a:cxn ang="0">
                      <a:pos x="674" y="287"/>
                    </a:cxn>
                    <a:cxn ang="0">
                      <a:pos x="706" y="287"/>
                    </a:cxn>
                    <a:cxn ang="0">
                      <a:pos x="706" y="246"/>
                    </a:cxn>
                    <a:cxn ang="0">
                      <a:pos x="739" y="205"/>
                    </a:cxn>
                    <a:cxn ang="0">
                      <a:pos x="771" y="205"/>
                    </a:cxn>
                    <a:cxn ang="0">
                      <a:pos x="771" y="246"/>
                    </a:cxn>
                    <a:cxn ang="0">
                      <a:pos x="802" y="246"/>
                    </a:cxn>
                    <a:cxn ang="0">
                      <a:pos x="802" y="287"/>
                    </a:cxn>
                  </a:cxnLst>
                  <a:rect l="0" t="0" r="r" b="b"/>
                  <a:pathLst>
                    <a:path w="802" h="655">
                      <a:moveTo>
                        <a:pt x="802" y="287"/>
                      </a:moveTo>
                      <a:lnTo>
                        <a:pt x="771" y="287"/>
                      </a:lnTo>
                      <a:lnTo>
                        <a:pt x="739" y="287"/>
                      </a:lnTo>
                      <a:lnTo>
                        <a:pt x="739" y="327"/>
                      </a:lnTo>
                      <a:lnTo>
                        <a:pt x="739" y="369"/>
                      </a:lnTo>
                      <a:lnTo>
                        <a:pt x="706" y="369"/>
                      </a:lnTo>
                      <a:lnTo>
                        <a:pt x="674" y="411"/>
                      </a:lnTo>
                      <a:lnTo>
                        <a:pt x="611" y="450"/>
                      </a:lnTo>
                      <a:lnTo>
                        <a:pt x="611" y="492"/>
                      </a:lnTo>
                      <a:lnTo>
                        <a:pt x="578" y="492"/>
                      </a:lnTo>
                      <a:lnTo>
                        <a:pt x="578" y="533"/>
                      </a:lnTo>
                      <a:lnTo>
                        <a:pt x="514" y="574"/>
                      </a:lnTo>
                      <a:lnTo>
                        <a:pt x="481" y="574"/>
                      </a:lnTo>
                      <a:lnTo>
                        <a:pt x="449" y="574"/>
                      </a:lnTo>
                      <a:lnTo>
                        <a:pt x="417" y="574"/>
                      </a:lnTo>
                      <a:lnTo>
                        <a:pt x="385" y="574"/>
                      </a:lnTo>
                      <a:lnTo>
                        <a:pt x="353" y="574"/>
                      </a:lnTo>
                      <a:lnTo>
                        <a:pt x="288" y="574"/>
                      </a:lnTo>
                      <a:lnTo>
                        <a:pt x="257" y="615"/>
                      </a:lnTo>
                      <a:lnTo>
                        <a:pt x="224" y="615"/>
                      </a:lnTo>
                      <a:lnTo>
                        <a:pt x="191" y="655"/>
                      </a:lnTo>
                      <a:lnTo>
                        <a:pt x="160" y="655"/>
                      </a:lnTo>
                      <a:lnTo>
                        <a:pt x="128" y="655"/>
                      </a:lnTo>
                      <a:lnTo>
                        <a:pt x="128" y="615"/>
                      </a:lnTo>
                      <a:lnTo>
                        <a:pt x="96" y="574"/>
                      </a:lnTo>
                      <a:lnTo>
                        <a:pt x="96" y="533"/>
                      </a:lnTo>
                      <a:lnTo>
                        <a:pt x="96" y="450"/>
                      </a:lnTo>
                      <a:lnTo>
                        <a:pt x="31" y="205"/>
                      </a:lnTo>
                      <a:lnTo>
                        <a:pt x="0" y="0"/>
                      </a:lnTo>
                      <a:lnTo>
                        <a:pt x="31" y="41"/>
                      </a:lnTo>
                      <a:lnTo>
                        <a:pt x="63" y="83"/>
                      </a:lnTo>
                      <a:lnTo>
                        <a:pt x="96" y="164"/>
                      </a:lnTo>
                      <a:lnTo>
                        <a:pt x="128" y="205"/>
                      </a:lnTo>
                      <a:lnTo>
                        <a:pt x="191" y="287"/>
                      </a:lnTo>
                      <a:lnTo>
                        <a:pt x="288" y="287"/>
                      </a:lnTo>
                      <a:lnTo>
                        <a:pt x="353" y="369"/>
                      </a:lnTo>
                      <a:lnTo>
                        <a:pt x="417" y="369"/>
                      </a:lnTo>
                      <a:lnTo>
                        <a:pt x="449" y="411"/>
                      </a:lnTo>
                      <a:lnTo>
                        <a:pt x="481" y="411"/>
                      </a:lnTo>
                      <a:lnTo>
                        <a:pt x="514" y="411"/>
                      </a:lnTo>
                      <a:lnTo>
                        <a:pt x="578" y="411"/>
                      </a:lnTo>
                      <a:lnTo>
                        <a:pt x="578" y="369"/>
                      </a:lnTo>
                      <a:lnTo>
                        <a:pt x="611" y="369"/>
                      </a:lnTo>
                      <a:lnTo>
                        <a:pt x="611" y="327"/>
                      </a:lnTo>
                      <a:lnTo>
                        <a:pt x="642" y="327"/>
                      </a:lnTo>
                      <a:lnTo>
                        <a:pt x="674" y="287"/>
                      </a:lnTo>
                      <a:lnTo>
                        <a:pt x="706" y="287"/>
                      </a:lnTo>
                      <a:lnTo>
                        <a:pt x="706" y="246"/>
                      </a:lnTo>
                      <a:lnTo>
                        <a:pt x="739" y="205"/>
                      </a:lnTo>
                      <a:lnTo>
                        <a:pt x="771" y="205"/>
                      </a:lnTo>
                      <a:lnTo>
                        <a:pt x="771" y="246"/>
                      </a:lnTo>
                      <a:lnTo>
                        <a:pt x="802" y="246"/>
                      </a:lnTo>
                      <a:lnTo>
                        <a:pt x="802"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2" name="Freeform 337"/>
                <p:cNvSpPr>
                  <a:spLocks/>
                </p:cNvSpPr>
                <p:nvPr/>
              </p:nvSpPr>
              <p:spPr bwMode="auto">
                <a:xfrm>
                  <a:off x="2220" y="1519"/>
                  <a:ext cx="364" cy="526"/>
                </a:xfrm>
                <a:custGeom>
                  <a:avLst/>
                  <a:gdLst/>
                  <a:ahLst/>
                  <a:cxnLst>
                    <a:cxn ang="0">
                      <a:pos x="0" y="1678"/>
                    </a:cxn>
                    <a:cxn ang="0">
                      <a:pos x="0" y="1595"/>
                    </a:cxn>
                    <a:cxn ang="0">
                      <a:pos x="31" y="1228"/>
                    </a:cxn>
                    <a:cxn ang="0">
                      <a:pos x="31" y="859"/>
                    </a:cxn>
                    <a:cxn ang="0">
                      <a:pos x="31" y="736"/>
                    </a:cxn>
                    <a:cxn ang="0">
                      <a:pos x="160" y="573"/>
                    </a:cxn>
                    <a:cxn ang="0">
                      <a:pos x="192" y="450"/>
                    </a:cxn>
                    <a:cxn ang="0">
                      <a:pos x="289" y="327"/>
                    </a:cxn>
                    <a:cxn ang="0">
                      <a:pos x="418" y="203"/>
                    </a:cxn>
                    <a:cxn ang="0">
                      <a:pos x="514" y="81"/>
                    </a:cxn>
                    <a:cxn ang="0">
                      <a:pos x="514" y="122"/>
                    </a:cxn>
                    <a:cxn ang="0">
                      <a:pos x="579" y="81"/>
                    </a:cxn>
                    <a:cxn ang="0">
                      <a:pos x="611" y="81"/>
                    </a:cxn>
                    <a:cxn ang="0">
                      <a:pos x="772" y="0"/>
                    </a:cxn>
                    <a:cxn ang="0">
                      <a:pos x="900" y="122"/>
                    </a:cxn>
                    <a:cxn ang="0">
                      <a:pos x="1029" y="245"/>
                    </a:cxn>
                    <a:cxn ang="0">
                      <a:pos x="1029" y="286"/>
                    </a:cxn>
                    <a:cxn ang="0">
                      <a:pos x="997" y="327"/>
                    </a:cxn>
                    <a:cxn ang="0">
                      <a:pos x="932" y="531"/>
                    </a:cxn>
                    <a:cxn ang="0">
                      <a:pos x="869" y="819"/>
                    </a:cxn>
                    <a:cxn ang="0">
                      <a:pos x="836" y="941"/>
                    </a:cxn>
                    <a:cxn ang="0">
                      <a:pos x="836" y="981"/>
                    </a:cxn>
                    <a:cxn ang="0">
                      <a:pos x="836" y="1023"/>
                    </a:cxn>
                    <a:cxn ang="0">
                      <a:pos x="836" y="1064"/>
                    </a:cxn>
                    <a:cxn ang="0">
                      <a:pos x="869" y="1186"/>
                    </a:cxn>
                    <a:cxn ang="0">
                      <a:pos x="869" y="1391"/>
                    </a:cxn>
                    <a:cxn ang="0">
                      <a:pos x="932" y="1595"/>
                    </a:cxn>
                    <a:cxn ang="0">
                      <a:pos x="869" y="1595"/>
                    </a:cxn>
                    <a:cxn ang="0">
                      <a:pos x="836" y="1595"/>
                    </a:cxn>
                    <a:cxn ang="0">
                      <a:pos x="803" y="1637"/>
                    </a:cxn>
                    <a:cxn ang="0">
                      <a:pos x="772" y="1678"/>
                    </a:cxn>
                    <a:cxn ang="0">
                      <a:pos x="739" y="1678"/>
                    </a:cxn>
                    <a:cxn ang="0">
                      <a:pos x="739" y="1719"/>
                    </a:cxn>
                    <a:cxn ang="0">
                      <a:pos x="707" y="1761"/>
                    </a:cxn>
                    <a:cxn ang="0">
                      <a:pos x="707" y="1801"/>
                    </a:cxn>
                    <a:cxn ang="0">
                      <a:pos x="707" y="1842"/>
                    </a:cxn>
                    <a:cxn ang="0">
                      <a:pos x="707" y="1883"/>
                    </a:cxn>
                    <a:cxn ang="0">
                      <a:pos x="675" y="1923"/>
                    </a:cxn>
                    <a:cxn ang="0">
                      <a:pos x="642" y="1923"/>
                    </a:cxn>
                    <a:cxn ang="0">
                      <a:pos x="611" y="1964"/>
                    </a:cxn>
                    <a:cxn ang="0">
                      <a:pos x="611" y="2006"/>
                    </a:cxn>
                    <a:cxn ang="0">
                      <a:pos x="579" y="2006"/>
                    </a:cxn>
                    <a:cxn ang="0">
                      <a:pos x="546" y="2006"/>
                    </a:cxn>
                    <a:cxn ang="0">
                      <a:pos x="514" y="2047"/>
                    </a:cxn>
                    <a:cxn ang="0">
                      <a:pos x="514" y="2006"/>
                    </a:cxn>
                    <a:cxn ang="0">
                      <a:pos x="482" y="2006"/>
                    </a:cxn>
                    <a:cxn ang="0">
                      <a:pos x="449" y="1964"/>
                    </a:cxn>
                    <a:cxn ang="0">
                      <a:pos x="418" y="1964"/>
                    </a:cxn>
                    <a:cxn ang="0">
                      <a:pos x="385" y="1923"/>
                    </a:cxn>
                    <a:cxn ang="0">
                      <a:pos x="353" y="1923"/>
                    </a:cxn>
                    <a:cxn ang="0">
                      <a:pos x="321" y="1923"/>
                    </a:cxn>
                    <a:cxn ang="0">
                      <a:pos x="321" y="1883"/>
                    </a:cxn>
                    <a:cxn ang="0">
                      <a:pos x="289" y="1883"/>
                    </a:cxn>
                    <a:cxn ang="0">
                      <a:pos x="257" y="1883"/>
                    </a:cxn>
                    <a:cxn ang="0">
                      <a:pos x="192" y="1801"/>
                    </a:cxn>
                    <a:cxn ang="0">
                      <a:pos x="0" y="1678"/>
                    </a:cxn>
                  </a:cxnLst>
                  <a:rect l="0" t="0" r="r" b="b"/>
                  <a:pathLst>
                    <a:path w="1029" h="2047">
                      <a:moveTo>
                        <a:pt x="0" y="1678"/>
                      </a:moveTo>
                      <a:lnTo>
                        <a:pt x="0" y="1595"/>
                      </a:lnTo>
                      <a:lnTo>
                        <a:pt x="31" y="1228"/>
                      </a:lnTo>
                      <a:lnTo>
                        <a:pt x="31" y="859"/>
                      </a:lnTo>
                      <a:lnTo>
                        <a:pt x="31" y="736"/>
                      </a:lnTo>
                      <a:lnTo>
                        <a:pt x="160" y="573"/>
                      </a:lnTo>
                      <a:lnTo>
                        <a:pt x="192" y="450"/>
                      </a:lnTo>
                      <a:lnTo>
                        <a:pt x="289" y="327"/>
                      </a:lnTo>
                      <a:lnTo>
                        <a:pt x="418" y="203"/>
                      </a:lnTo>
                      <a:lnTo>
                        <a:pt x="514" y="81"/>
                      </a:lnTo>
                      <a:lnTo>
                        <a:pt x="514" y="122"/>
                      </a:lnTo>
                      <a:lnTo>
                        <a:pt x="579" y="81"/>
                      </a:lnTo>
                      <a:lnTo>
                        <a:pt x="611" y="81"/>
                      </a:lnTo>
                      <a:lnTo>
                        <a:pt x="772" y="0"/>
                      </a:lnTo>
                      <a:lnTo>
                        <a:pt x="900" y="122"/>
                      </a:lnTo>
                      <a:lnTo>
                        <a:pt x="1029" y="245"/>
                      </a:lnTo>
                      <a:lnTo>
                        <a:pt x="1029" y="286"/>
                      </a:lnTo>
                      <a:lnTo>
                        <a:pt x="997" y="327"/>
                      </a:lnTo>
                      <a:lnTo>
                        <a:pt x="932" y="531"/>
                      </a:lnTo>
                      <a:lnTo>
                        <a:pt x="869" y="819"/>
                      </a:lnTo>
                      <a:lnTo>
                        <a:pt x="836" y="941"/>
                      </a:lnTo>
                      <a:lnTo>
                        <a:pt x="836" y="981"/>
                      </a:lnTo>
                      <a:lnTo>
                        <a:pt x="836" y="1023"/>
                      </a:lnTo>
                      <a:lnTo>
                        <a:pt x="836" y="1064"/>
                      </a:lnTo>
                      <a:lnTo>
                        <a:pt x="869" y="1186"/>
                      </a:lnTo>
                      <a:lnTo>
                        <a:pt x="869" y="1391"/>
                      </a:lnTo>
                      <a:lnTo>
                        <a:pt x="932" y="1595"/>
                      </a:lnTo>
                      <a:lnTo>
                        <a:pt x="869" y="1595"/>
                      </a:lnTo>
                      <a:lnTo>
                        <a:pt x="836" y="1595"/>
                      </a:lnTo>
                      <a:lnTo>
                        <a:pt x="803" y="1637"/>
                      </a:lnTo>
                      <a:lnTo>
                        <a:pt x="772" y="1678"/>
                      </a:lnTo>
                      <a:lnTo>
                        <a:pt x="739" y="1678"/>
                      </a:lnTo>
                      <a:lnTo>
                        <a:pt x="739" y="1719"/>
                      </a:lnTo>
                      <a:lnTo>
                        <a:pt x="707" y="1761"/>
                      </a:lnTo>
                      <a:lnTo>
                        <a:pt x="707" y="1801"/>
                      </a:lnTo>
                      <a:lnTo>
                        <a:pt x="707" y="1842"/>
                      </a:lnTo>
                      <a:lnTo>
                        <a:pt x="707" y="1883"/>
                      </a:lnTo>
                      <a:lnTo>
                        <a:pt x="675" y="1923"/>
                      </a:lnTo>
                      <a:lnTo>
                        <a:pt x="642" y="1923"/>
                      </a:lnTo>
                      <a:lnTo>
                        <a:pt x="611" y="1964"/>
                      </a:lnTo>
                      <a:lnTo>
                        <a:pt x="611" y="2006"/>
                      </a:lnTo>
                      <a:lnTo>
                        <a:pt x="579" y="2006"/>
                      </a:lnTo>
                      <a:lnTo>
                        <a:pt x="546" y="2006"/>
                      </a:lnTo>
                      <a:lnTo>
                        <a:pt x="514" y="2047"/>
                      </a:lnTo>
                      <a:lnTo>
                        <a:pt x="514" y="2006"/>
                      </a:lnTo>
                      <a:lnTo>
                        <a:pt x="482" y="2006"/>
                      </a:lnTo>
                      <a:lnTo>
                        <a:pt x="449" y="1964"/>
                      </a:lnTo>
                      <a:lnTo>
                        <a:pt x="418" y="1964"/>
                      </a:lnTo>
                      <a:lnTo>
                        <a:pt x="385" y="1923"/>
                      </a:lnTo>
                      <a:lnTo>
                        <a:pt x="353" y="1923"/>
                      </a:lnTo>
                      <a:lnTo>
                        <a:pt x="321" y="1923"/>
                      </a:lnTo>
                      <a:lnTo>
                        <a:pt x="321" y="1883"/>
                      </a:lnTo>
                      <a:lnTo>
                        <a:pt x="289" y="1883"/>
                      </a:lnTo>
                      <a:lnTo>
                        <a:pt x="257" y="1883"/>
                      </a:lnTo>
                      <a:lnTo>
                        <a:pt x="192" y="1801"/>
                      </a:lnTo>
                      <a:lnTo>
                        <a:pt x="0" y="16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3" name="Freeform 338"/>
                <p:cNvSpPr>
                  <a:spLocks/>
                </p:cNvSpPr>
                <p:nvPr/>
              </p:nvSpPr>
              <p:spPr bwMode="auto">
                <a:xfrm>
                  <a:off x="3143" y="1664"/>
                  <a:ext cx="261" cy="337"/>
                </a:xfrm>
                <a:custGeom>
                  <a:avLst/>
                  <a:gdLst/>
                  <a:ahLst/>
                  <a:cxnLst>
                    <a:cxn ang="0">
                      <a:pos x="643" y="328"/>
                    </a:cxn>
                    <a:cxn ang="0">
                      <a:pos x="707" y="491"/>
                    </a:cxn>
                    <a:cxn ang="0">
                      <a:pos x="739" y="533"/>
                    </a:cxn>
                    <a:cxn ang="0">
                      <a:pos x="739" y="614"/>
                    </a:cxn>
                    <a:cxn ang="0">
                      <a:pos x="739" y="819"/>
                    </a:cxn>
                    <a:cxn ang="0">
                      <a:pos x="739" y="860"/>
                    </a:cxn>
                    <a:cxn ang="0">
                      <a:pos x="514" y="1023"/>
                    </a:cxn>
                    <a:cxn ang="0">
                      <a:pos x="386" y="1188"/>
                    </a:cxn>
                    <a:cxn ang="0">
                      <a:pos x="290" y="1311"/>
                    </a:cxn>
                    <a:cxn ang="0">
                      <a:pos x="257" y="1311"/>
                    </a:cxn>
                    <a:cxn ang="0">
                      <a:pos x="225" y="1311"/>
                    </a:cxn>
                    <a:cxn ang="0">
                      <a:pos x="192" y="1311"/>
                    </a:cxn>
                    <a:cxn ang="0">
                      <a:pos x="192" y="1269"/>
                    </a:cxn>
                    <a:cxn ang="0">
                      <a:pos x="192" y="1228"/>
                    </a:cxn>
                    <a:cxn ang="0">
                      <a:pos x="161" y="1228"/>
                    </a:cxn>
                    <a:cxn ang="0">
                      <a:pos x="161" y="1188"/>
                    </a:cxn>
                    <a:cxn ang="0">
                      <a:pos x="161" y="1146"/>
                    </a:cxn>
                    <a:cxn ang="0">
                      <a:pos x="161" y="1064"/>
                    </a:cxn>
                    <a:cxn ang="0">
                      <a:pos x="161" y="1023"/>
                    </a:cxn>
                    <a:cxn ang="0">
                      <a:pos x="161" y="983"/>
                    </a:cxn>
                    <a:cxn ang="0">
                      <a:pos x="161" y="941"/>
                    </a:cxn>
                    <a:cxn ang="0">
                      <a:pos x="129" y="941"/>
                    </a:cxn>
                    <a:cxn ang="0">
                      <a:pos x="129" y="902"/>
                    </a:cxn>
                    <a:cxn ang="0">
                      <a:pos x="129" y="860"/>
                    </a:cxn>
                    <a:cxn ang="0">
                      <a:pos x="161" y="819"/>
                    </a:cxn>
                    <a:cxn ang="0">
                      <a:pos x="129" y="819"/>
                    </a:cxn>
                    <a:cxn ang="0">
                      <a:pos x="96" y="778"/>
                    </a:cxn>
                    <a:cxn ang="0">
                      <a:pos x="64" y="778"/>
                    </a:cxn>
                    <a:cxn ang="0">
                      <a:pos x="32" y="778"/>
                    </a:cxn>
                    <a:cxn ang="0">
                      <a:pos x="0" y="778"/>
                    </a:cxn>
                    <a:cxn ang="0">
                      <a:pos x="32" y="614"/>
                    </a:cxn>
                    <a:cxn ang="0">
                      <a:pos x="64" y="533"/>
                    </a:cxn>
                    <a:cxn ang="0">
                      <a:pos x="96" y="368"/>
                    </a:cxn>
                    <a:cxn ang="0">
                      <a:pos x="161" y="286"/>
                    </a:cxn>
                    <a:cxn ang="0">
                      <a:pos x="192" y="246"/>
                    </a:cxn>
                    <a:cxn ang="0">
                      <a:pos x="225" y="205"/>
                    </a:cxn>
                    <a:cxn ang="0">
                      <a:pos x="225" y="163"/>
                    </a:cxn>
                    <a:cxn ang="0">
                      <a:pos x="290" y="82"/>
                    </a:cxn>
                    <a:cxn ang="0">
                      <a:pos x="386" y="0"/>
                    </a:cxn>
                    <a:cxn ang="0">
                      <a:pos x="419" y="0"/>
                    </a:cxn>
                    <a:cxn ang="0">
                      <a:pos x="419" y="40"/>
                    </a:cxn>
                    <a:cxn ang="0">
                      <a:pos x="419" y="82"/>
                    </a:cxn>
                    <a:cxn ang="0">
                      <a:pos x="449" y="82"/>
                    </a:cxn>
                    <a:cxn ang="0">
                      <a:pos x="449" y="123"/>
                    </a:cxn>
                    <a:cxn ang="0">
                      <a:pos x="482" y="123"/>
                    </a:cxn>
                    <a:cxn ang="0">
                      <a:pos x="482" y="163"/>
                    </a:cxn>
                    <a:cxn ang="0">
                      <a:pos x="482" y="205"/>
                    </a:cxn>
                    <a:cxn ang="0">
                      <a:pos x="514" y="205"/>
                    </a:cxn>
                    <a:cxn ang="0">
                      <a:pos x="547" y="286"/>
                    </a:cxn>
                    <a:cxn ang="0">
                      <a:pos x="579" y="286"/>
                    </a:cxn>
                    <a:cxn ang="0">
                      <a:pos x="610" y="328"/>
                    </a:cxn>
                    <a:cxn ang="0">
                      <a:pos x="643" y="328"/>
                    </a:cxn>
                  </a:cxnLst>
                  <a:rect l="0" t="0" r="r" b="b"/>
                  <a:pathLst>
                    <a:path w="739" h="1311">
                      <a:moveTo>
                        <a:pt x="643" y="328"/>
                      </a:moveTo>
                      <a:lnTo>
                        <a:pt x="707" y="491"/>
                      </a:lnTo>
                      <a:lnTo>
                        <a:pt x="739" y="533"/>
                      </a:lnTo>
                      <a:lnTo>
                        <a:pt x="739" y="614"/>
                      </a:lnTo>
                      <a:lnTo>
                        <a:pt x="739" y="819"/>
                      </a:lnTo>
                      <a:lnTo>
                        <a:pt x="739" y="860"/>
                      </a:lnTo>
                      <a:lnTo>
                        <a:pt x="514" y="1023"/>
                      </a:lnTo>
                      <a:lnTo>
                        <a:pt x="386" y="1188"/>
                      </a:lnTo>
                      <a:lnTo>
                        <a:pt x="290" y="1311"/>
                      </a:lnTo>
                      <a:lnTo>
                        <a:pt x="257" y="1311"/>
                      </a:lnTo>
                      <a:lnTo>
                        <a:pt x="225" y="1311"/>
                      </a:lnTo>
                      <a:lnTo>
                        <a:pt x="192" y="1311"/>
                      </a:lnTo>
                      <a:lnTo>
                        <a:pt x="192" y="1269"/>
                      </a:lnTo>
                      <a:lnTo>
                        <a:pt x="192" y="1228"/>
                      </a:lnTo>
                      <a:lnTo>
                        <a:pt x="161" y="1228"/>
                      </a:lnTo>
                      <a:lnTo>
                        <a:pt x="161" y="1188"/>
                      </a:lnTo>
                      <a:lnTo>
                        <a:pt x="161" y="1146"/>
                      </a:lnTo>
                      <a:lnTo>
                        <a:pt x="161" y="1064"/>
                      </a:lnTo>
                      <a:lnTo>
                        <a:pt x="161" y="1023"/>
                      </a:lnTo>
                      <a:lnTo>
                        <a:pt x="161" y="983"/>
                      </a:lnTo>
                      <a:lnTo>
                        <a:pt x="161" y="941"/>
                      </a:lnTo>
                      <a:lnTo>
                        <a:pt x="129" y="941"/>
                      </a:lnTo>
                      <a:lnTo>
                        <a:pt x="129" y="902"/>
                      </a:lnTo>
                      <a:lnTo>
                        <a:pt x="129" y="860"/>
                      </a:lnTo>
                      <a:lnTo>
                        <a:pt x="161" y="819"/>
                      </a:lnTo>
                      <a:lnTo>
                        <a:pt x="129" y="819"/>
                      </a:lnTo>
                      <a:lnTo>
                        <a:pt x="96" y="778"/>
                      </a:lnTo>
                      <a:lnTo>
                        <a:pt x="64" y="778"/>
                      </a:lnTo>
                      <a:lnTo>
                        <a:pt x="32" y="778"/>
                      </a:lnTo>
                      <a:lnTo>
                        <a:pt x="0" y="778"/>
                      </a:lnTo>
                      <a:lnTo>
                        <a:pt x="32" y="614"/>
                      </a:lnTo>
                      <a:lnTo>
                        <a:pt x="64" y="533"/>
                      </a:lnTo>
                      <a:lnTo>
                        <a:pt x="96" y="368"/>
                      </a:lnTo>
                      <a:lnTo>
                        <a:pt x="161" y="286"/>
                      </a:lnTo>
                      <a:lnTo>
                        <a:pt x="192" y="246"/>
                      </a:lnTo>
                      <a:lnTo>
                        <a:pt x="225" y="205"/>
                      </a:lnTo>
                      <a:lnTo>
                        <a:pt x="225" y="163"/>
                      </a:lnTo>
                      <a:lnTo>
                        <a:pt x="290" y="82"/>
                      </a:lnTo>
                      <a:lnTo>
                        <a:pt x="386" y="0"/>
                      </a:lnTo>
                      <a:lnTo>
                        <a:pt x="419" y="0"/>
                      </a:lnTo>
                      <a:lnTo>
                        <a:pt x="419" y="40"/>
                      </a:lnTo>
                      <a:lnTo>
                        <a:pt x="419" y="82"/>
                      </a:lnTo>
                      <a:lnTo>
                        <a:pt x="449" y="82"/>
                      </a:lnTo>
                      <a:lnTo>
                        <a:pt x="449" y="123"/>
                      </a:lnTo>
                      <a:lnTo>
                        <a:pt x="482" y="123"/>
                      </a:lnTo>
                      <a:lnTo>
                        <a:pt x="482" y="163"/>
                      </a:lnTo>
                      <a:lnTo>
                        <a:pt x="482" y="205"/>
                      </a:lnTo>
                      <a:lnTo>
                        <a:pt x="514" y="205"/>
                      </a:lnTo>
                      <a:lnTo>
                        <a:pt x="547" y="286"/>
                      </a:lnTo>
                      <a:lnTo>
                        <a:pt x="579" y="286"/>
                      </a:lnTo>
                      <a:lnTo>
                        <a:pt x="610" y="328"/>
                      </a:lnTo>
                      <a:lnTo>
                        <a:pt x="643" y="32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4" name="Freeform 339"/>
                <p:cNvSpPr>
                  <a:spLocks/>
                </p:cNvSpPr>
                <p:nvPr/>
              </p:nvSpPr>
              <p:spPr bwMode="auto">
                <a:xfrm>
                  <a:off x="2845" y="1655"/>
                  <a:ext cx="297" cy="232"/>
                </a:xfrm>
                <a:custGeom>
                  <a:avLst/>
                  <a:gdLst/>
                  <a:ahLst/>
                  <a:cxnLst>
                    <a:cxn ang="0">
                      <a:pos x="675" y="859"/>
                    </a:cxn>
                    <a:cxn ang="0">
                      <a:pos x="643" y="859"/>
                    </a:cxn>
                    <a:cxn ang="0">
                      <a:pos x="611" y="859"/>
                    </a:cxn>
                    <a:cxn ang="0">
                      <a:pos x="547" y="901"/>
                    </a:cxn>
                    <a:cxn ang="0">
                      <a:pos x="514" y="901"/>
                    </a:cxn>
                    <a:cxn ang="0">
                      <a:pos x="483" y="901"/>
                    </a:cxn>
                    <a:cxn ang="0">
                      <a:pos x="451" y="901"/>
                    </a:cxn>
                    <a:cxn ang="0">
                      <a:pos x="386" y="901"/>
                    </a:cxn>
                    <a:cxn ang="0">
                      <a:pos x="353" y="901"/>
                    </a:cxn>
                    <a:cxn ang="0">
                      <a:pos x="290" y="901"/>
                    </a:cxn>
                    <a:cxn ang="0">
                      <a:pos x="257" y="859"/>
                    </a:cxn>
                    <a:cxn ang="0">
                      <a:pos x="194" y="778"/>
                    </a:cxn>
                    <a:cxn ang="0">
                      <a:pos x="96" y="697"/>
                    </a:cxn>
                    <a:cxn ang="0">
                      <a:pos x="33" y="615"/>
                    </a:cxn>
                    <a:cxn ang="0">
                      <a:pos x="0" y="450"/>
                    </a:cxn>
                    <a:cxn ang="0">
                      <a:pos x="33" y="204"/>
                    </a:cxn>
                    <a:cxn ang="0">
                      <a:pos x="33" y="0"/>
                    </a:cxn>
                    <a:cxn ang="0">
                      <a:pos x="63" y="42"/>
                    </a:cxn>
                    <a:cxn ang="0">
                      <a:pos x="96" y="42"/>
                    </a:cxn>
                    <a:cxn ang="0">
                      <a:pos x="96" y="81"/>
                    </a:cxn>
                    <a:cxn ang="0">
                      <a:pos x="129" y="81"/>
                    </a:cxn>
                    <a:cxn ang="0">
                      <a:pos x="129" y="123"/>
                    </a:cxn>
                    <a:cxn ang="0">
                      <a:pos x="161" y="123"/>
                    </a:cxn>
                    <a:cxn ang="0">
                      <a:pos x="194" y="123"/>
                    </a:cxn>
                    <a:cxn ang="0">
                      <a:pos x="224" y="123"/>
                    </a:cxn>
                    <a:cxn ang="0">
                      <a:pos x="257" y="81"/>
                    </a:cxn>
                    <a:cxn ang="0">
                      <a:pos x="290" y="42"/>
                    </a:cxn>
                    <a:cxn ang="0">
                      <a:pos x="322" y="42"/>
                    </a:cxn>
                    <a:cxn ang="0">
                      <a:pos x="322" y="81"/>
                    </a:cxn>
                    <a:cxn ang="0">
                      <a:pos x="322" y="123"/>
                    </a:cxn>
                    <a:cxn ang="0">
                      <a:pos x="322" y="164"/>
                    </a:cxn>
                    <a:cxn ang="0">
                      <a:pos x="353" y="164"/>
                    </a:cxn>
                    <a:cxn ang="0">
                      <a:pos x="386" y="204"/>
                    </a:cxn>
                    <a:cxn ang="0">
                      <a:pos x="418" y="164"/>
                    </a:cxn>
                    <a:cxn ang="0">
                      <a:pos x="418" y="123"/>
                    </a:cxn>
                    <a:cxn ang="0">
                      <a:pos x="418" y="81"/>
                    </a:cxn>
                    <a:cxn ang="0">
                      <a:pos x="451" y="81"/>
                    </a:cxn>
                    <a:cxn ang="0">
                      <a:pos x="483" y="42"/>
                    </a:cxn>
                    <a:cxn ang="0">
                      <a:pos x="514" y="42"/>
                    </a:cxn>
                    <a:cxn ang="0">
                      <a:pos x="514" y="81"/>
                    </a:cxn>
                    <a:cxn ang="0">
                      <a:pos x="547" y="164"/>
                    </a:cxn>
                    <a:cxn ang="0">
                      <a:pos x="579" y="164"/>
                    </a:cxn>
                    <a:cxn ang="0">
                      <a:pos x="611" y="204"/>
                    </a:cxn>
                    <a:cxn ang="0">
                      <a:pos x="643" y="204"/>
                    </a:cxn>
                    <a:cxn ang="0">
                      <a:pos x="675" y="245"/>
                    </a:cxn>
                    <a:cxn ang="0">
                      <a:pos x="708" y="245"/>
                    </a:cxn>
                    <a:cxn ang="0">
                      <a:pos x="740" y="245"/>
                    </a:cxn>
                    <a:cxn ang="0">
                      <a:pos x="740" y="287"/>
                    </a:cxn>
                    <a:cxn ang="0">
                      <a:pos x="772" y="287"/>
                    </a:cxn>
                    <a:cxn ang="0">
                      <a:pos x="804" y="328"/>
                    </a:cxn>
                    <a:cxn ang="0">
                      <a:pos x="836" y="369"/>
                    </a:cxn>
                    <a:cxn ang="0">
                      <a:pos x="804" y="450"/>
                    </a:cxn>
                    <a:cxn ang="0">
                      <a:pos x="772" y="615"/>
                    </a:cxn>
                    <a:cxn ang="0">
                      <a:pos x="675" y="859"/>
                    </a:cxn>
                  </a:cxnLst>
                  <a:rect l="0" t="0" r="r" b="b"/>
                  <a:pathLst>
                    <a:path w="836" h="901">
                      <a:moveTo>
                        <a:pt x="675" y="859"/>
                      </a:moveTo>
                      <a:lnTo>
                        <a:pt x="643" y="859"/>
                      </a:lnTo>
                      <a:lnTo>
                        <a:pt x="611" y="859"/>
                      </a:lnTo>
                      <a:lnTo>
                        <a:pt x="547" y="901"/>
                      </a:lnTo>
                      <a:lnTo>
                        <a:pt x="514" y="901"/>
                      </a:lnTo>
                      <a:lnTo>
                        <a:pt x="483" y="901"/>
                      </a:lnTo>
                      <a:lnTo>
                        <a:pt x="451" y="901"/>
                      </a:lnTo>
                      <a:lnTo>
                        <a:pt x="386" y="901"/>
                      </a:lnTo>
                      <a:lnTo>
                        <a:pt x="353" y="901"/>
                      </a:lnTo>
                      <a:lnTo>
                        <a:pt x="290" y="901"/>
                      </a:lnTo>
                      <a:lnTo>
                        <a:pt x="257" y="859"/>
                      </a:lnTo>
                      <a:lnTo>
                        <a:pt x="194" y="778"/>
                      </a:lnTo>
                      <a:lnTo>
                        <a:pt x="96" y="697"/>
                      </a:lnTo>
                      <a:lnTo>
                        <a:pt x="33" y="615"/>
                      </a:lnTo>
                      <a:lnTo>
                        <a:pt x="0" y="450"/>
                      </a:lnTo>
                      <a:lnTo>
                        <a:pt x="33" y="204"/>
                      </a:lnTo>
                      <a:lnTo>
                        <a:pt x="33" y="0"/>
                      </a:lnTo>
                      <a:lnTo>
                        <a:pt x="63" y="42"/>
                      </a:lnTo>
                      <a:lnTo>
                        <a:pt x="96" y="42"/>
                      </a:lnTo>
                      <a:lnTo>
                        <a:pt x="96" y="81"/>
                      </a:lnTo>
                      <a:lnTo>
                        <a:pt x="129" y="81"/>
                      </a:lnTo>
                      <a:lnTo>
                        <a:pt x="129" y="123"/>
                      </a:lnTo>
                      <a:lnTo>
                        <a:pt x="161" y="123"/>
                      </a:lnTo>
                      <a:lnTo>
                        <a:pt x="194" y="123"/>
                      </a:lnTo>
                      <a:lnTo>
                        <a:pt x="224" y="123"/>
                      </a:lnTo>
                      <a:lnTo>
                        <a:pt x="257" y="81"/>
                      </a:lnTo>
                      <a:lnTo>
                        <a:pt x="290" y="42"/>
                      </a:lnTo>
                      <a:lnTo>
                        <a:pt x="322" y="42"/>
                      </a:lnTo>
                      <a:lnTo>
                        <a:pt x="322" y="81"/>
                      </a:lnTo>
                      <a:lnTo>
                        <a:pt x="322" y="123"/>
                      </a:lnTo>
                      <a:lnTo>
                        <a:pt x="322" y="164"/>
                      </a:lnTo>
                      <a:lnTo>
                        <a:pt x="353" y="164"/>
                      </a:lnTo>
                      <a:lnTo>
                        <a:pt x="386" y="204"/>
                      </a:lnTo>
                      <a:lnTo>
                        <a:pt x="418" y="164"/>
                      </a:lnTo>
                      <a:lnTo>
                        <a:pt x="418" y="123"/>
                      </a:lnTo>
                      <a:lnTo>
                        <a:pt x="418" y="81"/>
                      </a:lnTo>
                      <a:lnTo>
                        <a:pt x="451" y="81"/>
                      </a:lnTo>
                      <a:lnTo>
                        <a:pt x="483" y="42"/>
                      </a:lnTo>
                      <a:lnTo>
                        <a:pt x="514" y="42"/>
                      </a:lnTo>
                      <a:lnTo>
                        <a:pt x="514" y="81"/>
                      </a:lnTo>
                      <a:lnTo>
                        <a:pt x="547" y="164"/>
                      </a:lnTo>
                      <a:lnTo>
                        <a:pt x="579" y="164"/>
                      </a:lnTo>
                      <a:lnTo>
                        <a:pt x="611" y="204"/>
                      </a:lnTo>
                      <a:lnTo>
                        <a:pt x="643" y="204"/>
                      </a:lnTo>
                      <a:lnTo>
                        <a:pt x="675" y="245"/>
                      </a:lnTo>
                      <a:lnTo>
                        <a:pt x="708" y="245"/>
                      </a:lnTo>
                      <a:lnTo>
                        <a:pt x="740" y="245"/>
                      </a:lnTo>
                      <a:lnTo>
                        <a:pt x="740" y="287"/>
                      </a:lnTo>
                      <a:lnTo>
                        <a:pt x="772" y="287"/>
                      </a:lnTo>
                      <a:lnTo>
                        <a:pt x="804" y="328"/>
                      </a:lnTo>
                      <a:lnTo>
                        <a:pt x="836" y="369"/>
                      </a:lnTo>
                      <a:lnTo>
                        <a:pt x="804" y="450"/>
                      </a:lnTo>
                      <a:lnTo>
                        <a:pt x="772" y="615"/>
                      </a:lnTo>
                      <a:lnTo>
                        <a:pt x="675" y="85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5" name="Freeform 340"/>
                <p:cNvSpPr>
                  <a:spLocks/>
                </p:cNvSpPr>
                <p:nvPr/>
              </p:nvSpPr>
              <p:spPr bwMode="auto">
                <a:xfrm>
                  <a:off x="2402" y="1928"/>
                  <a:ext cx="273" cy="221"/>
                </a:xfrm>
                <a:custGeom>
                  <a:avLst/>
                  <a:gdLst/>
                  <a:ahLst/>
                  <a:cxnLst>
                    <a:cxn ang="0">
                      <a:pos x="771" y="655"/>
                    </a:cxn>
                    <a:cxn ang="0">
                      <a:pos x="739" y="655"/>
                    </a:cxn>
                    <a:cxn ang="0">
                      <a:pos x="706" y="696"/>
                    </a:cxn>
                    <a:cxn ang="0">
                      <a:pos x="706" y="737"/>
                    </a:cxn>
                    <a:cxn ang="0">
                      <a:pos x="674" y="737"/>
                    </a:cxn>
                    <a:cxn ang="0">
                      <a:pos x="642" y="778"/>
                    </a:cxn>
                    <a:cxn ang="0">
                      <a:pos x="610" y="778"/>
                    </a:cxn>
                    <a:cxn ang="0">
                      <a:pos x="610" y="819"/>
                    </a:cxn>
                    <a:cxn ang="0">
                      <a:pos x="578" y="819"/>
                    </a:cxn>
                    <a:cxn ang="0">
                      <a:pos x="578" y="861"/>
                    </a:cxn>
                    <a:cxn ang="0">
                      <a:pos x="514" y="861"/>
                    </a:cxn>
                    <a:cxn ang="0">
                      <a:pos x="481" y="861"/>
                    </a:cxn>
                    <a:cxn ang="0">
                      <a:pos x="449" y="861"/>
                    </a:cxn>
                    <a:cxn ang="0">
                      <a:pos x="417" y="819"/>
                    </a:cxn>
                    <a:cxn ang="0">
                      <a:pos x="353" y="819"/>
                    </a:cxn>
                    <a:cxn ang="0">
                      <a:pos x="288" y="737"/>
                    </a:cxn>
                    <a:cxn ang="0">
                      <a:pos x="191" y="737"/>
                    </a:cxn>
                    <a:cxn ang="0">
                      <a:pos x="128" y="655"/>
                    </a:cxn>
                    <a:cxn ang="0">
                      <a:pos x="96" y="615"/>
                    </a:cxn>
                    <a:cxn ang="0">
                      <a:pos x="63" y="533"/>
                    </a:cxn>
                    <a:cxn ang="0">
                      <a:pos x="30" y="492"/>
                    </a:cxn>
                    <a:cxn ang="0">
                      <a:pos x="0" y="450"/>
                    </a:cxn>
                    <a:cxn ang="0">
                      <a:pos x="30" y="410"/>
                    </a:cxn>
                    <a:cxn ang="0">
                      <a:pos x="63" y="410"/>
                    </a:cxn>
                    <a:cxn ang="0">
                      <a:pos x="96" y="410"/>
                    </a:cxn>
                    <a:cxn ang="0">
                      <a:pos x="96" y="369"/>
                    </a:cxn>
                    <a:cxn ang="0">
                      <a:pos x="128" y="327"/>
                    </a:cxn>
                    <a:cxn ang="0">
                      <a:pos x="160" y="327"/>
                    </a:cxn>
                    <a:cxn ang="0">
                      <a:pos x="191" y="287"/>
                    </a:cxn>
                    <a:cxn ang="0">
                      <a:pos x="191" y="245"/>
                    </a:cxn>
                    <a:cxn ang="0">
                      <a:pos x="191" y="206"/>
                    </a:cxn>
                    <a:cxn ang="0">
                      <a:pos x="191" y="164"/>
                    </a:cxn>
                    <a:cxn ang="0">
                      <a:pos x="224" y="123"/>
                    </a:cxn>
                    <a:cxn ang="0">
                      <a:pos x="224" y="82"/>
                    </a:cxn>
                    <a:cxn ang="0">
                      <a:pos x="257" y="82"/>
                    </a:cxn>
                    <a:cxn ang="0">
                      <a:pos x="288" y="41"/>
                    </a:cxn>
                    <a:cxn ang="0">
                      <a:pos x="320" y="0"/>
                    </a:cxn>
                    <a:cxn ang="0">
                      <a:pos x="353" y="0"/>
                    </a:cxn>
                    <a:cxn ang="0">
                      <a:pos x="417" y="0"/>
                    </a:cxn>
                    <a:cxn ang="0">
                      <a:pos x="449" y="327"/>
                    </a:cxn>
                    <a:cxn ang="0">
                      <a:pos x="578" y="206"/>
                    </a:cxn>
                    <a:cxn ang="0">
                      <a:pos x="739" y="287"/>
                    </a:cxn>
                    <a:cxn ang="0">
                      <a:pos x="771" y="655"/>
                    </a:cxn>
                  </a:cxnLst>
                  <a:rect l="0" t="0" r="r" b="b"/>
                  <a:pathLst>
                    <a:path w="771" h="861">
                      <a:moveTo>
                        <a:pt x="771" y="655"/>
                      </a:moveTo>
                      <a:lnTo>
                        <a:pt x="739" y="655"/>
                      </a:lnTo>
                      <a:lnTo>
                        <a:pt x="706" y="696"/>
                      </a:lnTo>
                      <a:lnTo>
                        <a:pt x="706" y="737"/>
                      </a:lnTo>
                      <a:lnTo>
                        <a:pt x="674" y="737"/>
                      </a:lnTo>
                      <a:lnTo>
                        <a:pt x="642" y="778"/>
                      </a:lnTo>
                      <a:lnTo>
                        <a:pt x="610" y="778"/>
                      </a:lnTo>
                      <a:lnTo>
                        <a:pt x="610" y="819"/>
                      </a:lnTo>
                      <a:lnTo>
                        <a:pt x="578" y="819"/>
                      </a:lnTo>
                      <a:lnTo>
                        <a:pt x="578" y="861"/>
                      </a:lnTo>
                      <a:lnTo>
                        <a:pt x="514" y="861"/>
                      </a:lnTo>
                      <a:lnTo>
                        <a:pt x="481" y="861"/>
                      </a:lnTo>
                      <a:lnTo>
                        <a:pt x="449" y="861"/>
                      </a:lnTo>
                      <a:lnTo>
                        <a:pt x="417" y="819"/>
                      </a:lnTo>
                      <a:lnTo>
                        <a:pt x="353" y="819"/>
                      </a:lnTo>
                      <a:lnTo>
                        <a:pt x="288" y="737"/>
                      </a:lnTo>
                      <a:lnTo>
                        <a:pt x="191" y="737"/>
                      </a:lnTo>
                      <a:lnTo>
                        <a:pt x="128" y="655"/>
                      </a:lnTo>
                      <a:lnTo>
                        <a:pt x="96" y="615"/>
                      </a:lnTo>
                      <a:lnTo>
                        <a:pt x="63" y="533"/>
                      </a:lnTo>
                      <a:lnTo>
                        <a:pt x="30" y="492"/>
                      </a:lnTo>
                      <a:lnTo>
                        <a:pt x="0" y="450"/>
                      </a:lnTo>
                      <a:lnTo>
                        <a:pt x="30" y="410"/>
                      </a:lnTo>
                      <a:lnTo>
                        <a:pt x="63" y="410"/>
                      </a:lnTo>
                      <a:lnTo>
                        <a:pt x="96" y="410"/>
                      </a:lnTo>
                      <a:lnTo>
                        <a:pt x="96" y="369"/>
                      </a:lnTo>
                      <a:lnTo>
                        <a:pt x="128" y="327"/>
                      </a:lnTo>
                      <a:lnTo>
                        <a:pt x="160" y="327"/>
                      </a:lnTo>
                      <a:lnTo>
                        <a:pt x="191" y="287"/>
                      </a:lnTo>
                      <a:lnTo>
                        <a:pt x="191" y="245"/>
                      </a:lnTo>
                      <a:lnTo>
                        <a:pt x="191" y="206"/>
                      </a:lnTo>
                      <a:lnTo>
                        <a:pt x="191" y="164"/>
                      </a:lnTo>
                      <a:lnTo>
                        <a:pt x="224" y="123"/>
                      </a:lnTo>
                      <a:lnTo>
                        <a:pt x="224" y="82"/>
                      </a:lnTo>
                      <a:lnTo>
                        <a:pt x="257" y="82"/>
                      </a:lnTo>
                      <a:lnTo>
                        <a:pt x="288" y="41"/>
                      </a:lnTo>
                      <a:lnTo>
                        <a:pt x="320" y="0"/>
                      </a:lnTo>
                      <a:lnTo>
                        <a:pt x="353" y="0"/>
                      </a:lnTo>
                      <a:lnTo>
                        <a:pt x="417" y="0"/>
                      </a:lnTo>
                      <a:lnTo>
                        <a:pt x="449" y="327"/>
                      </a:lnTo>
                      <a:lnTo>
                        <a:pt x="578" y="206"/>
                      </a:lnTo>
                      <a:lnTo>
                        <a:pt x="739" y="287"/>
                      </a:lnTo>
                      <a:lnTo>
                        <a:pt x="771"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6" name="Freeform 341"/>
                <p:cNvSpPr>
                  <a:spLocks/>
                </p:cNvSpPr>
                <p:nvPr/>
              </p:nvSpPr>
              <p:spPr bwMode="auto">
                <a:xfrm>
                  <a:off x="2947" y="867"/>
                  <a:ext cx="307" cy="357"/>
                </a:xfrm>
                <a:custGeom>
                  <a:avLst/>
                  <a:gdLst/>
                  <a:ahLst/>
                  <a:cxnLst>
                    <a:cxn ang="0">
                      <a:pos x="868" y="409"/>
                    </a:cxn>
                    <a:cxn ang="0">
                      <a:pos x="772" y="409"/>
                    </a:cxn>
                    <a:cxn ang="0">
                      <a:pos x="707" y="493"/>
                    </a:cxn>
                    <a:cxn ang="0">
                      <a:pos x="643" y="696"/>
                    </a:cxn>
                    <a:cxn ang="0">
                      <a:pos x="772" y="655"/>
                    </a:cxn>
                    <a:cxn ang="0">
                      <a:pos x="772" y="1392"/>
                    </a:cxn>
                    <a:cxn ang="0">
                      <a:pos x="578" y="1392"/>
                    </a:cxn>
                    <a:cxn ang="0">
                      <a:pos x="321" y="1392"/>
                    </a:cxn>
                    <a:cxn ang="0">
                      <a:pos x="257" y="1392"/>
                    </a:cxn>
                    <a:cxn ang="0">
                      <a:pos x="0" y="1392"/>
                    </a:cxn>
                    <a:cxn ang="0">
                      <a:pos x="0" y="820"/>
                    </a:cxn>
                    <a:cxn ang="0">
                      <a:pos x="96" y="820"/>
                    </a:cxn>
                    <a:cxn ang="0">
                      <a:pos x="161" y="820"/>
                    </a:cxn>
                    <a:cxn ang="0">
                      <a:pos x="161" y="737"/>
                    </a:cxn>
                    <a:cxn ang="0">
                      <a:pos x="161" y="655"/>
                    </a:cxn>
                    <a:cxn ang="0">
                      <a:pos x="161" y="493"/>
                    </a:cxn>
                    <a:cxn ang="0">
                      <a:pos x="385" y="493"/>
                    </a:cxn>
                    <a:cxn ang="0">
                      <a:pos x="385" y="327"/>
                    </a:cxn>
                    <a:cxn ang="0">
                      <a:pos x="450" y="327"/>
                    </a:cxn>
                    <a:cxn ang="0">
                      <a:pos x="482" y="246"/>
                    </a:cxn>
                    <a:cxn ang="0">
                      <a:pos x="514" y="246"/>
                    </a:cxn>
                    <a:cxn ang="0">
                      <a:pos x="514" y="165"/>
                    </a:cxn>
                    <a:cxn ang="0">
                      <a:pos x="675" y="165"/>
                    </a:cxn>
                    <a:cxn ang="0">
                      <a:pos x="675" y="0"/>
                    </a:cxn>
                    <a:cxn ang="0">
                      <a:pos x="835" y="0"/>
                    </a:cxn>
                    <a:cxn ang="0">
                      <a:pos x="868" y="409"/>
                    </a:cxn>
                  </a:cxnLst>
                  <a:rect l="0" t="0" r="r" b="b"/>
                  <a:pathLst>
                    <a:path w="868" h="1392">
                      <a:moveTo>
                        <a:pt x="868" y="409"/>
                      </a:moveTo>
                      <a:lnTo>
                        <a:pt x="772" y="409"/>
                      </a:lnTo>
                      <a:lnTo>
                        <a:pt x="707" y="493"/>
                      </a:lnTo>
                      <a:lnTo>
                        <a:pt x="643" y="696"/>
                      </a:lnTo>
                      <a:lnTo>
                        <a:pt x="772" y="655"/>
                      </a:lnTo>
                      <a:lnTo>
                        <a:pt x="772" y="1392"/>
                      </a:lnTo>
                      <a:lnTo>
                        <a:pt x="578" y="1392"/>
                      </a:lnTo>
                      <a:lnTo>
                        <a:pt x="321" y="1392"/>
                      </a:lnTo>
                      <a:lnTo>
                        <a:pt x="257" y="1392"/>
                      </a:lnTo>
                      <a:lnTo>
                        <a:pt x="0" y="1392"/>
                      </a:lnTo>
                      <a:lnTo>
                        <a:pt x="0" y="820"/>
                      </a:lnTo>
                      <a:lnTo>
                        <a:pt x="96" y="820"/>
                      </a:lnTo>
                      <a:lnTo>
                        <a:pt x="161" y="820"/>
                      </a:lnTo>
                      <a:lnTo>
                        <a:pt x="161" y="737"/>
                      </a:lnTo>
                      <a:lnTo>
                        <a:pt x="161" y="655"/>
                      </a:lnTo>
                      <a:lnTo>
                        <a:pt x="161" y="493"/>
                      </a:lnTo>
                      <a:lnTo>
                        <a:pt x="385" y="493"/>
                      </a:lnTo>
                      <a:lnTo>
                        <a:pt x="385" y="327"/>
                      </a:lnTo>
                      <a:lnTo>
                        <a:pt x="450" y="327"/>
                      </a:lnTo>
                      <a:lnTo>
                        <a:pt x="482" y="246"/>
                      </a:lnTo>
                      <a:lnTo>
                        <a:pt x="514" y="246"/>
                      </a:lnTo>
                      <a:lnTo>
                        <a:pt x="514" y="165"/>
                      </a:lnTo>
                      <a:lnTo>
                        <a:pt x="675" y="165"/>
                      </a:lnTo>
                      <a:lnTo>
                        <a:pt x="675" y="0"/>
                      </a:lnTo>
                      <a:lnTo>
                        <a:pt x="835" y="0"/>
                      </a:lnTo>
                      <a:lnTo>
                        <a:pt x="868" y="409"/>
                      </a:lnTo>
                      <a:close/>
                    </a:path>
                  </a:pathLst>
                </a:custGeom>
                <a:grpFill/>
                <a:ln w="0">
                  <a:solidFill>
                    <a:schemeClr val="bg1"/>
                  </a:solidFill>
                  <a:prstDash val="solid"/>
                  <a:round/>
                  <a:headEnd/>
                  <a:tailEnd/>
                </a:ln>
              </p:spPr>
              <p:txBody>
                <a:bodyPr/>
                <a:lstStyle/>
                <a:p>
                  <a:pPr>
                    <a:defRPr/>
                  </a:pPr>
                  <a:endParaRPr lang="pt-BR" dirty="0">
                    <a:ea typeface="+mn-ea"/>
                  </a:endParaRPr>
                </a:p>
              </p:txBody>
            </p:sp>
            <p:sp>
              <p:nvSpPr>
                <p:cNvPr id="567" name="Freeform 342"/>
                <p:cNvSpPr>
                  <a:spLocks/>
                </p:cNvSpPr>
                <p:nvPr/>
              </p:nvSpPr>
              <p:spPr bwMode="auto">
                <a:xfrm>
                  <a:off x="2059" y="1161"/>
                  <a:ext cx="717" cy="421"/>
                </a:xfrm>
                <a:custGeom>
                  <a:avLst/>
                  <a:gdLst/>
                  <a:ahLst/>
                  <a:cxnLst>
                    <a:cxn ang="0">
                      <a:pos x="1480" y="1638"/>
                    </a:cxn>
                    <a:cxn ang="0">
                      <a:pos x="1351" y="1515"/>
                    </a:cxn>
                    <a:cxn ang="0">
                      <a:pos x="1222" y="1391"/>
                    </a:cxn>
                    <a:cxn ang="0">
                      <a:pos x="1062" y="1473"/>
                    </a:cxn>
                    <a:cxn ang="0">
                      <a:pos x="1029" y="1473"/>
                    </a:cxn>
                    <a:cxn ang="0">
                      <a:pos x="964" y="1515"/>
                    </a:cxn>
                    <a:cxn ang="0">
                      <a:pos x="964" y="1473"/>
                    </a:cxn>
                    <a:cxn ang="0">
                      <a:pos x="1062" y="1187"/>
                    </a:cxn>
                    <a:cxn ang="0">
                      <a:pos x="900" y="983"/>
                    </a:cxn>
                    <a:cxn ang="0">
                      <a:pos x="803" y="818"/>
                    </a:cxn>
                    <a:cxn ang="0">
                      <a:pos x="0" y="818"/>
                    </a:cxn>
                    <a:cxn ang="0">
                      <a:pos x="193" y="368"/>
                    </a:cxn>
                    <a:cxn ang="0">
                      <a:pos x="321" y="0"/>
                    </a:cxn>
                    <a:cxn ang="0">
                      <a:pos x="835" y="205"/>
                    </a:cxn>
                    <a:cxn ang="0">
                      <a:pos x="835" y="245"/>
                    </a:cxn>
                    <a:cxn ang="0">
                      <a:pos x="900" y="286"/>
                    </a:cxn>
                    <a:cxn ang="0">
                      <a:pos x="1029" y="327"/>
                    </a:cxn>
                    <a:cxn ang="0">
                      <a:pos x="1253" y="450"/>
                    </a:cxn>
                    <a:cxn ang="0">
                      <a:pos x="1319" y="491"/>
                    </a:cxn>
                    <a:cxn ang="0">
                      <a:pos x="1382" y="491"/>
                    </a:cxn>
                    <a:cxn ang="0">
                      <a:pos x="1414" y="450"/>
                    </a:cxn>
                    <a:cxn ang="0">
                      <a:pos x="1480" y="450"/>
                    </a:cxn>
                    <a:cxn ang="0">
                      <a:pos x="1671" y="450"/>
                    </a:cxn>
                    <a:cxn ang="0">
                      <a:pos x="1865" y="409"/>
                    </a:cxn>
                    <a:cxn ang="0">
                      <a:pos x="2025" y="409"/>
                    </a:cxn>
                    <a:cxn ang="0">
                      <a:pos x="2025" y="491"/>
                    </a:cxn>
                    <a:cxn ang="0">
                      <a:pos x="1994" y="532"/>
                    </a:cxn>
                    <a:cxn ang="0">
                      <a:pos x="1994" y="572"/>
                    </a:cxn>
                    <a:cxn ang="0">
                      <a:pos x="1994" y="613"/>
                    </a:cxn>
                    <a:cxn ang="0">
                      <a:pos x="1961" y="655"/>
                    </a:cxn>
                    <a:cxn ang="0">
                      <a:pos x="1994" y="655"/>
                    </a:cxn>
                    <a:cxn ang="0">
                      <a:pos x="1994" y="695"/>
                    </a:cxn>
                    <a:cxn ang="0">
                      <a:pos x="1994" y="737"/>
                    </a:cxn>
                    <a:cxn ang="0">
                      <a:pos x="1994" y="778"/>
                    </a:cxn>
                    <a:cxn ang="0">
                      <a:pos x="1994" y="818"/>
                    </a:cxn>
                    <a:cxn ang="0">
                      <a:pos x="1994" y="860"/>
                    </a:cxn>
                    <a:cxn ang="0">
                      <a:pos x="1994" y="941"/>
                    </a:cxn>
                    <a:cxn ang="0">
                      <a:pos x="1994" y="983"/>
                    </a:cxn>
                    <a:cxn ang="0">
                      <a:pos x="1994" y="1023"/>
                    </a:cxn>
                    <a:cxn ang="0">
                      <a:pos x="1994" y="1065"/>
                    </a:cxn>
                    <a:cxn ang="0">
                      <a:pos x="2025" y="1105"/>
                    </a:cxn>
                    <a:cxn ang="0">
                      <a:pos x="1994" y="1105"/>
                    </a:cxn>
                    <a:cxn ang="0">
                      <a:pos x="1961" y="1105"/>
                    </a:cxn>
                    <a:cxn ang="0">
                      <a:pos x="1929" y="1105"/>
                    </a:cxn>
                    <a:cxn ang="0">
                      <a:pos x="1768" y="1146"/>
                    </a:cxn>
                    <a:cxn ang="0">
                      <a:pos x="1640" y="1105"/>
                    </a:cxn>
                    <a:cxn ang="0">
                      <a:pos x="1608" y="1227"/>
                    </a:cxn>
                    <a:cxn ang="0">
                      <a:pos x="1511" y="1515"/>
                    </a:cxn>
                    <a:cxn ang="0">
                      <a:pos x="1480" y="1638"/>
                    </a:cxn>
                  </a:cxnLst>
                  <a:rect l="0" t="0" r="r" b="b"/>
                  <a:pathLst>
                    <a:path w="2025" h="1638">
                      <a:moveTo>
                        <a:pt x="1480" y="1638"/>
                      </a:moveTo>
                      <a:lnTo>
                        <a:pt x="1351" y="1515"/>
                      </a:lnTo>
                      <a:lnTo>
                        <a:pt x="1222" y="1391"/>
                      </a:lnTo>
                      <a:lnTo>
                        <a:pt x="1062" y="1473"/>
                      </a:lnTo>
                      <a:lnTo>
                        <a:pt x="1029" y="1473"/>
                      </a:lnTo>
                      <a:lnTo>
                        <a:pt x="964" y="1515"/>
                      </a:lnTo>
                      <a:lnTo>
                        <a:pt x="964" y="1473"/>
                      </a:lnTo>
                      <a:lnTo>
                        <a:pt x="1062" y="1187"/>
                      </a:lnTo>
                      <a:lnTo>
                        <a:pt x="900" y="983"/>
                      </a:lnTo>
                      <a:lnTo>
                        <a:pt x="803" y="818"/>
                      </a:lnTo>
                      <a:lnTo>
                        <a:pt x="0" y="818"/>
                      </a:lnTo>
                      <a:lnTo>
                        <a:pt x="193" y="368"/>
                      </a:lnTo>
                      <a:lnTo>
                        <a:pt x="321" y="0"/>
                      </a:lnTo>
                      <a:lnTo>
                        <a:pt x="835" y="205"/>
                      </a:lnTo>
                      <a:lnTo>
                        <a:pt x="835" y="245"/>
                      </a:lnTo>
                      <a:lnTo>
                        <a:pt x="900" y="286"/>
                      </a:lnTo>
                      <a:lnTo>
                        <a:pt x="1029" y="327"/>
                      </a:lnTo>
                      <a:lnTo>
                        <a:pt x="1253" y="450"/>
                      </a:lnTo>
                      <a:lnTo>
                        <a:pt x="1319" y="491"/>
                      </a:lnTo>
                      <a:lnTo>
                        <a:pt x="1382" y="491"/>
                      </a:lnTo>
                      <a:lnTo>
                        <a:pt x="1414" y="450"/>
                      </a:lnTo>
                      <a:lnTo>
                        <a:pt x="1480" y="450"/>
                      </a:lnTo>
                      <a:lnTo>
                        <a:pt x="1671" y="450"/>
                      </a:lnTo>
                      <a:lnTo>
                        <a:pt x="1865" y="409"/>
                      </a:lnTo>
                      <a:lnTo>
                        <a:pt x="2025" y="409"/>
                      </a:lnTo>
                      <a:lnTo>
                        <a:pt x="2025" y="491"/>
                      </a:lnTo>
                      <a:lnTo>
                        <a:pt x="1994" y="532"/>
                      </a:lnTo>
                      <a:lnTo>
                        <a:pt x="1994" y="572"/>
                      </a:lnTo>
                      <a:lnTo>
                        <a:pt x="1994" y="613"/>
                      </a:lnTo>
                      <a:lnTo>
                        <a:pt x="1961" y="655"/>
                      </a:lnTo>
                      <a:lnTo>
                        <a:pt x="1994" y="655"/>
                      </a:lnTo>
                      <a:lnTo>
                        <a:pt x="1994" y="695"/>
                      </a:lnTo>
                      <a:lnTo>
                        <a:pt x="1994" y="737"/>
                      </a:lnTo>
                      <a:lnTo>
                        <a:pt x="1994" y="778"/>
                      </a:lnTo>
                      <a:lnTo>
                        <a:pt x="1994" y="818"/>
                      </a:lnTo>
                      <a:lnTo>
                        <a:pt x="1994" y="860"/>
                      </a:lnTo>
                      <a:lnTo>
                        <a:pt x="1994" y="941"/>
                      </a:lnTo>
                      <a:lnTo>
                        <a:pt x="1994" y="983"/>
                      </a:lnTo>
                      <a:lnTo>
                        <a:pt x="1994" y="1023"/>
                      </a:lnTo>
                      <a:lnTo>
                        <a:pt x="1994" y="1065"/>
                      </a:lnTo>
                      <a:lnTo>
                        <a:pt x="2025" y="1105"/>
                      </a:lnTo>
                      <a:lnTo>
                        <a:pt x="1994" y="1105"/>
                      </a:lnTo>
                      <a:lnTo>
                        <a:pt x="1961" y="1105"/>
                      </a:lnTo>
                      <a:lnTo>
                        <a:pt x="1929" y="1105"/>
                      </a:lnTo>
                      <a:lnTo>
                        <a:pt x="1768" y="1146"/>
                      </a:lnTo>
                      <a:lnTo>
                        <a:pt x="1640" y="1105"/>
                      </a:lnTo>
                      <a:lnTo>
                        <a:pt x="1608" y="1227"/>
                      </a:lnTo>
                      <a:lnTo>
                        <a:pt x="1511" y="1515"/>
                      </a:lnTo>
                      <a:lnTo>
                        <a:pt x="1480" y="16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8" name="Freeform 343"/>
                <p:cNvSpPr>
                  <a:spLocks/>
                </p:cNvSpPr>
                <p:nvPr/>
              </p:nvSpPr>
              <p:spPr bwMode="auto">
                <a:xfrm>
                  <a:off x="2356" y="751"/>
                  <a:ext cx="626" cy="715"/>
                </a:xfrm>
                <a:custGeom>
                  <a:avLst/>
                  <a:gdLst/>
                  <a:ahLst/>
                  <a:cxnLst>
                    <a:cxn ang="0">
                      <a:pos x="1351" y="2703"/>
                    </a:cxn>
                    <a:cxn ang="0">
                      <a:pos x="1190" y="2703"/>
                    </a:cxn>
                    <a:cxn ang="0">
                      <a:pos x="1159" y="2620"/>
                    </a:cxn>
                    <a:cxn ang="0">
                      <a:pos x="1159" y="2539"/>
                    </a:cxn>
                    <a:cxn ang="0">
                      <a:pos x="1159" y="2416"/>
                    </a:cxn>
                    <a:cxn ang="0">
                      <a:pos x="1159" y="2334"/>
                    </a:cxn>
                    <a:cxn ang="0">
                      <a:pos x="1159" y="2253"/>
                    </a:cxn>
                    <a:cxn ang="0">
                      <a:pos x="1159" y="2211"/>
                    </a:cxn>
                    <a:cxn ang="0">
                      <a:pos x="1159" y="2130"/>
                    </a:cxn>
                    <a:cxn ang="0">
                      <a:pos x="1190" y="2007"/>
                    </a:cxn>
                    <a:cxn ang="0">
                      <a:pos x="836" y="2048"/>
                    </a:cxn>
                    <a:cxn ang="0">
                      <a:pos x="579" y="2048"/>
                    </a:cxn>
                    <a:cxn ang="0">
                      <a:pos x="484" y="2089"/>
                    </a:cxn>
                    <a:cxn ang="0">
                      <a:pos x="194" y="1925"/>
                    </a:cxn>
                    <a:cxn ang="0">
                      <a:pos x="0" y="1842"/>
                    </a:cxn>
                    <a:cxn ang="0">
                      <a:pos x="97" y="1679"/>
                    </a:cxn>
                    <a:cxn ang="0">
                      <a:pos x="161" y="1598"/>
                    </a:cxn>
                    <a:cxn ang="0">
                      <a:pos x="227" y="1475"/>
                    </a:cxn>
                    <a:cxn ang="0">
                      <a:pos x="257" y="1351"/>
                    </a:cxn>
                    <a:cxn ang="0">
                      <a:pos x="322" y="1187"/>
                    </a:cxn>
                    <a:cxn ang="0">
                      <a:pos x="387" y="1024"/>
                    </a:cxn>
                    <a:cxn ang="0">
                      <a:pos x="451" y="573"/>
                    </a:cxn>
                    <a:cxn ang="0">
                      <a:pos x="484" y="409"/>
                    </a:cxn>
                    <a:cxn ang="0">
                      <a:pos x="484" y="287"/>
                    </a:cxn>
                    <a:cxn ang="0">
                      <a:pos x="484" y="205"/>
                    </a:cxn>
                    <a:cxn ang="0">
                      <a:pos x="516" y="164"/>
                    </a:cxn>
                    <a:cxn ang="0">
                      <a:pos x="579" y="123"/>
                    </a:cxn>
                    <a:cxn ang="0">
                      <a:pos x="612" y="42"/>
                    </a:cxn>
                    <a:cxn ang="0">
                      <a:pos x="675" y="42"/>
                    </a:cxn>
                    <a:cxn ang="0">
                      <a:pos x="741" y="0"/>
                    </a:cxn>
                    <a:cxn ang="0">
                      <a:pos x="773" y="42"/>
                    </a:cxn>
                    <a:cxn ang="0">
                      <a:pos x="869" y="123"/>
                    </a:cxn>
                    <a:cxn ang="0">
                      <a:pos x="1030" y="246"/>
                    </a:cxn>
                    <a:cxn ang="0">
                      <a:pos x="1159" y="409"/>
                    </a:cxn>
                    <a:cxn ang="0">
                      <a:pos x="1384" y="532"/>
                    </a:cxn>
                    <a:cxn ang="0">
                      <a:pos x="1480" y="615"/>
                    </a:cxn>
                    <a:cxn ang="0">
                      <a:pos x="1513" y="615"/>
                    </a:cxn>
                    <a:cxn ang="0">
                      <a:pos x="1577" y="573"/>
                    </a:cxn>
                    <a:cxn ang="0">
                      <a:pos x="1608" y="655"/>
                    </a:cxn>
                    <a:cxn ang="0">
                      <a:pos x="1608" y="737"/>
                    </a:cxn>
                    <a:cxn ang="0">
                      <a:pos x="1577" y="820"/>
                    </a:cxn>
                    <a:cxn ang="0">
                      <a:pos x="1577" y="901"/>
                    </a:cxn>
                    <a:cxn ang="0">
                      <a:pos x="1608" y="943"/>
                    </a:cxn>
                    <a:cxn ang="0">
                      <a:pos x="1674" y="1064"/>
                    </a:cxn>
                    <a:cxn ang="0">
                      <a:pos x="1705" y="1147"/>
                    </a:cxn>
                    <a:cxn ang="0">
                      <a:pos x="1770" y="1270"/>
                    </a:cxn>
                    <a:cxn ang="0">
                      <a:pos x="1674" y="1842"/>
                    </a:cxn>
                    <a:cxn ang="0">
                      <a:pos x="1641" y="2416"/>
                    </a:cxn>
                    <a:cxn ang="0">
                      <a:pos x="1577" y="2785"/>
                    </a:cxn>
                  </a:cxnLst>
                  <a:rect l="0" t="0" r="r" b="b"/>
                  <a:pathLst>
                    <a:path w="1770" h="2785">
                      <a:moveTo>
                        <a:pt x="1577" y="2785"/>
                      </a:moveTo>
                      <a:lnTo>
                        <a:pt x="1351" y="2703"/>
                      </a:lnTo>
                      <a:lnTo>
                        <a:pt x="1255" y="2703"/>
                      </a:lnTo>
                      <a:lnTo>
                        <a:pt x="1190" y="2703"/>
                      </a:lnTo>
                      <a:lnTo>
                        <a:pt x="1159" y="2662"/>
                      </a:lnTo>
                      <a:lnTo>
                        <a:pt x="1159" y="2620"/>
                      </a:lnTo>
                      <a:lnTo>
                        <a:pt x="1159" y="2581"/>
                      </a:lnTo>
                      <a:lnTo>
                        <a:pt x="1159" y="2539"/>
                      </a:lnTo>
                      <a:lnTo>
                        <a:pt x="1159" y="2457"/>
                      </a:lnTo>
                      <a:lnTo>
                        <a:pt x="1159" y="2416"/>
                      </a:lnTo>
                      <a:lnTo>
                        <a:pt x="1159" y="2376"/>
                      </a:lnTo>
                      <a:lnTo>
                        <a:pt x="1159" y="2334"/>
                      </a:lnTo>
                      <a:lnTo>
                        <a:pt x="1159" y="2293"/>
                      </a:lnTo>
                      <a:lnTo>
                        <a:pt x="1159" y="2253"/>
                      </a:lnTo>
                      <a:lnTo>
                        <a:pt x="1126" y="2253"/>
                      </a:lnTo>
                      <a:lnTo>
                        <a:pt x="1159" y="2211"/>
                      </a:lnTo>
                      <a:lnTo>
                        <a:pt x="1159" y="2170"/>
                      </a:lnTo>
                      <a:lnTo>
                        <a:pt x="1159" y="2130"/>
                      </a:lnTo>
                      <a:lnTo>
                        <a:pt x="1190" y="2089"/>
                      </a:lnTo>
                      <a:lnTo>
                        <a:pt x="1190" y="2007"/>
                      </a:lnTo>
                      <a:lnTo>
                        <a:pt x="1030" y="2007"/>
                      </a:lnTo>
                      <a:lnTo>
                        <a:pt x="836" y="2048"/>
                      </a:lnTo>
                      <a:lnTo>
                        <a:pt x="645" y="2048"/>
                      </a:lnTo>
                      <a:lnTo>
                        <a:pt x="579" y="2048"/>
                      </a:lnTo>
                      <a:lnTo>
                        <a:pt x="547" y="2089"/>
                      </a:lnTo>
                      <a:lnTo>
                        <a:pt x="484" y="2089"/>
                      </a:lnTo>
                      <a:lnTo>
                        <a:pt x="418" y="2048"/>
                      </a:lnTo>
                      <a:lnTo>
                        <a:pt x="194" y="1925"/>
                      </a:lnTo>
                      <a:lnTo>
                        <a:pt x="65" y="1884"/>
                      </a:lnTo>
                      <a:lnTo>
                        <a:pt x="0" y="1842"/>
                      </a:lnTo>
                      <a:lnTo>
                        <a:pt x="0" y="1803"/>
                      </a:lnTo>
                      <a:lnTo>
                        <a:pt x="97" y="1679"/>
                      </a:lnTo>
                      <a:lnTo>
                        <a:pt x="129" y="1638"/>
                      </a:lnTo>
                      <a:lnTo>
                        <a:pt x="161" y="1598"/>
                      </a:lnTo>
                      <a:lnTo>
                        <a:pt x="194" y="1556"/>
                      </a:lnTo>
                      <a:lnTo>
                        <a:pt x="227" y="1475"/>
                      </a:lnTo>
                      <a:lnTo>
                        <a:pt x="257" y="1393"/>
                      </a:lnTo>
                      <a:lnTo>
                        <a:pt x="257" y="1351"/>
                      </a:lnTo>
                      <a:lnTo>
                        <a:pt x="290" y="1270"/>
                      </a:lnTo>
                      <a:lnTo>
                        <a:pt x="322" y="1187"/>
                      </a:lnTo>
                      <a:lnTo>
                        <a:pt x="355" y="1147"/>
                      </a:lnTo>
                      <a:lnTo>
                        <a:pt x="387" y="1024"/>
                      </a:lnTo>
                      <a:lnTo>
                        <a:pt x="451" y="697"/>
                      </a:lnTo>
                      <a:lnTo>
                        <a:pt x="451" y="573"/>
                      </a:lnTo>
                      <a:lnTo>
                        <a:pt x="451" y="492"/>
                      </a:lnTo>
                      <a:lnTo>
                        <a:pt x="484" y="409"/>
                      </a:lnTo>
                      <a:lnTo>
                        <a:pt x="484" y="328"/>
                      </a:lnTo>
                      <a:lnTo>
                        <a:pt x="484" y="287"/>
                      </a:lnTo>
                      <a:lnTo>
                        <a:pt x="484" y="246"/>
                      </a:lnTo>
                      <a:lnTo>
                        <a:pt x="484" y="205"/>
                      </a:lnTo>
                      <a:lnTo>
                        <a:pt x="516" y="205"/>
                      </a:lnTo>
                      <a:lnTo>
                        <a:pt x="516" y="164"/>
                      </a:lnTo>
                      <a:lnTo>
                        <a:pt x="547" y="164"/>
                      </a:lnTo>
                      <a:lnTo>
                        <a:pt x="579" y="123"/>
                      </a:lnTo>
                      <a:lnTo>
                        <a:pt x="547" y="81"/>
                      </a:lnTo>
                      <a:lnTo>
                        <a:pt x="612" y="42"/>
                      </a:lnTo>
                      <a:lnTo>
                        <a:pt x="645" y="42"/>
                      </a:lnTo>
                      <a:lnTo>
                        <a:pt x="675" y="42"/>
                      </a:lnTo>
                      <a:lnTo>
                        <a:pt x="708" y="0"/>
                      </a:lnTo>
                      <a:lnTo>
                        <a:pt x="741" y="0"/>
                      </a:lnTo>
                      <a:lnTo>
                        <a:pt x="741" y="42"/>
                      </a:lnTo>
                      <a:lnTo>
                        <a:pt x="773" y="42"/>
                      </a:lnTo>
                      <a:lnTo>
                        <a:pt x="805" y="81"/>
                      </a:lnTo>
                      <a:lnTo>
                        <a:pt x="869" y="123"/>
                      </a:lnTo>
                      <a:lnTo>
                        <a:pt x="933" y="164"/>
                      </a:lnTo>
                      <a:lnTo>
                        <a:pt x="1030" y="246"/>
                      </a:lnTo>
                      <a:lnTo>
                        <a:pt x="1094" y="328"/>
                      </a:lnTo>
                      <a:lnTo>
                        <a:pt x="1159" y="409"/>
                      </a:lnTo>
                      <a:lnTo>
                        <a:pt x="1255" y="450"/>
                      </a:lnTo>
                      <a:lnTo>
                        <a:pt x="1384" y="532"/>
                      </a:lnTo>
                      <a:lnTo>
                        <a:pt x="1448" y="573"/>
                      </a:lnTo>
                      <a:lnTo>
                        <a:pt x="1480" y="615"/>
                      </a:lnTo>
                      <a:lnTo>
                        <a:pt x="1513" y="655"/>
                      </a:lnTo>
                      <a:lnTo>
                        <a:pt x="1513" y="615"/>
                      </a:lnTo>
                      <a:lnTo>
                        <a:pt x="1544" y="573"/>
                      </a:lnTo>
                      <a:lnTo>
                        <a:pt x="1577" y="573"/>
                      </a:lnTo>
                      <a:lnTo>
                        <a:pt x="1608" y="615"/>
                      </a:lnTo>
                      <a:lnTo>
                        <a:pt x="1608" y="655"/>
                      </a:lnTo>
                      <a:lnTo>
                        <a:pt x="1641" y="697"/>
                      </a:lnTo>
                      <a:lnTo>
                        <a:pt x="1608" y="737"/>
                      </a:lnTo>
                      <a:lnTo>
                        <a:pt x="1577" y="778"/>
                      </a:lnTo>
                      <a:lnTo>
                        <a:pt x="1577" y="820"/>
                      </a:lnTo>
                      <a:lnTo>
                        <a:pt x="1577" y="859"/>
                      </a:lnTo>
                      <a:lnTo>
                        <a:pt x="1577" y="901"/>
                      </a:lnTo>
                      <a:lnTo>
                        <a:pt x="1608" y="901"/>
                      </a:lnTo>
                      <a:lnTo>
                        <a:pt x="1608" y="943"/>
                      </a:lnTo>
                      <a:lnTo>
                        <a:pt x="1641" y="1064"/>
                      </a:lnTo>
                      <a:lnTo>
                        <a:pt x="1674" y="1064"/>
                      </a:lnTo>
                      <a:lnTo>
                        <a:pt x="1674" y="1106"/>
                      </a:lnTo>
                      <a:lnTo>
                        <a:pt x="1705" y="1147"/>
                      </a:lnTo>
                      <a:lnTo>
                        <a:pt x="1705" y="1187"/>
                      </a:lnTo>
                      <a:lnTo>
                        <a:pt x="1770" y="1270"/>
                      </a:lnTo>
                      <a:lnTo>
                        <a:pt x="1674" y="1270"/>
                      </a:lnTo>
                      <a:lnTo>
                        <a:pt x="1674" y="1842"/>
                      </a:lnTo>
                      <a:lnTo>
                        <a:pt x="1641" y="2048"/>
                      </a:lnTo>
                      <a:lnTo>
                        <a:pt x="1641" y="2416"/>
                      </a:lnTo>
                      <a:lnTo>
                        <a:pt x="1608" y="2662"/>
                      </a:lnTo>
                      <a:lnTo>
                        <a:pt x="1577" y="2785"/>
                      </a:lnTo>
                      <a:close/>
                    </a:path>
                  </a:pathLst>
                </a:custGeom>
                <a:grpFill/>
                <a:ln w="0">
                  <a:solidFill>
                    <a:schemeClr val="bg1"/>
                  </a:solidFill>
                  <a:prstDash val="solid"/>
                  <a:round/>
                  <a:headEnd/>
                  <a:tailEnd/>
                </a:ln>
              </p:spPr>
              <p:txBody>
                <a:bodyPr/>
                <a:lstStyle/>
                <a:p>
                  <a:pPr>
                    <a:defRPr/>
                  </a:pPr>
                  <a:endParaRPr lang="pt-BR" dirty="0">
                    <a:ea typeface="+mn-ea"/>
                  </a:endParaRPr>
                </a:p>
              </p:txBody>
            </p:sp>
            <p:sp>
              <p:nvSpPr>
                <p:cNvPr id="569" name="Freeform 344"/>
                <p:cNvSpPr>
                  <a:spLocks/>
                </p:cNvSpPr>
                <p:nvPr/>
              </p:nvSpPr>
              <p:spPr bwMode="auto">
                <a:xfrm>
                  <a:off x="2173" y="771"/>
                  <a:ext cx="388" cy="442"/>
                </a:xfrm>
                <a:custGeom>
                  <a:avLst/>
                  <a:gdLst/>
                  <a:ahLst/>
                  <a:cxnLst>
                    <a:cxn ang="0">
                      <a:pos x="514" y="1721"/>
                    </a:cxn>
                    <a:cxn ang="0">
                      <a:pos x="0" y="1517"/>
                    </a:cxn>
                    <a:cxn ang="0">
                      <a:pos x="0" y="1433"/>
                    </a:cxn>
                    <a:cxn ang="0">
                      <a:pos x="129" y="1107"/>
                    </a:cxn>
                    <a:cxn ang="0">
                      <a:pos x="290" y="534"/>
                    </a:cxn>
                    <a:cxn ang="0">
                      <a:pos x="482" y="165"/>
                    </a:cxn>
                    <a:cxn ang="0">
                      <a:pos x="869" y="42"/>
                    </a:cxn>
                    <a:cxn ang="0">
                      <a:pos x="1061" y="0"/>
                    </a:cxn>
                    <a:cxn ang="0">
                      <a:pos x="1093" y="42"/>
                    </a:cxn>
                    <a:cxn ang="0">
                      <a:pos x="1061" y="83"/>
                    </a:cxn>
                    <a:cxn ang="0">
                      <a:pos x="1030" y="83"/>
                    </a:cxn>
                    <a:cxn ang="0">
                      <a:pos x="1030" y="124"/>
                    </a:cxn>
                    <a:cxn ang="0">
                      <a:pos x="998" y="124"/>
                    </a:cxn>
                    <a:cxn ang="0">
                      <a:pos x="998" y="165"/>
                    </a:cxn>
                    <a:cxn ang="0">
                      <a:pos x="998" y="206"/>
                    </a:cxn>
                    <a:cxn ang="0">
                      <a:pos x="998" y="246"/>
                    </a:cxn>
                    <a:cxn ang="0">
                      <a:pos x="998" y="328"/>
                    </a:cxn>
                    <a:cxn ang="0">
                      <a:pos x="965" y="411"/>
                    </a:cxn>
                    <a:cxn ang="0">
                      <a:pos x="965" y="492"/>
                    </a:cxn>
                    <a:cxn ang="0">
                      <a:pos x="965" y="616"/>
                    </a:cxn>
                    <a:cxn ang="0">
                      <a:pos x="902" y="943"/>
                    </a:cxn>
                    <a:cxn ang="0">
                      <a:pos x="869" y="1066"/>
                    </a:cxn>
                    <a:cxn ang="0">
                      <a:pos x="836" y="1107"/>
                    </a:cxn>
                    <a:cxn ang="0">
                      <a:pos x="804" y="1189"/>
                    </a:cxn>
                    <a:cxn ang="0">
                      <a:pos x="771" y="1271"/>
                    </a:cxn>
                    <a:cxn ang="0">
                      <a:pos x="771" y="1312"/>
                    </a:cxn>
                    <a:cxn ang="0">
                      <a:pos x="741" y="1394"/>
                    </a:cxn>
                    <a:cxn ang="0">
                      <a:pos x="708" y="1475"/>
                    </a:cxn>
                    <a:cxn ang="0">
                      <a:pos x="675" y="1517"/>
                    </a:cxn>
                    <a:cxn ang="0">
                      <a:pos x="643" y="1557"/>
                    </a:cxn>
                    <a:cxn ang="0">
                      <a:pos x="612" y="1599"/>
                    </a:cxn>
                    <a:cxn ang="0">
                      <a:pos x="514" y="1721"/>
                    </a:cxn>
                  </a:cxnLst>
                  <a:rect l="0" t="0" r="r" b="b"/>
                  <a:pathLst>
                    <a:path w="1093" h="1721">
                      <a:moveTo>
                        <a:pt x="514" y="1721"/>
                      </a:moveTo>
                      <a:lnTo>
                        <a:pt x="0" y="1517"/>
                      </a:lnTo>
                      <a:lnTo>
                        <a:pt x="0" y="1433"/>
                      </a:lnTo>
                      <a:lnTo>
                        <a:pt x="129" y="1107"/>
                      </a:lnTo>
                      <a:lnTo>
                        <a:pt x="290" y="534"/>
                      </a:lnTo>
                      <a:lnTo>
                        <a:pt x="482" y="165"/>
                      </a:lnTo>
                      <a:lnTo>
                        <a:pt x="869" y="42"/>
                      </a:lnTo>
                      <a:lnTo>
                        <a:pt x="1061" y="0"/>
                      </a:lnTo>
                      <a:lnTo>
                        <a:pt x="1093" y="42"/>
                      </a:lnTo>
                      <a:lnTo>
                        <a:pt x="1061" y="83"/>
                      </a:lnTo>
                      <a:lnTo>
                        <a:pt x="1030" y="83"/>
                      </a:lnTo>
                      <a:lnTo>
                        <a:pt x="1030" y="124"/>
                      </a:lnTo>
                      <a:lnTo>
                        <a:pt x="998" y="124"/>
                      </a:lnTo>
                      <a:lnTo>
                        <a:pt x="998" y="165"/>
                      </a:lnTo>
                      <a:lnTo>
                        <a:pt x="998" y="206"/>
                      </a:lnTo>
                      <a:lnTo>
                        <a:pt x="998" y="246"/>
                      </a:lnTo>
                      <a:lnTo>
                        <a:pt x="998" y="328"/>
                      </a:lnTo>
                      <a:lnTo>
                        <a:pt x="965" y="411"/>
                      </a:lnTo>
                      <a:lnTo>
                        <a:pt x="965" y="492"/>
                      </a:lnTo>
                      <a:lnTo>
                        <a:pt x="965" y="616"/>
                      </a:lnTo>
                      <a:lnTo>
                        <a:pt x="902" y="943"/>
                      </a:lnTo>
                      <a:lnTo>
                        <a:pt x="869" y="1066"/>
                      </a:lnTo>
                      <a:lnTo>
                        <a:pt x="836" y="1107"/>
                      </a:lnTo>
                      <a:lnTo>
                        <a:pt x="804" y="1189"/>
                      </a:lnTo>
                      <a:lnTo>
                        <a:pt x="771" y="1271"/>
                      </a:lnTo>
                      <a:lnTo>
                        <a:pt x="771" y="1312"/>
                      </a:lnTo>
                      <a:lnTo>
                        <a:pt x="741" y="1394"/>
                      </a:lnTo>
                      <a:lnTo>
                        <a:pt x="708" y="1475"/>
                      </a:lnTo>
                      <a:lnTo>
                        <a:pt x="675" y="1517"/>
                      </a:lnTo>
                      <a:lnTo>
                        <a:pt x="643" y="1557"/>
                      </a:lnTo>
                      <a:lnTo>
                        <a:pt x="612" y="1599"/>
                      </a:lnTo>
                      <a:lnTo>
                        <a:pt x="514" y="172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0" name="Freeform 345"/>
                <p:cNvSpPr>
                  <a:spLocks/>
                </p:cNvSpPr>
                <p:nvPr/>
              </p:nvSpPr>
              <p:spPr bwMode="auto">
                <a:xfrm>
                  <a:off x="3062" y="855"/>
                  <a:ext cx="444" cy="474"/>
                </a:xfrm>
                <a:custGeom>
                  <a:avLst/>
                  <a:gdLst/>
                  <a:ahLst/>
                  <a:cxnLst>
                    <a:cxn ang="0">
                      <a:pos x="1159" y="533"/>
                    </a:cxn>
                    <a:cxn ang="0">
                      <a:pos x="1127" y="450"/>
                    </a:cxn>
                    <a:cxn ang="0">
                      <a:pos x="1062" y="450"/>
                    </a:cxn>
                    <a:cxn ang="0">
                      <a:pos x="1030" y="409"/>
                    </a:cxn>
                    <a:cxn ang="0">
                      <a:pos x="997" y="450"/>
                    </a:cxn>
                    <a:cxn ang="0">
                      <a:pos x="966" y="409"/>
                    </a:cxn>
                    <a:cxn ang="0">
                      <a:pos x="933" y="368"/>
                    </a:cxn>
                    <a:cxn ang="0">
                      <a:pos x="902" y="327"/>
                    </a:cxn>
                    <a:cxn ang="0">
                      <a:pos x="805" y="206"/>
                    </a:cxn>
                    <a:cxn ang="0">
                      <a:pos x="676" y="0"/>
                    </a:cxn>
                    <a:cxn ang="0">
                      <a:pos x="451" y="450"/>
                    </a:cxn>
                    <a:cxn ang="0">
                      <a:pos x="322" y="737"/>
                    </a:cxn>
                    <a:cxn ang="0">
                      <a:pos x="451" y="1433"/>
                    </a:cxn>
                    <a:cxn ang="0">
                      <a:pos x="0" y="1433"/>
                    </a:cxn>
                    <a:cxn ang="0">
                      <a:pos x="33" y="1556"/>
                    </a:cxn>
                    <a:cxn ang="0">
                      <a:pos x="65" y="1597"/>
                    </a:cxn>
                    <a:cxn ang="0">
                      <a:pos x="258" y="1639"/>
                    </a:cxn>
                    <a:cxn ang="0">
                      <a:pos x="773" y="1801"/>
                    </a:cxn>
                    <a:cxn ang="0">
                      <a:pos x="805" y="1843"/>
                    </a:cxn>
                    <a:cxn ang="0">
                      <a:pos x="869" y="1801"/>
                    </a:cxn>
                    <a:cxn ang="0">
                      <a:pos x="837" y="1720"/>
                    </a:cxn>
                    <a:cxn ang="0">
                      <a:pos x="902" y="1678"/>
                    </a:cxn>
                    <a:cxn ang="0">
                      <a:pos x="933" y="1639"/>
                    </a:cxn>
                    <a:cxn ang="0">
                      <a:pos x="966" y="1597"/>
                    </a:cxn>
                    <a:cxn ang="0">
                      <a:pos x="966" y="1515"/>
                    </a:cxn>
                    <a:cxn ang="0">
                      <a:pos x="1030" y="1433"/>
                    </a:cxn>
                    <a:cxn ang="0">
                      <a:pos x="1094" y="1351"/>
                    </a:cxn>
                    <a:cxn ang="0">
                      <a:pos x="1094" y="1351"/>
                    </a:cxn>
                    <a:cxn ang="0">
                      <a:pos x="1159" y="1351"/>
                    </a:cxn>
                    <a:cxn ang="0">
                      <a:pos x="1159" y="1270"/>
                    </a:cxn>
                    <a:cxn ang="0">
                      <a:pos x="1159" y="1188"/>
                    </a:cxn>
                    <a:cxn ang="0">
                      <a:pos x="1190" y="1147"/>
                    </a:cxn>
                    <a:cxn ang="0">
                      <a:pos x="1223" y="1105"/>
                    </a:cxn>
                    <a:cxn ang="0">
                      <a:pos x="1255" y="1023"/>
                    </a:cxn>
                    <a:cxn ang="0">
                      <a:pos x="1255" y="942"/>
                    </a:cxn>
                    <a:cxn ang="0">
                      <a:pos x="1223" y="861"/>
                    </a:cxn>
                    <a:cxn ang="0">
                      <a:pos x="1127" y="778"/>
                    </a:cxn>
                    <a:cxn ang="0">
                      <a:pos x="1094" y="696"/>
                    </a:cxn>
                    <a:cxn ang="0">
                      <a:pos x="1094" y="614"/>
                    </a:cxn>
                    <a:cxn ang="0">
                      <a:pos x="1127" y="573"/>
                    </a:cxn>
                    <a:cxn ang="0">
                      <a:pos x="1190" y="533"/>
                    </a:cxn>
                  </a:cxnLst>
                  <a:rect l="0" t="0" r="r" b="b"/>
                  <a:pathLst>
                    <a:path w="1255" h="1843">
                      <a:moveTo>
                        <a:pt x="1190" y="533"/>
                      </a:moveTo>
                      <a:lnTo>
                        <a:pt x="1159" y="533"/>
                      </a:lnTo>
                      <a:lnTo>
                        <a:pt x="1159" y="492"/>
                      </a:lnTo>
                      <a:lnTo>
                        <a:pt x="1127" y="450"/>
                      </a:lnTo>
                      <a:lnTo>
                        <a:pt x="1094" y="450"/>
                      </a:lnTo>
                      <a:lnTo>
                        <a:pt x="1062" y="450"/>
                      </a:lnTo>
                      <a:lnTo>
                        <a:pt x="1062" y="409"/>
                      </a:lnTo>
                      <a:lnTo>
                        <a:pt x="1030" y="409"/>
                      </a:lnTo>
                      <a:lnTo>
                        <a:pt x="1030" y="450"/>
                      </a:lnTo>
                      <a:lnTo>
                        <a:pt x="997" y="450"/>
                      </a:lnTo>
                      <a:lnTo>
                        <a:pt x="997" y="409"/>
                      </a:lnTo>
                      <a:lnTo>
                        <a:pt x="966" y="409"/>
                      </a:lnTo>
                      <a:lnTo>
                        <a:pt x="966" y="368"/>
                      </a:lnTo>
                      <a:lnTo>
                        <a:pt x="933" y="368"/>
                      </a:lnTo>
                      <a:lnTo>
                        <a:pt x="902" y="368"/>
                      </a:lnTo>
                      <a:lnTo>
                        <a:pt x="902" y="327"/>
                      </a:lnTo>
                      <a:lnTo>
                        <a:pt x="869" y="327"/>
                      </a:lnTo>
                      <a:lnTo>
                        <a:pt x="805" y="206"/>
                      </a:lnTo>
                      <a:lnTo>
                        <a:pt x="708" y="82"/>
                      </a:lnTo>
                      <a:lnTo>
                        <a:pt x="676" y="0"/>
                      </a:lnTo>
                      <a:lnTo>
                        <a:pt x="548" y="450"/>
                      </a:lnTo>
                      <a:lnTo>
                        <a:pt x="451" y="450"/>
                      </a:lnTo>
                      <a:lnTo>
                        <a:pt x="388" y="533"/>
                      </a:lnTo>
                      <a:lnTo>
                        <a:pt x="322" y="737"/>
                      </a:lnTo>
                      <a:lnTo>
                        <a:pt x="451" y="696"/>
                      </a:lnTo>
                      <a:lnTo>
                        <a:pt x="451" y="1433"/>
                      </a:lnTo>
                      <a:lnTo>
                        <a:pt x="258" y="1433"/>
                      </a:lnTo>
                      <a:lnTo>
                        <a:pt x="0" y="1433"/>
                      </a:lnTo>
                      <a:lnTo>
                        <a:pt x="33" y="1515"/>
                      </a:lnTo>
                      <a:lnTo>
                        <a:pt x="33" y="1556"/>
                      </a:lnTo>
                      <a:lnTo>
                        <a:pt x="65" y="1556"/>
                      </a:lnTo>
                      <a:lnTo>
                        <a:pt x="65" y="1597"/>
                      </a:lnTo>
                      <a:lnTo>
                        <a:pt x="98" y="1597"/>
                      </a:lnTo>
                      <a:lnTo>
                        <a:pt x="258" y="1639"/>
                      </a:lnTo>
                      <a:lnTo>
                        <a:pt x="548" y="1761"/>
                      </a:lnTo>
                      <a:lnTo>
                        <a:pt x="773" y="1801"/>
                      </a:lnTo>
                      <a:lnTo>
                        <a:pt x="805" y="1801"/>
                      </a:lnTo>
                      <a:lnTo>
                        <a:pt x="805" y="1843"/>
                      </a:lnTo>
                      <a:lnTo>
                        <a:pt x="837" y="1843"/>
                      </a:lnTo>
                      <a:lnTo>
                        <a:pt x="869" y="1801"/>
                      </a:lnTo>
                      <a:lnTo>
                        <a:pt x="869" y="1761"/>
                      </a:lnTo>
                      <a:lnTo>
                        <a:pt x="837" y="1720"/>
                      </a:lnTo>
                      <a:lnTo>
                        <a:pt x="869" y="1678"/>
                      </a:lnTo>
                      <a:lnTo>
                        <a:pt x="902" y="1678"/>
                      </a:lnTo>
                      <a:lnTo>
                        <a:pt x="902" y="1639"/>
                      </a:lnTo>
                      <a:lnTo>
                        <a:pt x="933" y="1639"/>
                      </a:lnTo>
                      <a:lnTo>
                        <a:pt x="933" y="1597"/>
                      </a:lnTo>
                      <a:lnTo>
                        <a:pt x="966" y="1597"/>
                      </a:lnTo>
                      <a:lnTo>
                        <a:pt x="966" y="1556"/>
                      </a:lnTo>
                      <a:lnTo>
                        <a:pt x="966" y="1515"/>
                      </a:lnTo>
                      <a:lnTo>
                        <a:pt x="997" y="1475"/>
                      </a:lnTo>
                      <a:lnTo>
                        <a:pt x="1030" y="1433"/>
                      </a:lnTo>
                      <a:lnTo>
                        <a:pt x="1062" y="1392"/>
                      </a:lnTo>
                      <a:lnTo>
                        <a:pt x="1094" y="1351"/>
                      </a:lnTo>
                      <a:lnTo>
                        <a:pt x="1094" y="1392"/>
                      </a:lnTo>
                      <a:lnTo>
                        <a:pt x="1094" y="1351"/>
                      </a:lnTo>
                      <a:lnTo>
                        <a:pt x="1127" y="1351"/>
                      </a:lnTo>
                      <a:lnTo>
                        <a:pt x="1159" y="1351"/>
                      </a:lnTo>
                      <a:lnTo>
                        <a:pt x="1159" y="1311"/>
                      </a:lnTo>
                      <a:lnTo>
                        <a:pt x="1159" y="1270"/>
                      </a:lnTo>
                      <a:lnTo>
                        <a:pt x="1159" y="1228"/>
                      </a:lnTo>
                      <a:lnTo>
                        <a:pt x="1159" y="1188"/>
                      </a:lnTo>
                      <a:lnTo>
                        <a:pt x="1190" y="1188"/>
                      </a:lnTo>
                      <a:lnTo>
                        <a:pt x="1190" y="1147"/>
                      </a:lnTo>
                      <a:lnTo>
                        <a:pt x="1223" y="1147"/>
                      </a:lnTo>
                      <a:lnTo>
                        <a:pt x="1223" y="1105"/>
                      </a:lnTo>
                      <a:lnTo>
                        <a:pt x="1223" y="1065"/>
                      </a:lnTo>
                      <a:lnTo>
                        <a:pt x="1255" y="1023"/>
                      </a:lnTo>
                      <a:lnTo>
                        <a:pt x="1255" y="984"/>
                      </a:lnTo>
                      <a:lnTo>
                        <a:pt x="1255" y="942"/>
                      </a:lnTo>
                      <a:lnTo>
                        <a:pt x="1255" y="900"/>
                      </a:lnTo>
                      <a:lnTo>
                        <a:pt x="1223" y="861"/>
                      </a:lnTo>
                      <a:lnTo>
                        <a:pt x="1190" y="819"/>
                      </a:lnTo>
                      <a:lnTo>
                        <a:pt x="1127" y="778"/>
                      </a:lnTo>
                      <a:lnTo>
                        <a:pt x="1094" y="737"/>
                      </a:lnTo>
                      <a:lnTo>
                        <a:pt x="1094" y="696"/>
                      </a:lnTo>
                      <a:lnTo>
                        <a:pt x="1094" y="655"/>
                      </a:lnTo>
                      <a:lnTo>
                        <a:pt x="1094" y="614"/>
                      </a:lnTo>
                      <a:lnTo>
                        <a:pt x="1094" y="573"/>
                      </a:lnTo>
                      <a:lnTo>
                        <a:pt x="1127" y="573"/>
                      </a:lnTo>
                      <a:lnTo>
                        <a:pt x="1159" y="573"/>
                      </a:lnTo>
                      <a:lnTo>
                        <a:pt x="1190"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1" name="Freeform 346"/>
                <p:cNvSpPr>
                  <a:spLocks/>
                </p:cNvSpPr>
                <p:nvPr/>
              </p:nvSpPr>
              <p:spPr bwMode="auto">
                <a:xfrm>
                  <a:off x="2914" y="814"/>
                  <a:ext cx="387" cy="262"/>
                </a:xfrm>
                <a:custGeom>
                  <a:avLst/>
                  <a:gdLst/>
                  <a:ahLst/>
                  <a:cxnLst>
                    <a:cxn ang="0">
                      <a:pos x="932" y="205"/>
                    </a:cxn>
                    <a:cxn ang="0">
                      <a:pos x="771" y="370"/>
                    </a:cxn>
                    <a:cxn ang="0">
                      <a:pos x="611" y="452"/>
                    </a:cxn>
                    <a:cxn ang="0">
                      <a:pos x="547" y="533"/>
                    </a:cxn>
                    <a:cxn ang="0">
                      <a:pos x="481" y="697"/>
                    </a:cxn>
                    <a:cxn ang="0">
                      <a:pos x="257" y="861"/>
                    </a:cxn>
                    <a:cxn ang="0">
                      <a:pos x="257" y="1025"/>
                    </a:cxn>
                    <a:cxn ang="0">
                      <a:pos x="128" y="942"/>
                    </a:cxn>
                    <a:cxn ang="0">
                      <a:pos x="96" y="861"/>
                    </a:cxn>
                    <a:cxn ang="0">
                      <a:pos x="63" y="819"/>
                    </a:cxn>
                    <a:cxn ang="0">
                      <a:pos x="31" y="656"/>
                    </a:cxn>
                    <a:cxn ang="0">
                      <a:pos x="0" y="614"/>
                    </a:cxn>
                    <a:cxn ang="0">
                      <a:pos x="0" y="533"/>
                    </a:cxn>
                    <a:cxn ang="0">
                      <a:pos x="63" y="452"/>
                    </a:cxn>
                    <a:cxn ang="0">
                      <a:pos x="96" y="410"/>
                    </a:cxn>
                    <a:cxn ang="0">
                      <a:pos x="160" y="370"/>
                    </a:cxn>
                    <a:cxn ang="0">
                      <a:pos x="160" y="286"/>
                    </a:cxn>
                    <a:cxn ang="0">
                      <a:pos x="128" y="247"/>
                    </a:cxn>
                    <a:cxn ang="0">
                      <a:pos x="96" y="205"/>
                    </a:cxn>
                    <a:cxn ang="0">
                      <a:pos x="128" y="124"/>
                    </a:cxn>
                    <a:cxn ang="0">
                      <a:pos x="96" y="83"/>
                    </a:cxn>
                    <a:cxn ang="0">
                      <a:pos x="160" y="42"/>
                    </a:cxn>
                    <a:cxn ang="0">
                      <a:pos x="224" y="0"/>
                    </a:cxn>
                    <a:cxn ang="0">
                      <a:pos x="289" y="42"/>
                    </a:cxn>
                    <a:cxn ang="0">
                      <a:pos x="481" y="124"/>
                    </a:cxn>
                    <a:cxn ang="0">
                      <a:pos x="611" y="42"/>
                    </a:cxn>
                    <a:cxn ang="0">
                      <a:pos x="707" y="42"/>
                    </a:cxn>
                    <a:cxn ang="0">
                      <a:pos x="739" y="0"/>
                    </a:cxn>
                    <a:cxn ang="0">
                      <a:pos x="932" y="124"/>
                    </a:cxn>
                    <a:cxn ang="0">
                      <a:pos x="1029" y="124"/>
                    </a:cxn>
                    <a:cxn ang="0">
                      <a:pos x="1061" y="164"/>
                    </a:cxn>
                    <a:cxn ang="0">
                      <a:pos x="964" y="614"/>
                    </a:cxn>
                  </a:cxnLst>
                  <a:rect l="0" t="0" r="r" b="b"/>
                  <a:pathLst>
                    <a:path w="1092" h="1025">
                      <a:moveTo>
                        <a:pt x="964" y="614"/>
                      </a:moveTo>
                      <a:lnTo>
                        <a:pt x="932" y="205"/>
                      </a:lnTo>
                      <a:lnTo>
                        <a:pt x="771" y="205"/>
                      </a:lnTo>
                      <a:lnTo>
                        <a:pt x="771" y="370"/>
                      </a:lnTo>
                      <a:lnTo>
                        <a:pt x="611" y="370"/>
                      </a:lnTo>
                      <a:lnTo>
                        <a:pt x="611" y="452"/>
                      </a:lnTo>
                      <a:lnTo>
                        <a:pt x="578" y="452"/>
                      </a:lnTo>
                      <a:lnTo>
                        <a:pt x="547" y="533"/>
                      </a:lnTo>
                      <a:lnTo>
                        <a:pt x="481" y="533"/>
                      </a:lnTo>
                      <a:lnTo>
                        <a:pt x="481" y="697"/>
                      </a:lnTo>
                      <a:lnTo>
                        <a:pt x="257" y="697"/>
                      </a:lnTo>
                      <a:lnTo>
                        <a:pt x="257" y="861"/>
                      </a:lnTo>
                      <a:lnTo>
                        <a:pt x="257" y="942"/>
                      </a:lnTo>
                      <a:lnTo>
                        <a:pt x="257" y="1025"/>
                      </a:lnTo>
                      <a:lnTo>
                        <a:pt x="193" y="1025"/>
                      </a:lnTo>
                      <a:lnTo>
                        <a:pt x="128" y="942"/>
                      </a:lnTo>
                      <a:lnTo>
                        <a:pt x="128" y="902"/>
                      </a:lnTo>
                      <a:lnTo>
                        <a:pt x="96" y="861"/>
                      </a:lnTo>
                      <a:lnTo>
                        <a:pt x="96" y="819"/>
                      </a:lnTo>
                      <a:lnTo>
                        <a:pt x="63" y="819"/>
                      </a:lnTo>
                      <a:lnTo>
                        <a:pt x="31" y="697"/>
                      </a:lnTo>
                      <a:lnTo>
                        <a:pt x="31" y="656"/>
                      </a:lnTo>
                      <a:lnTo>
                        <a:pt x="0" y="656"/>
                      </a:lnTo>
                      <a:lnTo>
                        <a:pt x="0" y="614"/>
                      </a:lnTo>
                      <a:lnTo>
                        <a:pt x="0" y="575"/>
                      </a:lnTo>
                      <a:lnTo>
                        <a:pt x="0" y="533"/>
                      </a:lnTo>
                      <a:lnTo>
                        <a:pt x="31" y="491"/>
                      </a:lnTo>
                      <a:lnTo>
                        <a:pt x="63" y="452"/>
                      </a:lnTo>
                      <a:lnTo>
                        <a:pt x="31" y="410"/>
                      </a:lnTo>
                      <a:lnTo>
                        <a:pt x="96" y="410"/>
                      </a:lnTo>
                      <a:lnTo>
                        <a:pt x="128" y="370"/>
                      </a:lnTo>
                      <a:lnTo>
                        <a:pt x="160" y="370"/>
                      </a:lnTo>
                      <a:lnTo>
                        <a:pt x="160" y="328"/>
                      </a:lnTo>
                      <a:lnTo>
                        <a:pt x="160" y="286"/>
                      </a:lnTo>
                      <a:lnTo>
                        <a:pt x="128" y="286"/>
                      </a:lnTo>
                      <a:lnTo>
                        <a:pt x="128" y="247"/>
                      </a:lnTo>
                      <a:lnTo>
                        <a:pt x="96" y="247"/>
                      </a:lnTo>
                      <a:lnTo>
                        <a:pt x="96" y="205"/>
                      </a:lnTo>
                      <a:lnTo>
                        <a:pt x="128" y="164"/>
                      </a:lnTo>
                      <a:lnTo>
                        <a:pt x="128" y="124"/>
                      </a:lnTo>
                      <a:lnTo>
                        <a:pt x="128" y="83"/>
                      </a:lnTo>
                      <a:lnTo>
                        <a:pt x="96" y="83"/>
                      </a:lnTo>
                      <a:lnTo>
                        <a:pt x="96" y="42"/>
                      </a:lnTo>
                      <a:lnTo>
                        <a:pt x="160" y="42"/>
                      </a:lnTo>
                      <a:lnTo>
                        <a:pt x="193" y="42"/>
                      </a:lnTo>
                      <a:lnTo>
                        <a:pt x="224" y="0"/>
                      </a:lnTo>
                      <a:lnTo>
                        <a:pt x="257" y="0"/>
                      </a:lnTo>
                      <a:lnTo>
                        <a:pt x="289" y="42"/>
                      </a:lnTo>
                      <a:lnTo>
                        <a:pt x="385" y="124"/>
                      </a:lnTo>
                      <a:lnTo>
                        <a:pt x="481" y="124"/>
                      </a:lnTo>
                      <a:lnTo>
                        <a:pt x="514" y="124"/>
                      </a:lnTo>
                      <a:lnTo>
                        <a:pt x="611" y="42"/>
                      </a:lnTo>
                      <a:lnTo>
                        <a:pt x="642" y="42"/>
                      </a:lnTo>
                      <a:lnTo>
                        <a:pt x="707" y="42"/>
                      </a:lnTo>
                      <a:lnTo>
                        <a:pt x="739" y="42"/>
                      </a:lnTo>
                      <a:lnTo>
                        <a:pt x="739" y="0"/>
                      </a:lnTo>
                      <a:lnTo>
                        <a:pt x="868" y="83"/>
                      </a:lnTo>
                      <a:lnTo>
                        <a:pt x="932" y="124"/>
                      </a:lnTo>
                      <a:lnTo>
                        <a:pt x="964" y="124"/>
                      </a:lnTo>
                      <a:lnTo>
                        <a:pt x="1029" y="124"/>
                      </a:lnTo>
                      <a:lnTo>
                        <a:pt x="1061" y="124"/>
                      </a:lnTo>
                      <a:lnTo>
                        <a:pt x="1061" y="164"/>
                      </a:lnTo>
                      <a:lnTo>
                        <a:pt x="1092" y="164"/>
                      </a:lnTo>
                      <a:lnTo>
                        <a:pt x="964"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2" name="Freeform 347"/>
                <p:cNvSpPr>
                  <a:spLocks/>
                </p:cNvSpPr>
                <p:nvPr/>
              </p:nvSpPr>
              <p:spPr bwMode="auto">
                <a:xfrm>
                  <a:off x="1821" y="1371"/>
                  <a:ext cx="524" cy="589"/>
                </a:xfrm>
                <a:custGeom>
                  <a:avLst/>
                  <a:gdLst/>
                  <a:ahLst/>
                  <a:cxnLst>
                    <a:cxn ang="0">
                      <a:pos x="1125" y="2253"/>
                    </a:cxn>
                    <a:cxn ang="0">
                      <a:pos x="1125" y="2211"/>
                    </a:cxn>
                    <a:cxn ang="0">
                      <a:pos x="996" y="2171"/>
                    </a:cxn>
                    <a:cxn ang="0">
                      <a:pos x="836" y="2253"/>
                    </a:cxn>
                    <a:cxn ang="0">
                      <a:pos x="643" y="2294"/>
                    </a:cxn>
                    <a:cxn ang="0">
                      <a:pos x="578" y="2253"/>
                    </a:cxn>
                    <a:cxn ang="0">
                      <a:pos x="578" y="2211"/>
                    </a:cxn>
                    <a:cxn ang="0">
                      <a:pos x="578" y="2171"/>
                    </a:cxn>
                    <a:cxn ang="0">
                      <a:pos x="611" y="2171"/>
                    </a:cxn>
                    <a:cxn ang="0">
                      <a:pos x="611" y="2130"/>
                    </a:cxn>
                    <a:cxn ang="0">
                      <a:pos x="643" y="1966"/>
                    </a:cxn>
                    <a:cxn ang="0">
                      <a:pos x="643" y="1925"/>
                    </a:cxn>
                    <a:cxn ang="0">
                      <a:pos x="675" y="1475"/>
                    </a:cxn>
                    <a:cxn ang="0">
                      <a:pos x="643" y="1475"/>
                    </a:cxn>
                    <a:cxn ang="0">
                      <a:pos x="611" y="1475"/>
                    </a:cxn>
                    <a:cxn ang="0">
                      <a:pos x="611" y="1433"/>
                    </a:cxn>
                    <a:cxn ang="0">
                      <a:pos x="449" y="1475"/>
                    </a:cxn>
                    <a:cxn ang="0">
                      <a:pos x="0" y="1516"/>
                    </a:cxn>
                    <a:cxn ang="0">
                      <a:pos x="32" y="1352"/>
                    </a:cxn>
                    <a:cxn ang="0">
                      <a:pos x="64" y="1271"/>
                    </a:cxn>
                    <a:cxn ang="0">
                      <a:pos x="64" y="1188"/>
                    </a:cxn>
                    <a:cxn ang="0">
                      <a:pos x="64" y="1147"/>
                    </a:cxn>
                    <a:cxn ang="0">
                      <a:pos x="97" y="1106"/>
                    </a:cxn>
                    <a:cxn ang="0">
                      <a:pos x="128" y="1025"/>
                    </a:cxn>
                    <a:cxn ang="0">
                      <a:pos x="128" y="983"/>
                    </a:cxn>
                    <a:cxn ang="0">
                      <a:pos x="128" y="944"/>
                    </a:cxn>
                    <a:cxn ang="0">
                      <a:pos x="128" y="902"/>
                    </a:cxn>
                    <a:cxn ang="0">
                      <a:pos x="161" y="860"/>
                    </a:cxn>
                    <a:cxn ang="0">
                      <a:pos x="161" y="820"/>
                    </a:cxn>
                    <a:cxn ang="0">
                      <a:pos x="161" y="778"/>
                    </a:cxn>
                    <a:cxn ang="0">
                      <a:pos x="192" y="778"/>
                    </a:cxn>
                    <a:cxn ang="0">
                      <a:pos x="192" y="697"/>
                    </a:cxn>
                    <a:cxn ang="0">
                      <a:pos x="225" y="697"/>
                    </a:cxn>
                    <a:cxn ang="0">
                      <a:pos x="257" y="655"/>
                    </a:cxn>
                    <a:cxn ang="0">
                      <a:pos x="289" y="616"/>
                    </a:cxn>
                    <a:cxn ang="0">
                      <a:pos x="321" y="616"/>
                    </a:cxn>
                    <a:cxn ang="0">
                      <a:pos x="321" y="574"/>
                    </a:cxn>
                    <a:cxn ang="0">
                      <a:pos x="515" y="410"/>
                    </a:cxn>
                    <a:cxn ang="0">
                      <a:pos x="675" y="0"/>
                    </a:cxn>
                    <a:cxn ang="0">
                      <a:pos x="1479" y="0"/>
                    </a:cxn>
                    <a:cxn ang="0">
                      <a:pos x="1286" y="328"/>
                    </a:cxn>
                    <a:cxn ang="0">
                      <a:pos x="1029" y="778"/>
                    </a:cxn>
                    <a:cxn ang="0">
                      <a:pos x="1286" y="1066"/>
                    </a:cxn>
                    <a:cxn ang="0">
                      <a:pos x="1318" y="1025"/>
                    </a:cxn>
                    <a:cxn ang="0">
                      <a:pos x="1286" y="1147"/>
                    </a:cxn>
                    <a:cxn ang="0">
                      <a:pos x="1157" y="1311"/>
                    </a:cxn>
                    <a:cxn ang="0">
                      <a:pos x="1157" y="1433"/>
                    </a:cxn>
                    <a:cxn ang="0">
                      <a:pos x="1157" y="1803"/>
                    </a:cxn>
                    <a:cxn ang="0">
                      <a:pos x="1125" y="2171"/>
                    </a:cxn>
                    <a:cxn ang="0">
                      <a:pos x="1125" y="2253"/>
                    </a:cxn>
                  </a:cxnLst>
                  <a:rect l="0" t="0" r="r" b="b"/>
                  <a:pathLst>
                    <a:path w="1479" h="2294">
                      <a:moveTo>
                        <a:pt x="1125" y="2253"/>
                      </a:moveTo>
                      <a:lnTo>
                        <a:pt x="1125" y="2211"/>
                      </a:lnTo>
                      <a:lnTo>
                        <a:pt x="996" y="2171"/>
                      </a:lnTo>
                      <a:lnTo>
                        <a:pt x="836" y="2253"/>
                      </a:lnTo>
                      <a:lnTo>
                        <a:pt x="643" y="2294"/>
                      </a:lnTo>
                      <a:lnTo>
                        <a:pt x="578" y="2253"/>
                      </a:lnTo>
                      <a:lnTo>
                        <a:pt x="578" y="2211"/>
                      </a:lnTo>
                      <a:lnTo>
                        <a:pt x="578" y="2171"/>
                      </a:lnTo>
                      <a:lnTo>
                        <a:pt x="611" y="2171"/>
                      </a:lnTo>
                      <a:lnTo>
                        <a:pt x="611" y="2130"/>
                      </a:lnTo>
                      <a:lnTo>
                        <a:pt x="643" y="1966"/>
                      </a:lnTo>
                      <a:lnTo>
                        <a:pt x="643" y="1925"/>
                      </a:lnTo>
                      <a:lnTo>
                        <a:pt x="675" y="1475"/>
                      </a:lnTo>
                      <a:lnTo>
                        <a:pt x="643" y="1475"/>
                      </a:lnTo>
                      <a:lnTo>
                        <a:pt x="611" y="1475"/>
                      </a:lnTo>
                      <a:lnTo>
                        <a:pt x="611" y="1433"/>
                      </a:lnTo>
                      <a:lnTo>
                        <a:pt x="449" y="1475"/>
                      </a:lnTo>
                      <a:lnTo>
                        <a:pt x="0" y="1516"/>
                      </a:lnTo>
                      <a:lnTo>
                        <a:pt x="32" y="1352"/>
                      </a:lnTo>
                      <a:lnTo>
                        <a:pt x="64" y="1271"/>
                      </a:lnTo>
                      <a:lnTo>
                        <a:pt x="64" y="1188"/>
                      </a:lnTo>
                      <a:lnTo>
                        <a:pt x="64" y="1147"/>
                      </a:lnTo>
                      <a:lnTo>
                        <a:pt x="97" y="1106"/>
                      </a:lnTo>
                      <a:lnTo>
                        <a:pt x="128" y="1025"/>
                      </a:lnTo>
                      <a:lnTo>
                        <a:pt x="128" y="983"/>
                      </a:lnTo>
                      <a:lnTo>
                        <a:pt x="128" y="944"/>
                      </a:lnTo>
                      <a:lnTo>
                        <a:pt x="128" y="902"/>
                      </a:lnTo>
                      <a:lnTo>
                        <a:pt x="161" y="860"/>
                      </a:lnTo>
                      <a:lnTo>
                        <a:pt x="161" y="820"/>
                      </a:lnTo>
                      <a:lnTo>
                        <a:pt x="161" y="778"/>
                      </a:lnTo>
                      <a:lnTo>
                        <a:pt x="192" y="778"/>
                      </a:lnTo>
                      <a:lnTo>
                        <a:pt x="192" y="697"/>
                      </a:lnTo>
                      <a:lnTo>
                        <a:pt x="225" y="697"/>
                      </a:lnTo>
                      <a:lnTo>
                        <a:pt x="257" y="655"/>
                      </a:lnTo>
                      <a:lnTo>
                        <a:pt x="289" y="616"/>
                      </a:lnTo>
                      <a:lnTo>
                        <a:pt x="321" y="616"/>
                      </a:lnTo>
                      <a:lnTo>
                        <a:pt x="321" y="574"/>
                      </a:lnTo>
                      <a:lnTo>
                        <a:pt x="515" y="410"/>
                      </a:lnTo>
                      <a:lnTo>
                        <a:pt x="675" y="0"/>
                      </a:lnTo>
                      <a:lnTo>
                        <a:pt x="1479" y="0"/>
                      </a:lnTo>
                      <a:lnTo>
                        <a:pt x="1286" y="328"/>
                      </a:lnTo>
                      <a:lnTo>
                        <a:pt x="1029" y="778"/>
                      </a:lnTo>
                      <a:lnTo>
                        <a:pt x="1286" y="1066"/>
                      </a:lnTo>
                      <a:lnTo>
                        <a:pt x="1318" y="1025"/>
                      </a:lnTo>
                      <a:lnTo>
                        <a:pt x="1286" y="1147"/>
                      </a:lnTo>
                      <a:lnTo>
                        <a:pt x="1157" y="1311"/>
                      </a:lnTo>
                      <a:lnTo>
                        <a:pt x="1157" y="1433"/>
                      </a:lnTo>
                      <a:lnTo>
                        <a:pt x="1157" y="1803"/>
                      </a:lnTo>
                      <a:lnTo>
                        <a:pt x="1125" y="2171"/>
                      </a:lnTo>
                      <a:lnTo>
                        <a:pt x="1125" y="225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3" name="Freeform 348"/>
                <p:cNvSpPr>
                  <a:spLocks/>
                </p:cNvSpPr>
                <p:nvPr/>
              </p:nvSpPr>
              <p:spPr bwMode="auto">
                <a:xfrm>
                  <a:off x="2184" y="1371"/>
                  <a:ext cx="252" cy="273"/>
                </a:xfrm>
                <a:custGeom>
                  <a:avLst/>
                  <a:gdLst/>
                  <a:ahLst/>
                  <a:cxnLst>
                    <a:cxn ang="0">
                      <a:pos x="611" y="655"/>
                    </a:cxn>
                    <a:cxn ang="0">
                      <a:pos x="515" y="779"/>
                    </a:cxn>
                    <a:cxn ang="0">
                      <a:pos x="386" y="902"/>
                    </a:cxn>
                    <a:cxn ang="0">
                      <a:pos x="289" y="1025"/>
                    </a:cxn>
                    <a:cxn ang="0">
                      <a:pos x="258" y="1066"/>
                    </a:cxn>
                    <a:cxn ang="0">
                      <a:pos x="0" y="779"/>
                    </a:cxn>
                    <a:cxn ang="0">
                      <a:pos x="258" y="328"/>
                    </a:cxn>
                    <a:cxn ang="0">
                      <a:pos x="450" y="0"/>
                    </a:cxn>
                    <a:cxn ang="0">
                      <a:pos x="547" y="164"/>
                    </a:cxn>
                    <a:cxn ang="0">
                      <a:pos x="709" y="369"/>
                    </a:cxn>
                    <a:cxn ang="0">
                      <a:pos x="611" y="655"/>
                    </a:cxn>
                  </a:cxnLst>
                  <a:rect l="0" t="0" r="r" b="b"/>
                  <a:pathLst>
                    <a:path w="709" h="1066">
                      <a:moveTo>
                        <a:pt x="611" y="655"/>
                      </a:moveTo>
                      <a:lnTo>
                        <a:pt x="515" y="779"/>
                      </a:lnTo>
                      <a:lnTo>
                        <a:pt x="386" y="902"/>
                      </a:lnTo>
                      <a:lnTo>
                        <a:pt x="289" y="1025"/>
                      </a:lnTo>
                      <a:lnTo>
                        <a:pt x="258" y="1066"/>
                      </a:lnTo>
                      <a:lnTo>
                        <a:pt x="0" y="779"/>
                      </a:lnTo>
                      <a:lnTo>
                        <a:pt x="258" y="328"/>
                      </a:lnTo>
                      <a:lnTo>
                        <a:pt x="450" y="0"/>
                      </a:lnTo>
                      <a:lnTo>
                        <a:pt x="547" y="164"/>
                      </a:lnTo>
                      <a:lnTo>
                        <a:pt x="709" y="369"/>
                      </a:lnTo>
                      <a:lnTo>
                        <a:pt x="611"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4" name="Freeform 349"/>
                <p:cNvSpPr>
                  <a:spLocks/>
                </p:cNvSpPr>
                <p:nvPr/>
              </p:nvSpPr>
              <p:spPr bwMode="auto">
                <a:xfrm>
                  <a:off x="2615" y="709"/>
                  <a:ext cx="273" cy="120"/>
                </a:xfrm>
                <a:custGeom>
                  <a:avLst/>
                  <a:gdLst/>
                  <a:ahLst/>
                  <a:cxnLst>
                    <a:cxn ang="0">
                      <a:pos x="326" y="452"/>
                    </a:cxn>
                    <a:cxn ang="0">
                      <a:pos x="293" y="407"/>
                    </a:cxn>
                    <a:cxn ang="0">
                      <a:pos x="195" y="326"/>
                    </a:cxn>
                    <a:cxn ang="0">
                      <a:pos x="68" y="245"/>
                    </a:cxn>
                    <a:cxn ang="0">
                      <a:pos x="34" y="201"/>
                    </a:cxn>
                    <a:cxn ang="0">
                      <a:pos x="0" y="199"/>
                    </a:cxn>
                    <a:cxn ang="0">
                      <a:pos x="0" y="162"/>
                    </a:cxn>
                    <a:cxn ang="0">
                      <a:pos x="326" y="40"/>
                    </a:cxn>
                    <a:cxn ang="0">
                      <a:pos x="582" y="0"/>
                    </a:cxn>
                    <a:cxn ang="0">
                      <a:pos x="618" y="45"/>
                    </a:cxn>
                    <a:cxn ang="0">
                      <a:pos x="679" y="201"/>
                    </a:cxn>
                    <a:cxn ang="0">
                      <a:pos x="771" y="322"/>
                    </a:cxn>
                    <a:cxn ang="0">
                      <a:pos x="740" y="319"/>
                    </a:cxn>
                    <a:cxn ang="0">
                      <a:pos x="708" y="316"/>
                    </a:cxn>
                    <a:cxn ang="0">
                      <a:pos x="668" y="303"/>
                    </a:cxn>
                    <a:cxn ang="0">
                      <a:pos x="630" y="287"/>
                    </a:cxn>
                    <a:cxn ang="0">
                      <a:pos x="591" y="279"/>
                    </a:cxn>
                    <a:cxn ang="0">
                      <a:pos x="538" y="287"/>
                    </a:cxn>
                    <a:cxn ang="0">
                      <a:pos x="493" y="305"/>
                    </a:cxn>
                    <a:cxn ang="0">
                      <a:pos x="468" y="326"/>
                    </a:cxn>
                    <a:cxn ang="0">
                      <a:pos x="451" y="359"/>
                    </a:cxn>
                    <a:cxn ang="0">
                      <a:pos x="427" y="412"/>
                    </a:cxn>
                    <a:cxn ang="0">
                      <a:pos x="403" y="449"/>
                    </a:cxn>
                    <a:cxn ang="0">
                      <a:pos x="384" y="465"/>
                    </a:cxn>
                    <a:cxn ang="0">
                      <a:pos x="358" y="469"/>
                    </a:cxn>
                    <a:cxn ang="0">
                      <a:pos x="330" y="458"/>
                    </a:cxn>
                    <a:cxn ang="0">
                      <a:pos x="326" y="452"/>
                    </a:cxn>
                  </a:cxnLst>
                  <a:rect l="0" t="0" r="r" b="b"/>
                  <a:pathLst>
                    <a:path w="771" h="469">
                      <a:moveTo>
                        <a:pt x="326" y="452"/>
                      </a:moveTo>
                      <a:lnTo>
                        <a:pt x="293" y="407"/>
                      </a:lnTo>
                      <a:lnTo>
                        <a:pt x="195" y="326"/>
                      </a:lnTo>
                      <a:lnTo>
                        <a:pt x="68" y="245"/>
                      </a:lnTo>
                      <a:lnTo>
                        <a:pt x="34" y="201"/>
                      </a:lnTo>
                      <a:lnTo>
                        <a:pt x="0" y="199"/>
                      </a:lnTo>
                      <a:lnTo>
                        <a:pt x="0" y="162"/>
                      </a:lnTo>
                      <a:lnTo>
                        <a:pt x="326" y="40"/>
                      </a:lnTo>
                      <a:lnTo>
                        <a:pt x="582" y="0"/>
                      </a:lnTo>
                      <a:lnTo>
                        <a:pt x="618" y="45"/>
                      </a:lnTo>
                      <a:lnTo>
                        <a:pt x="679" y="201"/>
                      </a:lnTo>
                      <a:lnTo>
                        <a:pt x="771" y="322"/>
                      </a:lnTo>
                      <a:lnTo>
                        <a:pt x="740" y="319"/>
                      </a:lnTo>
                      <a:lnTo>
                        <a:pt x="708" y="316"/>
                      </a:lnTo>
                      <a:lnTo>
                        <a:pt x="668" y="303"/>
                      </a:lnTo>
                      <a:lnTo>
                        <a:pt x="630" y="287"/>
                      </a:lnTo>
                      <a:lnTo>
                        <a:pt x="591" y="279"/>
                      </a:lnTo>
                      <a:lnTo>
                        <a:pt x="538" y="287"/>
                      </a:lnTo>
                      <a:lnTo>
                        <a:pt x="493" y="305"/>
                      </a:lnTo>
                      <a:lnTo>
                        <a:pt x="468" y="326"/>
                      </a:lnTo>
                      <a:lnTo>
                        <a:pt x="451" y="359"/>
                      </a:lnTo>
                      <a:lnTo>
                        <a:pt x="427" y="412"/>
                      </a:lnTo>
                      <a:lnTo>
                        <a:pt x="403" y="449"/>
                      </a:lnTo>
                      <a:lnTo>
                        <a:pt x="384" y="465"/>
                      </a:lnTo>
                      <a:lnTo>
                        <a:pt x="358" y="469"/>
                      </a:lnTo>
                      <a:lnTo>
                        <a:pt x="330" y="458"/>
                      </a:lnTo>
                      <a:lnTo>
                        <a:pt x="326" y="45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5" name="Freeform 350"/>
                <p:cNvSpPr>
                  <a:spLocks/>
                </p:cNvSpPr>
                <p:nvPr/>
              </p:nvSpPr>
              <p:spPr bwMode="auto">
                <a:xfrm>
                  <a:off x="3176" y="852"/>
                  <a:ext cx="307" cy="216"/>
                </a:xfrm>
                <a:custGeom>
                  <a:avLst/>
                  <a:gdLst/>
                  <a:ahLst/>
                  <a:cxnLst>
                    <a:cxn ang="0">
                      <a:pos x="128" y="761"/>
                    </a:cxn>
                    <a:cxn ang="0">
                      <a:pos x="125" y="699"/>
                    </a:cxn>
                    <a:cxn ang="0">
                      <a:pos x="0" y="738"/>
                    </a:cxn>
                    <a:cxn ang="0">
                      <a:pos x="64" y="534"/>
                    </a:cxn>
                    <a:cxn ang="0">
                      <a:pos x="135" y="449"/>
                    </a:cxn>
                    <a:cxn ang="0">
                      <a:pos x="225" y="449"/>
                    </a:cxn>
                    <a:cxn ang="0">
                      <a:pos x="356" y="0"/>
                    </a:cxn>
                    <a:cxn ang="0">
                      <a:pos x="384" y="82"/>
                    </a:cxn>
                    <a:cxn ang="0">
                      <a:pos x="485" y="209"/>
                    </a:cxn>
                    <a:cxn ang="0">
                      <a:pos x="546" y="323"/>
                    </a:cxn>
                    <a:cxn ang="0">
                      <a:pos x="580" y="323"/>
                    </a:cxn>
                    <a:cxn ang="0">
                      <a:pos x="588" y="369"/>
                    </a:cxn>
                    <a:cxn ang="0">
                      <a:pos x="644" y="369"/>
                    </a:cxn>
                    <a:cxn ang="0">
                      <a:pos x="644" y="408"/>
                    </a:cxn>
                    <a:cxn ang="0">
                      <a:pos x="674" y="408"/>
                    </a:cxn>
                    <a:cxn ang="0">
                      <a:pos x="679" y="447"/>
                    </a:cxn>
                    <a:cxn ang="0">
                      <a:pos x="709" y="447"/>
                    </a:cxn>
                    <a:cxn ang="0">
                      <a:pos x="711" y="406"/>
                    </a:cxn>
                    <a:cxn ang="0">
                      <a:pos x="741" y="404"/>
                    </a:cxn>
                    <a:cxn ang="0">
                      <a:pos x="742" y="449"/>
                    </a:cxn>
                    <a:cxn ang="0">
                      <a:pos x="801" y="449"/>
                    </a:cxn>
                    <a:cxn ang="0">
                      <a:pos x="838" y="494"/>
                    </a:cxn>
                    <a:cxn ang="0">
                      <a:pos x="839" y="529"/>
                    </a:cxn>
                    <a:cxn ang="0">
                      <a:pos x="869" y="529"/>
                    </a:cxn>
                    <a:cxn ang="0">
                      <a:pos x="842" y="574"/>
                    </a:cxn>
                    <a:cxn ang="0">
                      <a:pos x="773" y="574"/>
                    </a:cxn>
                    <a:cxn ang="0">
                      <a:pos x="768" y="734"/>
                    </a:cxn>
                    <a:cxn ang="0">
                      <a:pos x="809" y="784"/>
                    </a:cxn>
                    <a:cxn ang="0">
                      <a:pos x="842" y="801"/>
                    </a:cxn>
                    <a:cxn ang="0">
                      <a:pos x="822" y="821"/>
                    </a:cxn>
                    <a:cxn ang="0">
                      <a:pos x="790" y="824"/>
                    </a:cxn>
                    <a:cxn ang="0">
                      <a:pos x="758" y="812"/>
                    </a:cxn>
                    <a:cxn ang="0">
                      <a:pos x="736" y="795"/>
                    </a:cxn>
                    <a:cxn ang="0">
                      <a:pos x="699" y="786"/>
                    </a:cxn>
                    <a:cxn ang="0">
                      <a:pos x="670" y="795"/>
                    </a:cxn>
                    <a:cxn ang="0">
                      <a:pos x="650" y="812"/>
                    </a:cxn>
                    <a:cxn ang="0">
                      <a:pos x="625" y="835"/>
                    </a:cxn>
                    <a:cxn ang="0">
                      <a:pos x="595" y="840"/>
                    </a:cxn>
                    <a:cxn ang="0">
                      <a:pos x="558" y="832"/>
                    </a:cxn>
                    <a:cxn ang="0">
                      <a:pos x="501" y="821"/>
                    </a:cxn>
                    <a:cxn ang="0">
                      <a:pos x="128" y="761"/>
                    </a:cxn>
                  </a:cxnLst>
                  <a:rect l="0" t="0" r="r" b="b"/>
                  <a:pathLst>
                    <a:path w="869" h="840">
                      <a:moveTo>
                        <a:pt x="128" y="761"/>
                      </a:moveTo>
                      <a:lnTo>
                        <a:pt x="125" y="699"/>
                      </a:lnTo>
                      <a:lnTo>
                        <a:pt x="0" y="738"/>
                      </a:lnTo>
                      <a:lnTo>
                        <a:pt x="64" y="534"/>
                      </a:lnTo>
                      <a:lnTo>
                        <a:pt x="135" y="449"/>
                      </a:lnTo>
                      <a:lnTo>
                        <a:pt x="225" y="449"/>
                      </a:lnTo>
                      <a:lnTo>
                        <a:pt x="356" y="0"/>
                      </a:lnTo>
                      <a:lnTo>
                        <a:pt x="384" y="82"/>
                      </a:lnTo>
                      <a:lnTo>
                        <a:pt x="485" y="209"/>
                      </a:lnTo>
                      <a:lnTo>
                        <a:pt x="546" y="323"/>
                      </a:lnTo>
                      <a:lnTo>
                        <a:pt x="580" y="323"/>
                      </a:lnTo>
                      <a:lnTo>
                        <a:pt x="588" y="369"/>
                      </a:lnTo>
                      <a:lnTo>
                        <a:pt x="644" y="369"/>
                      </a:lnTo>
                      <a:lnTo>
                        <a:pt x="644" y="408"/>
                      </a:lnTo>
                      <a:lnTo>
                        <a:pt x="674" y="408"/>
                      </a:lnTo>
                      <a:lnTo>
                        <a:pt x="679" y="447"/>
                      </a:lnTo>
                      <a:lnTo>
                        <a:pt x="709" y="447"/>
                      </a:lnTo>
                      <a:lnTo>
                        <a:pt x="711" y="406"/>
                      </a:lnTo>
                      <a:lnTo>
                        <a:pt x="741" y="404"/>
                      </a:lnTo>
                      <a:lnTo>
                        <a:pt x="742" y="449"/>
                      </a:lnTo>
                      <a:lnTo>
                        <a:pt x="801" y="449"/>
                      </a:lnTo>
                      <a:lnTo>
                        <a:pt x="838" y="494"/>
                      </a:lnTo>
                      <a:lnTo>
                        <a:pt x="839" y="529"/>
                      </a:lnTo>
                      <a:lnTo>
                        <a:pt x="869" y="529"/>
                      </a:lnTo>
                      <a:lnTo>
                        <a:pt x="842" y="574"/>
                      </a:lnTo>
                      <a:lnTo>
                        <a:pt x="773" y="574"/>
                      </a:lnTo>
                      <a:lnTo>
                        <a:pt x="768" y="734"/>
                      </a:lnTo>
                      <a:lnTo>
                        <a:pt x="809" y="784"/>
                      </a:lnTo>
                      <a:lnTo>
                        <a:pt x="842" y="801"/>
                      </a:lnTo>
                      <a:lnTo>
                        <a:pt x="822" y="821"/>
                      </a:lnTo>
                      <a:lnTo>
                        <a:pt x="790" y="824"/>
                      </a:lnTo>
                      <a:lnTo>
                        <a:pt x="758" y="812"/>
                      </a:lnTo>
                      <a:lnTo>
                        <a:pt x="736" y="795"/>
                      </a:lnTo>
                      <a:lnTo>
                        <a:pt x="699" y="786"/>
                      </a:lnTo>
                      <a:lnTo>
                        <a:pt x="670" y="795"/>
                      </a:lnTo>
                      <a:lnTo>
                        <a:pt x="650" y="812"/>
                      </a:lnTo>
                      <a:lnTo>
                        <a:pt x="625" y="835"/>
                      </a:lnTo>
                      <a:lnTo>
                        <a:pt x="595" y="840"/>
                      </a:lnTo>
                      <a:lnTo>
                        <a:pt x="558" y="832"/>
                      </a:lnTo>
                      <a:lnTo>
                        <a:pt x="501" y="821"/>
                      </a:lnTo>
                      <a:lnTo>
                        <a:pt x="128" y="761"/>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nvGrpSpPr>
          <p:cNvPr id="15" name="Group 351"/>
          <p:cNvGrpSpPr>
            <a:grpSpLocks/>
          </p:cNvGrpSpPr>
          <p:nvPr/>
        </p:nvGrpSpPr>
        <p:grpSpPr bwMode="auto">
          <a:xfrm>
            <a:off x="4389772" y="1920153"/>
            <a:ext cx="4754228" cy="3625633"/>
            <a:chOff x="3312" y="960"/>
            <a:chExt cx="2335" cy="1715"/>
          </a:xfrm>
          <a:solidFill>
            <a:schemeClr val="bg1">
              <a:lumMod val="95000"/>
            </a:schemeClr>
          </a:solidFill>
        </p:grpSpPr>
        <p:sp>
          <p:nvSpPr>
            <p:cNvPr id="577" name="Freeform 352"/>
            <p:cNvSpPr>
              <a:spLocks/>
            </p:cNvSpPr>
            <p:nvPr/>
          </p:nvSpPr>
          <p:spPr bwMode="auto">
            <a:xfrm>
              <a:off x="3677" y="1696"/>
              <a:ext cx="366" cy="183"/>
            </a:xfrm>
            <a:custGeom>
              <a:avLst/>
              <a:gdLst/>
              <a:ahLst/>
              <a:cxnLst>
                <a:cxn ang="0">
                  <a:pos x="0" y="230"/>
                </a:cxn>
                <a:cxn ang="0">
                  <a:pos x="48" y="45"/>
                </a:cxn>
                <a:cxn ang="0">
                  <a:pos x="69" y="8"/>
                </a:cxn>
                <a:cxn ang="0">
                  <a:pos x="106" y="0"/>
                </a:cxn>
                <a:cxn ang="0">
                  <a:pos x="210" y="13"/>
                </a:cxn>
                <a:cxn ang="0">
                  <a:pos x="280" y="35"/>
                </a:cxn>
                <a:cxn ang="0">
                  <a:pos x="340" y="45"/>
                </a:cxn>
                <a:cxn ang="0">
                  <a:pos x="457" y="45"/>
                </a:cxn>
                <a:cxn ang="0">
                  <a:pos x="530" y="45"/>
                </a:cxn>
                <a:cxn ang="0">
                  <a:pos x="614" y="63"/>
                </a:cxn>
                <a:cxn ang="0">
                  <a:pos x="675" y="91"/>
                </a:cxn>
                <a:cxn ang="0">
                  <a:pos x="744" y="130"/>
                </a:cxn>
                <a:cxn ang="0">
                  <a:pos x="799" y="130"/>
                </a:cxn>
                <a:cxn ang="0">
                  <a:pos x="835" y="108"/>
                </a:cxn>
                <a:cxn ang="0">
                  <a:pos x="900" y="76"/>
                </a:cxn>
                <a:cxn ang="0">
                  <a:pos x="941" y="72"/>
                </a:cxn>
                <a:cxn ang="0">
                  <a:pos x="979" y="67"/>
                </a:cxn>
                <a:cxn ang="0">
                  <a:pos x="1031" y="27"/>
                </a:cxn>
                <a:cxn ang="0">
                  <a:pos x="1005" y="94"/>
                </a:cxn>
                <a:cxn ang="0">
                  <a:pos x="998" y="166"/>
                </a:cxn>
                <a:cxn ang="0">
                  <a:pos x="955" y="414"/>
                </a:cxn>
                <a:cxn ang="0">
                  <a:pos x="936" y="513"/>
                </a:cxn>
                <a:cxn ang="0">
                  <a:pos x="968" y="639"/>
                </a:cxn>
                <a:cxn ang="0">
                  <a:pos x="908" y="715"/>
                </a:cxn>
                <a:cxn ang="0">
                  <a:pos x="895" y="715"/>
                </a:cxn>
                <a:cxn ang="0">
                  <a:pos x="878" y="683"/>
                </a:cxn>
                <a:cxn ang="0">
                  <a:pos x="805" y="683"/>
                </a:cxn>
                <a:cxn ang="0">
                  <a:pos x="784" y="639"/>
                </a:cxn>
                <a:cxn ang="0">
                  <a:pos x="711" y="639"/>
                </a:cxn>
                <a:cxn ang="0">
                  <a:pos x="711" y="594"/>
                </a:cxn>
                <a:cxn ang="0">
                  <a:pos x="682" y="594"/>
                </a:cxn>
                <a:cxn ang="0">
                  <a:pos x="675" y="544"/>
                </a:cxn>
                <a:cxn ang="0">
                  <a:pos x="610" y="468"/>
                </a:cxn>
                <a:cxn ang="0">
                  <a:pos x="526" y="431"/>
                </a:cxn>
                <a:cxn ang="0">
                  <a:pos x="425" y="382"/>
                </a:cxn>
                <a:cxn ang="0">
                  <a:pos x="381" y="359"/>
                </a:cxn>
                <a:cxn ang="0">
                  <a:pos x="280" y="327"/>
                </a:cxn>
                <a:cxn ang="0">
                  <a:pos x="232" y="315"/>
                </a:cxn>
                <a:cxn ang="0">
                  <a:pos x="200" y="260"/>
                </a:cxn>
                <a:cxn ang="0">
                  <a:pos x="171" y="266"/>
                </a:cxn>
                <a:cxn ang="0">
                  <a:pos x="146" y="305"/>
                </a:cxn>
                <a:cxn ang="0">
                  <a:pos x="62" y="305"/>
                </a:cxn>
                <a:cxn ang="0">
                  <a:pos x="3" y="224"/>
                </a:cxn>
                <a:cxn ang="0">
                  <a:pos x="0" y="230"/>
                </a:cxn>
              </a:cxnLst>
              <a:rect l="0" t="0" r="r" b="b"/>
              <a:pathLst>
                <a:path w="1031" h="715">
                  <a:moveTo>
                    <a:pt x="0" y="230"/>
                  </a:moveTo>
                  <a:lnTo>
                    <a:pt x="48" y="45"/>
                  </a:lnTo>
                  <a:lnTo>
                    <a:pt x="69" y="8"/>
                  </a:lnTo>
                  <a:lnTo>
                    <a:pt x="106" y="0"/>
                  </a:lnTo>
                  <a:lnTo>
                    <a:pt x="210" y="13"/>
                  </a:lnTo>
                  <a:lnTo>
                    <a:pt x="280" y="35"/>
                  </a:lnTo>
                  <a:lnTo>
                    <a:pt x="340" y="45"/>
                  </a:lnTo>
                  <a:lnTo>
                    <a:pt x="457" y="45"/>
                  </a:lnTo>
                  <a:lnTo>
                    <a:pt x="530" y="45"/>
                  </a:lnTo>
                  <a:lnTo>
                    <a:pt x="614" y="63"/>
                  </a:lnTo>
                  <a:lnTo>
                    <a:pt x="675" y="91"/>
                  </a:lnTo>
                  <a:lnTo>
                    <a:pt x="744" y="130"/>
                  </a:lnTo>
                  <a:lnTo>
                    <a:pt x="799" y="130"/>
                  </a:lnTo>
                  <a:lnTo>
                    <a:pt x="835" y="108"/>
                  </a:lnTo>
                  <a:lnTo>
                    <a:pt x="900" y="76"/>
                  </a:lnTo>
                  <a:lnTo>
                    <a:pt x="941" y="72"/>
                  </a:lnTo>
                  <a:lnTo>
                    <a:pt x="979" y="67"/>
                  </a:lnTo>
                  <a:lnTo>
                    <a:pt x="1031" y="27"/>
                  </a:lnTo>
                  <a:lnTo>
                    <a:pt x="1005" y="94"/>
                  </a:lnTo>
                  <a:lnTo>
                    <a:pt x="998" y="166"/>
                  </a:lnTo>
                  <a:lnTo>
                    <a:pt x="955" y="414"/>
                  </a:lnTo>
                  <a:lnTo>
                    <a:pt x="936" y="513"/>
                  </a:lnTo>
                  <a:lnTo>
                    <a:pt x="968" y="639"/>
                  </a:lnTo>
                  <a:lnTo>
                    <a:pt x="908" y="715"/>
                  </a:lnTo>
                  <a:lnTo>
                    <a:pt x="895" y="715"/>
                  </a:lnTo>
                  <a:lnTo>
                    <a:pt x="878" y="683"/>
                  </a:lnTo>
                  <a:lnTo>
                    <a:pt x="805" y="683"/>
                  </a:lnTo>
                  <a:lnTo>
                    <a:pt x="784" y="639"/>
                  </a:lnTo>
                  <a:lnTo>
                    <a:pt x="711" y="639"/>
                  </a:lnTo>
                  <a:lnTo>
                    <a:pt x="711" y="594"/>
                  </a:lnTo>
                  <a:lnTo>
                    <a:pt x="682" y="594"/>
                  </a:lnTo>
                  <a:lnTo>
                    <a:pt x="675" y="544"/>
                  </a:lnTo>
                  <a:lnTo>
                    <a:pt x="610" y="468"/>
                  </a:lnTo>
                  <a:lnTo>
                    <a:pt x="526" y="431"/>
                  </a:lnTo>
                  <a:lnTo>
                    <a:pt x="425" y="382"/>
                  </a:lnTo>
                  <a:lnTo>
                    <a:pt x="381" y="359"/>
                  </a:lnTo>
                  <a:lnTo>
                    <a:pt x="280" y="327"/>
                  </a:lnTo>
                  <a:lnTo>
                    <a:pt x="232" y="315"/>
                  </a:lnTo>
                  <a:lnTo>
                    <a:pt x="200" y="260"/>
                  </a:lnTo>
                  <a:lnTo>
                    <a:pt x="171" y="266"/>
                  </a:lnTo>
                  <a:lnTo>
                    <a:pt x="146" y="305"/>
                  </a:lnTo>
                  <a:lnTo>
                    <a:pt x="62" y="305"/>
                  </a:lnTo>
                  <a:lnTo>
                    <a:pt x="3" y="224"/>
                  </a:lnTo>
                  <a:lnTo>
                    <a:pt x="0" y="230"/>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6" name="Group 353"/>
            <p:cNvGrpSpPr>
              <a:grpSpLocks/>
            </p:cNvGrpSpPr>
            <p:nvPr/>
          </p:nvGrpSpPr>
          <p:grpSpPr bwMode="auto">
            <a:xfrm>
              <a:off x="3312" y="960"/>
              <a:ext cx="2335" cy="1715"/>
              <a:chOff x="3312" y="960"/>
              <a:chExt cx="2335" cy="1715"/>
            </a:xfrm>
            <a:grpFill/>
          </p:grpSpPr>
          <p:grpSp>
            <p:nvGrpSpPr>
              <p:cNvPr id="17" name="Group 354"/>
              <p:cNvGrpSpPr>
                <a:grpSpLocks/>
              </p:cNvGrpSpPr>
              <p:nvPr/>
            </p:nvGrpSpPr>
            <p:grpSpPr bwMode="auto">
              <a:xfrm>
                <a:off x="3973" y="1728"/>
                <a:ext cx="970" cy="883"/>
                <a:chOff x="3973" y="1728"/>
                <a:chExt cx="970" cy="883"/>
              </a:xfrm>
              <a:grpFill/>
            </p:grpSpPr>
            <p:sp>
              <p:nvSpPr>
                <p:cNvPr id="646" name="Freeform 355"/>
                <p:cNvSpPr>
                  <a:spLocks/>
                </p:cNvSpPr>
                <p:nvPr/>
              </p:nvSpPr>
              <p:spPr bwMode="auto">
                <a:xfrm>
                  <a:off x="4201" y="2379"/>
                  <a:ext cx="183" cy="210"/>
                </a:xfrm>
                <a:custGeom>
                  <a:avLst/>
                  <a:gdLst/>
                  <a:ahLst/>
                  <a:cxnLst>
                    <a:cxn ang="0">
                      <a:pos x="514" y="820"/>
                    </a:cxn>
                    <a:cxn ang="0">
                      <a:pos x="482" y="820"/>
                    </a:cxn>
                    <a:cxn ang="0">
                      <a:pos x="451" y="820"/>
                    </a:cxn>
                    <a:cxn ang="0">
                      <a:pos x="418" y="820"/>
                    </a:cxn>
                    <a:cxn ang="0">
                      <a:pos x="385" y="779"/>
                    </a:cxn>
                    <a:cxn ang="0">
                      <a:pos x="354" y="738"/>
                    </a:cxn>
                    <a:cxn ang="0">
                      <a:pos x="322" y="738"/>
                    </a:cxn>
                    <a:cxn ang="0">
                      <a:pos x="289" y="696"/>
                    </a:cxn>
                    <a:cxn ang="0">
                      <a:pos x="257" y="696"/>
                    </a:cxn>
                    <a:cxn ang="0">
                      <a:pos x="225" y="656"/>
                    </a:cxn>
                    <a:cxn ang="0">
                      <a:pos x="193" y="615"/>
                    </a:cxn>
                    <a:cxn ang="0">
                      <a:pos x="193" y="574"/>
                    </a:cxn>
                    <a:cxn ang="0">
                      <a:pos x="161" y="574"/>
                    </a:cxn>
                    <a:cxn ang="0">
                      <a:pos x="161" y="534"/>
                    </a:cxn>
                    <a:cxn ang="0">
                      <a:pos x="161" y="451"/>
                    </a:cxn>
                    <a:cxn ang="0">
                      <a:pos x="161" y="410"/>
                    </a:cxn>
                    <a:cxn ang="0">
                      <a:pos x="97" y="328"/>
                    </a:cxn>
                    <a:cxn ang="0">
                      <a:pos x="64" y="246"/>
                    </a:cxn>
                    <a:cxn ang="0">
                      <a:pos x="0" y="123"/>
                    </a:cxn>
                    <a:cxn ang="0">
                      <a:pos x="0" y="165"/>
                    </a:cxn>
                    <a:cxn ang="0">
                      <a:pos x="32" y="123"/>
                    </a:cxn>
                    <a:cxn ang="0">
                      <a:pos x="64" y="123"/>
                    </a:cxn>
                    <a:cxn ang="0">
                      <a:pos x="64" y="83"/>
                    </a:cxn>
                    <a:cxn ang="0">
                      <a:pos x="97" y="41"/>
                    </a:cxn>
                    <a:cxn ang="0">
                      <a:pos x="161" y="0"/>
                    </a:cxn>
                    <a:cxn ang="0">
                      <a:pos x="193" y="0"/>
                    </a:cxn>
                    <a:cxn ang="0">
                      <a:pos x="225" y="0"/>
                    </a:cxn>
                    <a:cxn ang="0">
                      <a:pos x="257" y="0"/>
                    </a:cxn>
                    <a:cxn ang="0">
                      <a:pos x="289" y="0"/>
                    </a:cxn>
                    <a:cxn ang="0">
                      <a:pos x="322" y="0"/>
                    </a:cxn>
                    <a:cxn ang="0">
                      <a:pos x="354" y="41"/>
                    </a:cxn>
                    <a:cxn ang="0">
                      <a:pos x="354" y="83"/>
                    </a:cxn>
                    <a:cxn ang="0">
                      <a:pos x="354" y="123"/>
                    </a:cxn>
                    <a:cxn ang="0">
                      <a:pos x="385" y="207"/>
                    </a:cxn>
                    <a:cxn ang="0">
                      <a:pos x="385" y="246"/>
                    </a:cxn>
                    <a:cxn ang="0">
                      <a:pos x="418" y="288"/>
                    </a:cxn>
                    <a:cxn ang="0">
                      <a:pos x="418" y="369"/>
                    </a:cxn>
                    <a:cxn ang="0">
                      <a:pos x="451" y="451"/>
                    </a:cxn>
                    <a:cxn ang="0">
                      <a:pos x="451" y="534"/>
                    </a:cxn>
                    <a:cxn ang="0">
                      <a:pos x="514" y="696"/>
                    </a:cxn>
                    <a:cxn ang="0">
                      <a:pos x="514" y="738"/>
                    </a:cxn>
                    <a:cxn ang="0">
                      <a:pos x="482" y="738"/>
                    </a:cxn>
                    <a:cxn ang="0">
                      <a:pos x="482" y="779"/>
                    </a:cxn>
                    <a:cxn ang="0">
                      <a:pos x="514" y="779"/>
                    </a:cxn>
                    <a:cxn ang="0">
                      <a:pos x="514" y="820"/>
                    </a:cxn>
                  </a:cxnLst>
                  <a:rect l="0" t="0" r="r" b="b"/>
                  <a:pathLst>
                    <a:path w="514" h="820">
                      <a:moveTo>
                        <a:pt x="514" y="820"/>
                      </a:moveTo>
                      <a:lnTo>
                        <a:pt x="482" y="820"/>
                      </a:lnTo>
                      <a:lnTo>
                        <a:pt x="451" y="820"/>
                      </a:lnTo>
                      <a:lnTo>
                        <a:pt x="418" y="820"/>
                      </a:lnTo>
                      <a:lnTo>
                        <a:pt x="385" y="779"/>
                      </a:lnTo>
                      <a:lnTo>
                        <a:pt x="354" y="738"/>
                      </a:lnTo>
                      <a:lnTo>
                        <a:pt x="322" y="738"/>
                      </a:lnTo>
                      <a:lnTo>
                        <a:pt x="289" y="696"/>
                      </a:lnTo>
                      <a:lnTo>
                        <a:pt x="257" y="696"/>
                      </a:lnTo>
                      <a:lnTo>
                        <a:pt x="225" y="656"/>
                      </a:lnTo>
                      <a:lnTo>
                        <a:pt x="193" y="615"/>
                      </a:lnTo>
                      <a:lnTo>
                        <a:pt x="193" y="574"/>
                      </a:lnTo>
                      <a:lnTo>
                        <a:pt x="161" y="574"/>
                      </a:lnTo>
                      <a:lnTo>
                        <a:pt x="161" y="534"/>
                      </a:lnTo>
                      <a:lnTo>
                        <a:pt x="161" y="451"/>
                      </a:lnTo>
                      <a:lnTo>
                        <a:pt x="161" y="410"/>
                      </a:lnTo>
                      <a:lnTo>
                        <a:pt x="97" y="328"/>
                      </a:lnTo>
                      <a:lnTo>
                        <a:pt x="64" y="246"/>
                      </a:lnTo>
                      <a:lnTo>
                        <a:pt x="0" y="123"/>
                      </a:lnTo>
                      <a:lnTo>
                        <a:pt x="0" y="165"/>
                      </a:lnTo>
                      <a:lnTo>
                        <a:pt x="32" y="123"/>
                      </a:lnTo>
                      <a:lnTo>
                        <a:pt x="64" y="123"/>
                      </a:lnTo>
                      <a:lnTo>
                        <a:pt x="64" y="83"/>
                      </a:lnTo>
                      <a:lnTo>
                        <a:pt x="97" y="41"/>
                      </a:lnTo>
                      <a:lnTo>
                        <a:pt x="161" y="0"/>
                      </a:lnTo>
                      <a:lnTo>
                        <a:pt x="193" y="0"/>
                      </a:lnTo>
                      <a:lnTo>
                        <a:pt x="225" y="0"/>
                      </a:lnTo>
                      <a:lnTo>
                        <a:pt x="257" y="0"/>
                      </a:lnTo>
                      <a:lnTo>
                        <a:pt x="289" y="0"/>
                      </a:lnTo>
                      <a:lnTo>
                        <a:pt x="322" y="0"/>
                      </a:lnTo>
                      <a:lnTo>
                        <a:pt x="354" y="41"/>
                      </a:lnTo>
                      <a:lnTo>
                        <a:pt x="354" y="83"/>
                      </a:lnTo>
                      <a:lnTo>
                        <a:pt x="354" y="123"/>
                      </a:lnTo>
                      <a:lnTo>
                        <a:pt x="385" y="207"/>
                      </a:lnTo>
                      <a:lnTo>
                        <a:pt x="385" y="246"/>
                      </a:lnTo>
                      <a:lnTo>
                        <a:pt x="418" y="288"/>
                      </a:lnTo>
                      <a:lnTo>
                        <a:pt x="418" y="369"/>
                      </a:lnTo>
                      <a:lnTo>
                        <a:pt x="451" y="451"/>
                      </a:lnTo>
                      <a:lnTo>
                        <a:pt x="451" y="534"/>
                      </a:lnTo>
                      <a:lnTo>
                        <a:pt x="514" y="696"/>
                      </a:lnTo>
                      <a:lnTo>
                        <a:pt x="514" y="738"/>
                      </a:lnTo>
                      <a:lnTo>
                        <a:pt x="482" y="738"/>
                      </a:lnTo>
                      <a:lnTo>
                        <a:pt x="482" y="779"/>
                      </a:lnTo>
                      <a:lnTo>
                        <a:pt x="514" y="779"/>
                      </a:lnTo>
                      <a:lnTo>
                        <a:pt x="514" y="82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7" name="Freeform 356"/>
                <p:cNvSpPr>
                  <a:spLocks/>
                </p:cNvSpPr>
                <p:nvPr/>
              </p:nvSpPr>
              <p:spPr bwMode="auto">
                <a:xfrm>
                  <a:off x="4008" y="2379"/>
                  <a:ext cx="250" cy="137"/>
                </a:xfrm>
                <a:custGeom>
                  <a:avLst/>
                  <a:gdLst/>
                  <a:ahLst/>
                  <a:cxnLst>
                    <a:cxn ang="0">
                      <a:pos x="0" y="369"/>
                    </a:cxn>
                    <a:cxn ang="0">
                      <a:pos x="0" y="327"/>
                    </a:cxn>
                    <a:cxn ang="0">
                      <a:pos x="0" y="288"/>
                    </a:cxn>
                    <a:cxn ang="0">
                      <a:pos x="33" y="288"/>
                    </a:cxn>
                    <a:cxn ang="0">
                      <a:pos x="33" y="246"/>
                    </a:cxn>
                    <a:cxn ang="0">
                      <a:pos x="33" y="207"/>
                    </a:cxn>
                    <a:cxn ang="0">
                      <a:pos x="33" y="165"/>
                    </a:cxn>
                    <a:cxn ang="0">
                      <a:pos x="33" y="123"/>
                    </a:cxn>
                    <a:cxn ang="0">
                      <a:pos x="33" y="83"/>
                    </a:cxn>
                    <a:cxn ang="0">
                      <a:pos x="33" y="41"/>
                    </a:cxn>
                    <a:cxn ang="0">
                      <a:pos x="65" y="41"/>
                    </a:cxn>
                    <a:cxn ang="0">
                      <a:pos x="98" y="41"/>
                    </a:cxn>
                    <a:cxn ang="0">
                      <a:pos x="130" y="41"/>
                    </a:cxn>
                    <a:cxn ang="0">
                      <a:pos x="161" y="41"/>
                    </a:cxn>
                    <a:cxn ang="0">
                      <a:pos x="194" y="41"/>
                    </a:cxn>
                    <a:cxn ang="0">
                      <a:pos x="227" y="41"/>
                    </a:cxn>
                    <a:cxn ang="0">
                      <a:pos x="258" y="41"/>
                    </a:cxn>
                    <a:cxn ang="0">
                      <a:pos x="290" y="83"/>
                    </a:cxn>
                    <a:cxn ang="0">
                      <a:pos x="322" y="83"/>
                    </a:cxn>
                    <a:cxn ang="0">
                      <a:pos x="355" y="83"/>
                    </a:cxn>
                    <a:cxn ang="0">
                      <a:pos x="387" y="83"/>
                    </a:cxn>
                    <a:cxn ang="0">
                      <a:pos x="419" y="83"/>
                    </a:cxn>
                    <a:cxn ang="0">
                      <a:pos x="419" y="41"/>
                    </a:cxn>
                    <a:cxn ang="0">
                      <a:pos x="451" y="41"/>
                    </a:cxn>
                    <a:cxn ang="0">
                      <a:pos x="484" y="0"/>
                    </a:cxn>
                    <a:cxn ang="0">
                      <a:pos x="484" y="41"/>
                    </a:cxn>
                    <a:cxn ang="0">
                      <a:pos x="516" y="123"/>
                    </a:cxn>
                    <a:cxn ang="0">
                      <a:pos x="548" y="165"/>
                    </a:cxn>
                    <a:cxn ang="0">
                      <a:pos x="548" y="123"/>
                    </a:cxn>
                    <a:cxn ang="0">
                      <a:pos x="612" y="246"/>
                    </a:cxn>
                    <a:cxn ang="0">
                      <a:pos x="645" y="327"/>
                    </a:cxn>
                    <a:cxn ang="0">
                      <a:pos x="709" y="410"/>
                    </a:cxn>
                    <a:cxn ang="0">
                      <a:pos x="709" y="451"/>
                    </a:cxn>
                    <a:cxn ang="0">
                      <a:pos x="709" y="533"/>
                    </a:cxn>
                    <a:cxn ang="0">
                      <a:pos x="419" y="493"/>
                    </a:cxn>
                    <a:cxn ang="0">
                      <a:pos x="258" y="451"/>
                    </a:cxn>
                    <a:cxn ang="0">
                      <a:pos x="0" y="369"/>
                    </a:cxn>
                  </a:cxnLst>
                  <a:rect l="0" t="0" r="r" b="b"/>
                  <a:pathLst>
                    <a:path w="709" h="533">
                      <a:moveTo>
                        <a:pt x="0" y="369"/>
                      </a:moveTo>
                      <a:lnTo>
                        <a:pt x="0" y="327"/>
                      </a:lnTo>
                      <a:lnTo>
                        <a:pt x="0" y="288"/>
                      </a:lnTo>
                      <a:lnTo>
                        <a:pt x="33" y="288"/>
                      </a:lnTo>
                      <a:lnTo>
                        <a:pt x="33" y="246"/>
                      </a:lnTo>
                      <a:lnTo>
                        <a:pt x="33" y="207"/>
                      </a:lnTo>
                      <a:lnTo>
                        <a:pt x="33" y="165"/>
                      </a:lnTo>
                      <a:lnTo>
                        <a:pt x="33" y="123"/>
                      </a:lnTo>
                      <a:lnTo>
                        <a:pt x="33" y="83"/>
                      </a:lnTo>
                      <a:lnTo>
                        <a:pt x="33" y="41"/>
                      </a:lnTo>
                      <a:lnTo>
                        <a:pt x="65" y="41"/>
                      </a:lnTo>
                      <a:lnTo>
                        <a:pt x="98" y="41"/>
                      </a:lnTo>
                      <a:lnTo>
                        <a:pt x="130" y="41"/>
                      </a:lnTo>
                      <a:lnTo>
                        <a:pt x="161" y="41"/>
                      </a:lnTo>
                      <a:lnTo>
                        <a:pt x="194" y="41"/>
                      </a:lnTo>
                      <a:lnTo>
                        <a:pt x="227" y="41"/>
                      </a:lnTo>
                      <a:lnTo>
                        <a:pt x="258" y="41"/>
                      </a:lnTo>
                      <a:lnTo>
                        <a:pt x="290" y="83"/>
                      </a:lnTo>
                      <a:lnTo>
                        <a:pt x="322" y="83"/>
                      </a:lnTo>
                      <a:lnTo>
                        <a:pt x="355" y="83"/>
                      </a:lnTo>
                      <a:lnTo>
                        <a:pt x="387" y="83"/>
                      </a:lnTo>
                      <a:lnTo>
                        <a:pt x="419" y="83"/>
                      </a:lnTo>
                      <a:lnTo>
                        <a:pt x="419" y="41"/>
                      </a:lnTo>
                      <a:lnTo>
                        <a:pt x="451" y="41"/>
                      </a:lnTo>
                      <a:lnTo>
                        <a:pt x="484" y="0"/>
                      </a:lnTo>
                      <a:lnTo>
                        <a:pt x="484" y="41"/>
                      </a:lnTo>
                      <a:lnTo>
                        <a:pt x="516" y="123"/>
                      </a:lnTo>
                      <a:lnTo>
                        <a:pt x="548" y="165"/>
                      </a:lnTo>
                      <a:lnTo>
                        <a:pt x="548" y="123"/>
                      </a:lnTo>
                      <a:lnTo>
                        <a:pt x="612" y="246"/>
                      </a:lnTo>
                      <a:lnTo>
                        <a:pt x="645" y="327"/>
                      </a:lnTo>
                      <a:lnTo>
                        <a:pt x="709" y="410"/>
                      </a:lnTo>
                      <a:lnTo>
                        <a:pt x="709" y="451"/>
                      </a:lnTo>
                      <a:lnTo>
                        <a:pt x="709" y="533"/>
                      </a:lnTo>
                      <a:lnTo>
                        <a:pt x="419" y="493"/>
                      </a:lnTo>
                      <a:lnTo>
                        <a:pt x="258" y="451"/>
                      </a:lnTo>
                      <a:lnTo>
                        <a:pt x="0" y="36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8" name="Group 357"/>
                <p:cNvGrpSpPr>
                  <a:grpSpLocks/>
                </p:cNvGrpSpPr>
                <p:nvPr/>
              </p:nvGrpSpPr>
              <p:grpSpPr bwMode="auto">
                <a:xfrm>
                  <a:off x="3973" y="1728"/>
                  <a:ext cx="970" cy="883"/>
                  <a:chOff x="3973" y="1709"/>
                  <a:chExt cx="970" cy="883"/>
                </a:xfrm>
                <a:grpFill/>
              </p:grpSpPr>
              <p:sp>
                <p:nvSpPr>
                  <p:cNvPr id="649" name="Freeform 358"/>
                  <p:cNvSpPr>
                    <a:spLocks/>
                  </p:cNvSpPr>
                  <p:nvPr/>
                </p:nvSpPr>
                <p:spPr bwMode="auto">
                  <a:xfrm>
                    <a:off x="4806" y="1969"/>
                    <a:ext cx="125" cy="178"/>
                  </a:xfrm>
                  <a:custGeom>
                    <a:avLst/>
                    <a:gdLst/>
                    <a:ahLst/>
                    <a:cxnLst>
                      <a:cxn ang="0">
                        <a:pos x="226" y="532"/>
                      </a:cxn>
                      <a:cxn ang="0">
                        <a:pos x="129" y="613"/>
                      </a:cxn>
                      <a:cxn ang="0">
                        <a:pos x="98" y="655"/>
                      </a:cxn>
                      <a:cxn ang="0">
                        <a:pos x="65" y="697"/>
                      </a:cxn>
                      <a:cxn ang="0">
                        <a:pos x="0" y="408"/>
                      </a:cxn>
                      <a:cxn ang="0">
                        <a:pos x="0" y="369"/>
                      </a:cxn>
                      <a:cxn ang="0">
                        <a:pos x="0" y="327"/>
                      </a:cxn>
                      <a:cxn ang="0">
                        <a:pos x="33" y="327"/>
                      </a:cxn>
                      <a:cxn ang="0">
                        <a:pos x="65" y="327"/>
                      </a:cxn>
                      <a:cxn ang="0">
                        <a:pos x="65" y="286"/>
                      </a:cxn>
                      <a:cxn ang="0">
                        <a:pos x="98" y="246"/>
                      </a:cxn>
                      <a:cxn ang="0">
                        <a:pos x="129" y="246"/>
                      </a:cxn>
                      <a:cxn ang="0">
                        <a:pos x="129" y="205"/>
                      </a:cxn>
                      <a:cxn ang="0">
                        <a:pos x="161" y="163"/>
                      </a:cxn>
                      <a:cxn ang="0">
                        <a:pos x="161" y="122"/>
                      </a:cxn>
                      <a:cxn ang="0">
                        <a:pos x="161" y="82"/>
                      </a:cxn>
                      <a:cxn ang="0">
                        <a:pos x="194" y="82"/>
                      </a:cxn>
                      <a:cxn ang="0">
                        <a:pos x="194" y="41"/>
                      </a:cxn>
                      <a:cxn ang="0">
                        <a:pos x="226" y="0"/>
                      </a:cxn>
                      <a:cxn ang="0">
                        <a:pos x="290" y="41"/>
                      </a:cxn>
                      <a:cxn ang="0">
                        <a:pos x="290" y="82"/>
                      </a:cxn>
                      <a:cxn ang="0">
                        <a:pos x="322" y="122"/>
                      </a:cxn>
                      <a:cxn ang="0">
                        <a:pos x="322" y="163"/>
                      </a:cxn>
                      <a:cxn ang="0">
                        <a:pos x="322" y="205"/>
                      </a:cxn>
                      <a:cxn ang="0">
                        <a:pos x="355" y="246"/>
                      </a:cxn>
                      <a:cxn ang="0">
                        <a:pos x="322" y="327"/>
                      </a:cxn>
                      <a:cxn ang="0">
                        <a:pos x="322" y="369"/>
                      </a:cxn>
                      <a:cxn ang="0">
                        <a:pos x="290" y="408"/>
                      </a:cxn>
                      <a:cxn ang="0">
                        <a:pos x="258" y="450"/>
                      </a:cxn>
                      <a:cxn ang="0">
                        <a:pos x="258" y="491"/>
                      </a:cxn>
                      <a:cxn ang="0">
                        <a:pos x="226" y="532"/>
                      </a:cxn>
                    </a:cxnLst>
                    <a:rect l="0" t="0" r="r" b="b"/>
                    <a:pathLst>
                      <a:path w="355" h="697">
                        <a:moveTo>
                          <a:pt x="226" y="532"/>
                        </a:moveTo>
                        <a:lnTo>
                          <a:pt x="129" y="613"/>
                        </a:lnTo>
                        <a:lnTo>
                          <a:pt x="98" y="655"/>
                        </a:lnTo>
                        <a:lnTo>
                          <a:pt x="65" y="697"/>
                        </a:lnTo>
                        <a:lnTo>
                          <a:pt x="0" y="408"/>
                        </a:lnTo>
                        <a:lnTo>
                          <a:pt x="0" y="369"/>
                        </a:lnTo>
                        <a:lnTo>
                          <a:pt x="0" y="327"/>
                        </a:lnTo>
                        <a:lnTo>
                          <a:pt x="33" y="327"/>
                        </a:lnTo>
                        <a:lnTo>
                          <a:pt x="65" y="327"/>
                        </a:lnTo>
                        <a:lnTo>
                          <a:pt x="65" y="286"/>
                        </a:lnTo>
                        <a:lnTo>
                          <a:pt x="98" y="246"/>
                        </a:lnTo>
                        <a:lnTo>
                          <a:pt x="129" y="246"/>
                        </a:lnTo>
                        <a:lnTo>
                          <a:pt x="129" y="205"/>
                        </a:lnTo>
                        <a:lnTo>
                          <a:pt x="161" y="163"/>
                        </a:lnTo>
                        <a:lnTo>
                          <a:pt x="161" y="122"/>
                        </a:lnTo>
                        <a:lnTo>
                          <a:pt x="161" y="82"/>
                        </a:lnTo>
                        <a:lnTo>
                          <a:pt x="194" y="82"/>
                        </a:lnTo>
                        <a:lnTo>
                          <a:pt x="194" y="41"/>
                        </a:lnTo>
                        <a:lnTo>
                          <a:pt x="226" y="0"/>
                        </a:lnTo>
                        <a:lnTo>
                          <a:pt x="290" y="41"/>
                        </a:lnTo>
                        <a:lnTo>
                          <a:pt x="290" y="82"/>
                        </a:lnTo>
                        <a:lnTo>
                          <a:pt x="322" y="122"/>
                        </a:lnTo>
                        <a:lnTo>
                          <a:pt x="322" y="163"/>
                        </a:lnTo>
                        <a:lnTo>
                          <a:pt x="322" y="205"/>
                        </a:lnTo>
                        <a:lnTo>
                          <a:pt x="355" y="246"/>
                        </a:lnTo>
                        <a:lnTo>
                          <a:pt x="322" y="327"/>
                        </a:lnTo>
                        <a:lnTo>
                          <a:pt x="322" y="369"/>
                        </a:lnTo>
                        <a:lnTo>
                          <a:pt x="290" y="408"/>
                        </a:lnTo>
                        <a:lnTo>
                          <a:pt x="258" y="450"/>
                        </a:lnTo>
                        <a:lnTo>
                          <a:pt x="258" y="491"/>
                        </a:lnTo>
                        <a:lnTo>
                          <a:pt x="226" y="53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0" name="Freeform 359"/>
                  <p:cNvSpPr>
                    <a:spLocks/>
                  </p:cNvSpPr>
                  <p:nvPr/>
                </p:nvSpPr>
                <p:spPr bwMode="auto">
                  <a:xfrm>
                    <a:off x="4680" y="2096"/>
                    <a:ext cx="263" cy="189"/>
                  </a:xfrm>
                  <a:custGeom>
                    <a:avLst/>
                    <a:gdLst/>
                    <a:ahLst/>
                    <a:cxnLst>
                      <a:cxn ang="0">
                        <a:pos x="611" y="738"/>
                      </a:cxn>
                      <a:cxn ang="0">
                        <a:pos x="579" y="738"/>
                      </a:cxn>
                      <a:cxn ang="0">
                        <a:pos x="547" y="738"/>
                      </a:cxn>
                      <a:cxn ang="0">
                        <a:pos x="547" y="697"/>
                      </a:cxn>
                      <a:cxn ang="0">
                        <a:pos x="514" y="697"/>
                      </a:cxn>
                      <a:cxn ang="0">
                        <a:pos x="483" y="697"/>
                      </a:cxn>
                      <a:cxn ang="0">
                        <a:pos x="418" y="738"/>
                      </a:cxn>
                      <a:cxn ang="0">
                        <a:pos x="386" y="738"/>
                      </a:cxn>
                      <a:cxn ang="0">
                        <a:pos x="353" y="697"/>
                      </a:cxn>
                      <a:cxn ang="0">
                        <a:pos x="321" y="697"/>
                      </a:cxn>
                      <a:cxn ang="0">
                        <a:pos x="290" y="697"/>
                      </a:cxn>
                      <a:cxn ang="0">
                        <a:pos x="257" y="697"/>
                      </a:cxn>
                      <a:cxn ang="0">
                        <a:pos x="225" y="697"/>
                      </a:cxn>
                      <a:cxn ang="0">
                        <a:pos x="193" y="697"/>
                      </a:cxn>
                      <a:cxn ang="0">
                        <a:pos x="160" y="656"/>
                      </a:cxn>
                      <a:cxn ang="0">
                        <a:pos x="129" y="656"/>
                      </a:cxn>
                      <a:cxn ang="0">
                        <a:pos x="96" y="656"/>
                      </a:cxn>
                      <a:cxn ang="0">
                        <a:pos x="64" y="656"/>
                      </a:cxn>
                      <a:cxn ang="0">
                        <a:pos x="0" y="616"/>
                      </a:cxn>
                      <a:cxn ang="0">
                        <a:pos x="32" y="616"/>
                      </a:cxn>
                      <a:cxn ang="0">
                        <a:pos x="32" y="574"/>
                      </a:cxn>
                      <a:cxn ang="0">
                        <a:pos x="64" y="534"/>
                      </a:cxn>
                      <a:cxn ang="0">
                        <a:pos x="96" y="534"/>
                      </a:cxn>
                      <a:cxn ang="0">
                        <a:pos x="129" y="492"/>
                      </a:cxn>
                      <a:cxn ang="0">
                        <a:pos x="160" y="450"/>
                      </a:cxn>
                      <a:cxn ang="0">
                        <a:pos x="193" y="411"/>
                      </a:cxn>
                      <a:cxn ang="0">
                        <a:pos x="257" y="329"/>
                      </a:cxn>
                      <a:cxn ang="0">
                        <a:pos x="290" y="288"/>
                      </a:cxn>
                      <a:cxn ang="0">
                        <a:pos x="321" y="288"/>
                      </a:cxn>
                      <a:cxn ang="0">
                        <a:pos x="321" y="246"/>
                      </a:cxn>
                      <a:cxn ang="0">
                        <a:pos x="353" y="246"/>
                      </a:cxn>
                      <a:cxn ang="0">
                        <a:pos x="386" y="206"/>
                      </a:cxn>
                      <a:cxn ang="0">
                        <a:pos x="418" y="206"/>
                      </a:cxn>
                      <a:cxn ang="0">
                        <a:pos x="450" y="164"/>
                      </a:cxn>
                      <a:cxn ang="0">
                        <a:pos x="483" y="123"/>
                      </a:cxn>
                      <a:cxn ang="0">
                        <a:pos x="579" y="42"/>
                      </a:cxn>
                      <a:cxn ang="0">
                        <a:pos x="611" y="42"/>
                      </a:cxn>
                      <a:cxn ang="0">
                        <a:pos x="643" y="42"/>
                      </a:cxn>
                      <a:cxn ang="0">
                        <a:pos x="675" y="0"/>
                      </a:cxn>
                      <a:cxn ang="0">
                        <a:pos x="708" y="42"/>
                      </a:cxn>
                      <a:cxn ang="0">
                        <a:pos x="708" y="83"/>
                      </a:cxn>
                      <a:cxn ang="0">
                        <a:pos x="740" y="83"/>
                      </a:cxn>
                      <a:cxn ang="0">
                        <a:pos x="740" y="123"/>
                      </a:cxn>
                      <a:cxn ang="0">
                        <a:pos x="740" y="164"/>
                      </a:cxn>
                      <a:cxn ang="0">
                        <a:pos x="643" y="329"/>
                      </a:cxn>
                      <a:cxn ang="0">
                        <a:pos x="611" y="411"/>
                      </a:cxn>
                      <a:cxn ang="0">
                        <a:pos x="579" y="450"/>
                      </a:cxn>
                      <a:cxn ang="0">
                        <a:pos x="579" y="492"/>
                      </a:cxn>
                      <a:cxn ang="0">
                        <a:pos x="579" y="534"/>
                      </a:cxn>
                      <a:cxn ang="0">
                        <a:pos x="579" y="616"/>
                      </a:cxn>
                      <a:cxn ang="0">
                        <a:pos x="611" y="697"/>
                      </a:cxn>
                      <a:cxn ang="0">
                        <a:pos x="611" y="738"/>
                      </a:cxn>
                    </a:cxnLst>
                    <a:rect l="0" t="0" r="r" b="b"/>
                    <a:pathLst>
                      <a:path w="740" h="738">
                        <a:moveTo>
                          <a:pt x="611" y="738"/>
                        </a:moveTo>
                        <a:lnTo>
                          <a:pt x="579" y="738"/>
                        </a:lnTo>
                        <a:lnTo>
                          <a:pt x="547" y="738"/>
                        </a:lnTo>
                        <a:lnTo>
                          <a:pt x="547" y="697"/>
                        </a:lnTo>
                        <a:lnTo>
                          <a:pt x="514" y="697"/>
                        </a:lnTo>
                        <a:lnTo>
                          <a:pt x="483" y="697"/>
                        </a:lnTo>
                        <a:lnTo>
                          <a:pt x="418" y="738"/>
                        </a:lnTo>
                        <a:lnTo>
                          <a:pt x="386" y="738"/>
                        </a:lnTo>
                        <a:lnTo>
                          <a:pt x="353" y="697"/>
                        </a:lnTo>
                        <a:lnTo>
                          <a:pt x="321" y="697"/>
                        </a:lnTo>
                        <a:lnTo>
                          <a:pt x="290" y="697"/>
                        </a:lnTo>
                        <a:lnTo>
                          <a:pt x="257" y="697"/>
                        </a:lnTo>
                        <a:lnTo>
                          <a:pt x="225" y="697"/>
                        </a:lnTo>
                        <a:lnTo>
                          <a:pt x="193" y="697"/>
                        </a:lnTo>
                        <a:lnTo>
                          <a:pt x="160" y="656"/>
                        </a:lnTo>
                        <a:lnTo>
                          <a:pt x="129" y="656"/>
                        </a:lnTo>
                        <a:lnTo>
                          <a:pt x="96" y="656"/>
                        </a:lnTo>
                        <a:lnTo>
                          <a:pt x="64" y="656"/>
                        </a:lnTo>
                        <a:lnTo>
                          <a:pt x="0" y="616"/>
                        </a:lnTo>
                        <a:lnTo>
                          <a:pt x="32" y="616"/>
                        </a:lnTo>
                        <a:lnTo>
                          <a:pt x="32" y="574"/>
                        </a:lnTo>
                        <a:lnTo>
                          <a:pt x="64" y="534"/>
                        </a:lnTo>
                        <a:lnTo>
                          <a:pt x="96" y="534"/>
                        </a:lnTo>
                        <a:lnTo>
                          <a:pt x="129" y="492"/>
                        </a:lnTo>
                        <a:lnTo>
                          <a:pt x="160" y="450"/>
                        </a:lnTo>
                        <a:lnTo>
                          <a:pt x="193" y="411"/>
                        </a:lnTo>
                        <a:lnTo>
                          <a:pt x="257" y="329"/>
                        </a:lnTo>
                        <a:lnTo>
                          <a:pt x="290" y="288"/>
                        </a:lnTo>
                        <a:lnTo>
                          <a:pt x="321" y="288"/>
                        </a:lnTo>
                        <a:lnTo>
                          <a:pt x="321" y="246"/>
                        </a:lnTo>
                        <a:lnTo>
                          <a:pt x="353" y="246"/>
                        </a:lnTo>
                        <a:lnTo>
                          <a:pt x="386" y="206"/>
                        </a:lnTo>
                        <a:lnTo>
                          <a:pt x="418" y="206"/>
                        </a:lnTo>
                        <a:lnTo>
                          <a:pt x="450" y="164"/>
                        </a:lnTo>
                        <a:lnTo>
                          <a:pt x="483" y="123"/>
                        </a:lnTo>
                        <a:lnTo>
                          <a:pt x="579" y="42"/>
                        </a:lnTo>
                        <a:lnTo>
                          <a:pt x="611" y="42"/>
                        </a:lnTo>
                        <a:lnTo>
                          <a:pt x="643" y="42"/>
                        </a:lnTo>
                        <a:lnTo>
                          <a:pt x="675" y="0"/>
                        </a:lnTo>
                        <a:lnTo>
                          <a:pt x="708" y="42"/>
                        </a:lnTo>
                        <a:lnTo>
                          <a:pt x="708" y="83"/>
                        </a:lnTo>
                        <a:lnTo>
                          <a:pt x="740" y="83"/>
                        </a:lnTo>
                        <a:lnTo>
                          <a:pt x="740" y="123"/>
                        </a:lnTo>
                        <a:lnTo>
                          <a:pt x="740" y="164"/>
                        </a:lnTo>
                        <a:lnTo>
                          <a:pt x="643" y="329"/>
                        </a:lnTo>
                        <a:lnTo>
                          <a:pt x="611" y="411"/>
                        </a:lnTo>
                        <a:lnTo>
                          <a:pt x="579" y="450"/>
                        </a:lnTo>
                        <a:lnTo>
                          <a:pt x="579" y="492"/>
                        </a:lnTo>
                        <a:lnTo>
                          <a:pt x="579" y="534"/>
                        </a:lnTo>
                        <a:lnTo>
                          <a:pt x="579" y="616"/>
                        </a:lnTo>
                        <a:lnTo>
                          <a:pt x="611" y="697"/>
                        </a:lnTo>
                        <a:lnTo>
                          <a:pt x="611" y="7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1" name="Freeform 360"/>
                  <p:cNvSpPr>
                    <a:spLocks/>
                  </p:cNvSpPr>
                  <p:nvPr/>
                </p:nvSpPr>
                <p:spPr bwMode="auto">
                  <a:xfrm>
                    <a:off x="4611" y="2053"/>
                    <a:ext cx="217" cy="116"/>
                  </a:xfrm>
                  <a:custGeom>
                    <a:avLst/>
                    <a:gdLst/>
                    <a:ahLst/>
                    <a:cxnLst>
                      <a:cxn ang="0">
                        <a:pos x="515" y="452"/>
                      </a:cxn>
                      <a:cxn ang="0">
                        <a:pos x="483" y="410"/>
                      </a:cxn>
                      <a:cxn ang="0">
                        <a:pos x="450" y="370"/>
                      </a:cxn>
                      <a:cxn ang="0">
                        <a:pos x="386" y="370"/>
                      </a:cxn>
                      <a:cxn ang="0">
                        <a:pos x="322" y="286"/>
                      </a:cxn>
                      <a:cxn ang="0">
                        <a:pos x="257" y="286"/>
                      </a:cxn>
                      <a:cxn ang="0">
                        <a:pos x="193" y="247"/>
                      </a:cxn>
                      <a:cxn ang="0">
                        <a:pos x="0" y="164"/>
                      </a:cxn>
                      <a:cxn ang="0">
                        <a:pos x="96" y="164"/>
                      </a:cxn>
                      <a:cxn ang="0">
                        <a:pos x="161" y="124"/>
                      </a:cxn>
                      <a:cxn ang="0">
                        <a:pos x="193" y="124"/>
                      </a:cxn>
                      <a:cxn ang="0">
                        <a:pos x="226" y="83"/>
                      </a:cxn>
                      <a:cxn ang="0">
                        <a:pos x="289" y="83"/>
                      </a:cxn>
                      <a:cxn ang="0">
                        <a:pos x="322" y="83"/>
                      </a:cxn>
                      <a:cxn ang="0">
                        <a:pos x="354" y="42"/>
                      </a:cxn>
                      <a:cxn ang="0">
                        <a:pos x="386" y="42"/>
                      </a:cxn>
                      <a:cxn ang="0">
                        <a:pos x="418" y="42"/>
                      </a:cxn>
                      <a:cxn ang="0">
                        <a:pos x="450" y="42"/>
                      </a:cxn>
                      <a:cxn ang="0">
                        <a:pos x="483" y="42"/>
                      </a:cxn>
                      <a:cxn ang="0">
                        <a:pos x="515" y="0"/>
                      </a:cxn>
                      <a:cxn ang="0">
                        <a:pos x="546" y="0"/>
                      </a:cxn>
                      <a:cxn ang="0">
                        <a:pos x="546" y="42"/>
                      </a:cxn>
                      <a:cxn ang="0">
                        <a:pos x="546" y="83"/>
                      </a:cxn>
                      <a:cxn ang="0">
                        <a:pos x="611" y="370"/>
                      </a:cxn>
                      <a:cxn ang="0">
                        <a:pos x="579" y="370"/>
                      </a:cxn>
                      <a:cxn ang="0">
                        <a:pos x="546" y="410"/>
                      </a:cxn>
                      <a:cxn ang="0">
                        <a:pos x="515" y="410"/>
                      </a:cxn>
                      <a:cxn ang="0">
                        <a:pos x="515" y="452"/>
                      </a:cxn>
                    </a:cxnLst>
                    <a:rect l="0" t="0" r="r" b="b"/>
                    <a:pathLst>
                      <a:path w="611" h="452">
                        <a:moveTo>
                          <a:pt x="515" y="452"/>
                        </a:moveTo>
                        <a:lnTo>
                          <a:pt x="483" y="410"/>
                        </a:lnTo>
                        <a:lnTo>
                          <a:pt x="450" y="370"/>
                        </a:lnTo>
                        <a:lnTo>
                          <a:pt x="386" y="370"/>
                        </a:lnTo>
                        <a:lnTo>
                          <a:pt x="322" y="286"/>
                        </a:lnTo>
                        <a:lnTo>
                          <a:pt x="257" y="286"/>
                        </a:lnTo>
                        <a:lnTo>
                          <a:pt x="193" y="247"/>
                        </a:lnTo>
                        <a:lnTo>
                          <a:pt x="0" y="164"/>
                        </a:lnTo>
                        <a:lnTo>
                          <a:pt x="96" y="164"/>
                        </a:lnTo>
                        <a:lnTo>
                          <a:pt x="161" y="124"/>
                        </a:lnTo>
                        <a:lnTo>
                          <a:pt x="193" y="124"/>
                        </a:lnTo>
                        <a:lnTo>
                          <a:pt x="226" y="83"/>
                        </a:lnTo>
                        <a:lnTo>
                          <a:pt x="289" y="83"/>
                        </a:lnTo>
                        <a:lnTo>
                          <a:pt x="322" y="83"/>
                        </a:lnTo>
                        <a:lnTo>
                          <a:pt x="354" y="42"/>
                        </a:lnTo>
                        <a:lnTo>
                          <a:pt x="386" y="42"/>
                        </a:lnTo>
                        <a:lnTo>
                          <a:pt x="418" y="42"/>
                        </a:lnTo>
                        <a:lnTo>
                          <a:pt x="450" y="42"/>
                        </a:lnTo>
                        <a:lnTo>
                          <a:pt x="483" y="42"/>
                        </a:lnTo>
                        <a:lnTo>
                          <a:pt x="515" y="0"/>
                        </a:lnTo>
                        <a:lnTo>
                          <a:pt x="546" y="0"/>
                        </a:lnTo>
                        <a:lnTo>
                          <a:pt x="546" y="42"/>
                        </a:lnTo>
                        <a:lnTo>
                          <a:pt x="546" y="83"/>
                        </a:lnTo>
                        <a:lnTo>
                          <a:pt x="611" y="370"/>
                        </a:lnTo>
                        <a:lnTo>
                          <a:pt x="579" y="370"/>
                        </a:lnTo>
                        <a:lnTo>
                          <a:pt x="546" y="410"/>
                        </a:lnTo>
                        <a:lnTo>
                          <a:pt x="515" y="410"/>
                        </a:lnTo>
                        <a:lnTo>
                          <a:pt x="515" y="45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2" name="Freeform 361"/>
                  <p:cNvSpPr>
                    <a:spLocks/>
                  </p:cNvSpPr>
                  <p:nvPr/>
                </p:nvSpPr>
                <p:spPr bwMode="auto">
                  <a:xfrm>
                    <a:off x="4110" y="2137"/>
                    <a:ext cx="181" cy="137"/>
                  </a:xfrm>
                  <a:custGeom>
                    <a:avLst/>
                    <a:gdLst/>
                    <a:ahLst/>
                    <a:cxnLst>
                      <a:cxn ang="0">
                        <a:pos x="514" y="42"/>
                      </a:cxn>
                      <a:cxn ang="0">
                        <a:pos x="514" y="81"/>
                      </a:cxn>
                      <a:cxn ang="0">
                        <a:pos x="514" y="123"/>
                      </a:cxn>
                      <a:cxn ang="0">
                        <a:pos x="514" y="164"/>
                      </a:cxn>
                      <a:cxn ang="0">
                        <a:pos x="481" y="205"/>
                      </a:cxn>
                      <a:cxn ang="0">
                        <a:pos x="481" y="245"/>
                      </a:cxn>
                      <a:cxn ang="0">
                        <a:pos x="481" y="286"/>
                      </a:cxn>
                      <a:cxn ang="0">
                        <a:pos x="451" y="286"/>
                      </a:cxn>
                      <a:cxn ang="0">
                        <a:pos x="451" y="369"/>
                      </a:cxn>
                      <a:cxn ang="0">
                        <a:pos x="451" y="409"/>
                      </a:cxn>
                      <a:cxn ang="0">
                        <a:pos x="451" y="492"/>
                      </a:cxn>
                      <a:cxn ang="0">
                        <a:pos x="418" y="531"/>
                      </a:cxn>
                      <a:cxn ang="0">
                        <a:pos x="385" y="531"/>
                      </a:cxn>
                      <a:cxn ang="0">
                        <a:pos x="353" y="531"/>
                      </a:cxn>
                      <a:cxn ang="0">
                        <a:pos x="322" y="531"/>
                      </a:cxn>
                      <a:cxn ang="0">
                        <a:pos x="289" y="531"/>
                      </a:cxn>
                      <a:cxn ang="0">
                        <a:pos x="289" y="492"/>
                      </a:cxn>
                      <a:cxn ang="0">
                        <a:pos x="289" y="450"/>
                      </a:cxn>
                      <a:cxn ang="0">
                        <a:pos x="322" y="450"/>
                      </a:cxn>
                      <a:cxn ang="0">
                        <a:pos x="322" y="409"/>
                      </a:cxn>
                      <a:cxn ang="0">
                        <a:pos x="322" y="369"/>
                      </a:cxn>
                      <a:cxn ang="0">
                        <a:pos x="289" y="369"/>
                      </a:cxn>
                      <a:cxn ang="0">
                        <a:pos x="257" y="369"/>
                      </a:cxn>
                      <a:cxn ang="0">
                        <a:pos x="224" y="369"/>
                      </a:cxn>
                      <a:cxn ang="0">
                        <a:pos x="193" y="369"/>
                      </a:cxn>
                      <a:cxn ang="0">
                        <a:pos x="161" y="369"/>
                      </a:cxn>
                      <a:cxn ang="0">
                        <a:pos x="128" y="369"/>
                      </a:cxn>
                      <a:cxn ang="0">
                        <a:pos x="96" y="328"/>
                      </a:cxn>
                      <a:cxn ang="0">
                        <a:pos x="64" y="328"/>
                      </a:cxn>
                      <a:cxn ang="0">
                        <a:pos x="32" y="328"/>
                      </a:cxn>
                      <a:cxn ang="0">
                        <a:pos x="32" y="286"/>
                      </a:cxn>
                      <a:cxn ang="0">
                        <a:pos x="0" y="286"/>
                      </a:cxn>
                      <a:cxn ang="0">
                        <a:pos x="0" y="245"/>
                      </a:cxn>
                      <a:cxn ang="0">
                        <a:pos x="32" y="245"/>
                      </a:cxn>
                      <a:cxn ang="0">
                        <a:pos x="32" y="205"/>
                      </a:cxn>
                      <a:cxn ang="0">
                        <a:pos x="64" y="205"/>
                      </a:cxn>
                      <a:cxn ang="0">
                        <a:pos x="96" y="164"/>
                      </a:cxn>
                      <a:cxn ang="0">
                        <a:pos x="128" y="164"/>
                      </a:cxn>
                      <a:cxn ang="0">
                        <a:pos x="161" y="123"/>
                      </a:cxn>
                      <a:cxn ang="0">
                        <a:pos x="193" y="81"/>
                      </a:cxn>
                      <a:cxn ang="0">
                        <a:pos x="193" y="42"/>
                      </a:cxn>
                      <a:cxn ang="0">
                        <a:pos x="224" y="42"/>
                      </a:cxn>
                      <a:cxn ang="0">
                        <a:pos x="257" y="0"/>
                      </a:cxn>
                      <a:cxn ang="0">
                        <a:pos x="289" y="0"/>
                      </a:cxn>
                      <a:cxn ang="0">
                        <a:pos x="322" y="42"/>
                      </a:cxn>
                      <a:cxn ang="0">
                        <a:pos x="353" y="42"/>
                      </a:cxn>
                      <a:cxn ang="0">
                        <a:pos x="385" y="42"/>
                      </a:cxn>
                      <a:cxn ang="0">
                        <a:pos x="418" y="42"/>
                      </a:cxn>
                      <a:cxn ang="0">
                        <a:pos x="451" y="42"/>
                      </a:cxn>
                      <a:cxn ang="0">
                        <a:pos x="451" y="0"/>
                      </a:cxn>
                      <a:cxn ang="0">
                        <a:pos x="481" y="0"/>
                      </a:cxn>
                      <a:cxn ang="0">
                        <a:pos x="514" y="0"/>
                      </a:cxn>
                      <a:cxn ang="0">
                        <a:pos x="514" y="42"/>
                      </a:cxn>
                    </a:cxnLst>
                    <a:rect l="0" t="0" r="r" b="b"/>
                    <a:pathLst>
                      <a:path w="514" h="531">
                        <a:moveTo>
                          <a:pt x="514" y="42"/>
                        </a:moveTo>
                        <a:lnTo>
                          <a:pt x="514" y="81"/>
                        </a:lnTo>
                        <a:lnTo>
                          <a:pt x="514" y="123"/>
                        </a:lnTo>
                        <a:lnTo>
                          <a:pt x="514" y="164"/>
                        </a:lnTo>
                        <a:lnTo>
                          <a:pt x="481" y="205"/>
                        </a:lnTo>
                        <a:lnTo>
                          <a:pt x="481" y="245"/>
                        </a:lnTo>
                        <a:lnTo>
                          <a:pt x="481" y="286"/>
                        </a:lnTo>
                        <a:lnTo>
                          <a:pt x="451" y="286"/>
                        </a:lnTo>
                        <a:lnTo>
                          <a:pt x="451" y="369"/>
                        </a:lnTo>
                        <a:lnTo>
                          <a:pt x="451" y="409"/>
                        </a:lnTo>
                        <a:lnTo>
                          <a:pt x="451" y="492"/>
                        </a:lnTo>
                        <a:lnTo>
                          <a:pt x="418" y="531"/>
                        </a:lnTo>
                        <a:lnTo>
                          <a:pt x="385" y="531"/>
                        </a:lnTo>
                        <a:lnTo>
                          <a:pt x="353" y="531"/>
                        </a:lnTo>
                        <a:lnTo>
                          <a:pt x="322" y="531"/>
                        </a:lnTo>
                        <a:lnTo>
                          <a:pt x="289" y="531"/>
                        </a:lnTo>
                        <a:lnTo>
                          <a:pt x="289" y="492"/>
                        </a:lnTo>
                        <a:lnTo>
                          <a:pt x="289" y="450"/>
                        </a:lnTo>
                        <a:lnTo>
                          <a:pt x="322" y="450"/>
                        </a:lnTo>
                        <a:lnTo>
                          <a:pt x="322" y="409"/>
                        </a:lnTo>
                        <a:lnTo>
                          <a:pt x="322" y="369"/>
                        </a:lnTo>
                        <a:lnTo>
                          <a:pt x="289" y="369"/>
                        </a:lnTo>
                        <a:lnTo>
                          <a:pt x="257" y="369"/>
                        </a:lnTo>
                        <a:lnTo>
                          <a:pt x="224" y="369"/>
                        </a:lnTo>
                        <a:lnTo>
                          <a:pt x="193" y="369"/>
                        </a:lnTo>
                        <a:lnTo>
                          <a:pt x="161" y="369"/>
                        </a:lnTo>
                        <a:lnTo>
                          <a:pt x="128" y="369"/>
                        </a:lnTo>
                        <a:lnTo>
                          <a:pt x="96" y="328"/>
                        </a:lnTo>
                        <a:lnTo>
                          <a:pt x="64" y="328"/>
                        </a:lnTo>
                        <a:lnTo>
                          <a:pt x="32" y="328"/>
                        </a:lnTo>
                        <a:lnTo>
                          <a:pt x="32" y="286"/>
                        </a:lnTo>
                        <a:lnTo>
                          <a:pt x="0" y="286"/>
                        </a:lnTo>
                        <a:lnTo>
                          <a:pt x="0" y="245"/>
                        </a:lnTo>
                        <a:lnTo>
                          <a:pt x="32" y="245"/>
                        </a:lnTo>
                        <a:lnTo>
                          <a:pt x="32" y="205"/>
                        </a:lnTo>
                        <a:lnTo>
                          <a:pt x="64" y="205"/>
                        </a:lnTo>
                        <a:lnTo>
                          <a:pt x="96" y="164"/>
                        </a:lnTo>
                        <a:lnTo>
                          <a:pt x="128" y="164"/>
                        </a:lnTo>
                        <a:lnTo>
                          <a:pt x="161" y="123"/>
                        </a:lnTo>
                        <a:lnTo>
                          <a:pt x="193" y="81"/>
                        </a:lnTo>
                        <a:lnTo>
                          <a:pt x="193" y="42"/>
                        </a:lnTo>
                        <a:lnTo>
                          <a:pt x="224" y="42"/>
                        </a:lnTo>
                        <a:lnTo>
                          <a:pt x="257" y="0"/>
                        </a:lnTo>
                        <a:lnTo>
                          <a:pt x="289" y="0"/>
                        </a:lnTo>
                        <a:lnTo>
                          <a:pt x="322" y="42"/>
                        </a:lnTo>
                        <a:lnTo>
                          <a:pt x="353" y="42"/>
                        </a:lnTo>
                        <a:lnTo>
                          <a:pt x="385" y="42"/>
                        </a:lnTo>
                        <a:lnTo>
                          <a:pt x="418" y="42"/>
                        </a:lnTo>
                        <a:lnTo>
                          <a:pt x="451" y="42"/>
                        </a:lnTo>
                        <a:lnTo>
                          <a:pt x="451" y="0"/>
                        </a:lnTo>
                        <a:lnTo>
                          <a:pt x="481" y="0"/>
                        </a:lnTo>
                        <a:lnTo>
                          <a:pt x="514" y="0"/>
                        </a:lnTo>
                        <a:lnTo>
                          <a:pt x="514" y="42"/>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9" name="Group 362"/>
                  <p:cNvGrpSpPr>
                    <a:grpSpLocks/>
                  </p:cNvGrpSpPr>
                  <p:nvPr/>
                </p:nvGrpSpPr>
                <p:grpSpPr bwMode="auto">
                  <a:xfrm>
                    <a:off x="3973" y="1709"/>
                    <a:ext cx="957" cy="883"/>
                    <a:chOff x="3973" y="1709"/>
                    <a:chExt cx="957" cy="883"/>
                  </a:xfrm>
                  <a:grpFill/>
                </p:grpSpPr>
                <p:sp>
                  <p:nvSpPr>
                    <p:cNvPr id="654" name="Freeform 363"/>
                    <p:cNvSpPr>
                      <a:spLocks/>
                    </p:cNvSpPr>
                    <p:nvPr/>
                  </p:nvSpPr>
                  <p:spPr bwMode="auto">
                    <a:xfrm>
                      <a:off x="4736" y="1779"/>
                      <a:ext cx="194" cy="284"/>
                    </a:xfrm>
                    <a:custGeom>
                      <a:avLst/>
                      <a:gdLst/>
                      <a:ahLst/>
                      <a:cxnLst>
                        <a:cxn ang="0">
                          <a:pos x="386" y="779"/>
                        </a:cxn>
                        <a:cxn ang="0">
                          <a:pos x="353" y="819"/>
                        </a:cxn>
                        <a:cxn ang="0">
                          <a:pos x="353" y="901"/>
                        </a:cxn>
                        <a:cxn ang="0">
                          <a:pos x="322" y="983"/>
                        </a:cxn>
                        <a:cxn ang="0">
                          <a:pos x="257" y="1024"/>
                        </a:cxn>
                        <a:cxn ang="0">
                          <a:pos x="225" y="1065"/>
                        </a:cxn>
                        <a:cxn ang="0">
                          <a:pos x="161" y="1065"/>
                        </a:cxn>
                        <a:cxn ang="0">
                          <a:pos x="96" y="1107"/>
                        </a:cxn>
                        <a:cxn ang="0">
                          <a:pos x="33" y="1107"/>
                        </a:cxn>
                        <a:cxn ang="0">
                          <a:pos x="33" y="1024"/>
                        </a:cxn>
                        <a:cxn ang="0">
                          <a:pos x="33" y="901"/>
                        </a:cxn>
                        <a:cxn ang="0">
                          <a:pos x="64" y="738"/>
                        </a:cxn>
                        <a:cxn ang="0">
                          <a:pos x="33" y="491"/>
                        </a:cxn>
                        <a:cxn ang="0">
                          <a:pos x="33" y="410"/>
                        </a:cxn>
                        <a:cxn ang="0">
                          <a:pos x="0" y="328"/>
                        </a:cxn>
                        <a:cxn ang="0">
                          <a:pos x="0" y="246"/>
                        </a:cxn>
                        <a:cxn ang="0">
                          <a:pos x="0" y="163"/>
                        </a:cxn>
                        <a:cxn ang="0">
                          <a:pos x="0" y="82"/>
                        </a:cxn>
                        <a:cxn ang="0">
                          <a:pos x="0" y="0"/>
                        </a:cxn>
                        <a:cxn ang="0">
                          <a:pos x="33" y="41"/>
                        </a:cxn>
                        <a:cxn ang="0">
                          <a:pos x="96" y="82"/>
                        </a:cxn>
                        <a:cxn ang="0">
                          <a:pos x="129" y="82"/>
                        </a:cxn>
                        <a:cxn ang="0">
                          <a:pos x="193" y="82"/>
                        </a:cxn>
                        <a:cxn ang="0">
                          <a:pos x="257" y="82"/>
                        </a:cxn>
                        <a:cxn ang="0">
                          <a:pos x="257" y="163"/>
                        </a:cxn>
                        <a:cxn ang="0">
                          <a:pos x="290" y="246"/>
                        </a:cxn>
                        <a:cxn ang="0">
                          <a:pos x="322" y="328"/>
                        </a:cxn>
                        <a:cxn ang="0">
                          <a:pos x="322" y="410"/>
                        </a:cxn>
                        <a:cxn ang="0">
                          <a:pos x="353" y="452"/>
                        </a:cxn>
                        <a:cxn ang="0">
                          <a:pos x="418" y="452"/>
                        </a:cxn>
                        <a:cxn ang="0">
                          <a:pos x="483" y="452"/>
                        </a:cxn>
                        <a:cxn ang="0">
                          <a:pos x="514" y="533"/>
                        </a:cxn>
                        <a:cxn ang="0">
                          <a:pos x="450" y="655"/>
                        </a:cxn>
                        <a:cxn ang="0">
                          <a:pos x="418" y="738"/>
                        </a:cxn>
                      </a:cxnLst>
                      <a:rect l="0" t="0" r="r" b="b"/>
                      <a:pathLst>
                        <a:path w="547" h="1107">
                          <a:moveTo>
                            <a:pt x="418" y="738"/>
                          </a:moveTo>
                          <a:lnTo>
                            <a:pt x="386" y="779"/>
                          </a:lnTo>
                          <a:lnTo>
                            <a:pt x="386" y="819"/>
                          </a:lnTo>
                          <a:lnTo>
                            <a:pt x="353" y="819"/>
                          </a:lnTo>
                          <a:lnTo>
                            <a:pt x="353" y="860"/>
                          </a:lnTo>
                          <a:lnTo>
                            <a:pt x="353" y="901"/>
                          </a:lnTo>
                          <a:lnTo>
                            <a:pt x="322" y="941"/>
                          </a:lnTo>
                          <a:lnTo>
                            <a:pt x="322" y="983"/>
                          </a:lnTo>
                          <a:lnTo>
                            <a:pt x="290" y="983"/>
                          </a:lnTo>
                          <a:lnTo>
                            <a:pt x="257" y="1024"/>
                          </a:lnTo>
                          <a:lnTo>
                            <a:pt x="257" y="1065"/>
                          </a:lnTo>
                          <a:lnTo>
                            <a:pt x="225" y="1065"/>
                          </a:lnTo>
                          <a:lnTo>
                            <a:pt x="193" y="1065"/>
                          </a:lnTo>
                          <a:lnTo>
                            <a:pt x="161" y="1065"/>
                          </a:lnTo>
                          <a:lnTo>
                            <a:pt x="129" y="1107"/>
                          </a:lnTo>
                          <a:lnTo>
                            <a:pt x="96" y="1107"/>
                          </a:lnTo>
                          <a:lnTo>
                            <a:pt x="64" y="1107"/>
                          </a:lnTo>
                          <a:lnTo>
                            <a:pt x="33" y="1107"/>
                          </a:lnTo>
                          <a:lnTo>
                            <a:pt x="0" y="1107"/>
                          </a:lnTo>
                          <a:lnTo>
                            <a:pt x="33" y="1024"/>
                          </a:lnTo>
                          <a:lnTo>
                            <a:pt x="33" y="941"/>
                          </a:lnTo>
                          <a:lnTo>
                            <a:pt x="33" y="901"/>
                          </a:lnTo>
                          <a:lnTo>
                            <a:pt x="64" y="779"/>
                          </a:lnTo>
                          <a:lnTo>
                            <a:pt x="64" y="738"/>
                          </a:lnTo>
                          <a:lnTo>
                            <a:pt x="64" y="614"/>
                          </a:lnTo>
                          <a:lnTo>
                            <a:pt x="33" y="491"/>
                          </a:lnTo>
                          <a:lnTo>
                            <a:pt x="33" y="452"/>
                          </a:lnTo>
                          <a:lnTo>
                            <a:pt x="33" y="410"/>
                          </a:lnTo>
                          <a:lnTo>
                            <a:pt x="33" y="368"/>
                          </a:lnTo>
                          <a:lnTo>
                            <a:pt x="0" y="328"/>
                          </a:lnTo>
                          <a:lnTo>
                            <a:pt x="0" y="287"/>
                          </a:lnTo>
                          <a:lnTo>
                            <a:pt x="0" y="246"/>
                          </a:lnTo>
                          <a:lnTo>
                            <a:pt x="0" y="205"/>
                          </a:lnTo>
                          <a:lnTo>
                            <a:pt x="0" y="163"/>
                          </a:lnTo>
                          <a:lnTo>
                            <a:pt x="0" y="124"/>
                          </a:lnTo>
                          <a:lnTo>
                            <a:pt x="0" y="82"/>
                          </a:lnTo>
                          <a:lnTo>
                            <a:pt x="0" y="41"/>
                          </a:lnTo>
                          <a:lnTo>
                            <a:pt x="0" y="0"/>
                          </a:lnTo>
                          <a:lnTo>
                            <a:pt x="33" y="0"/>
                          </a:lnTo>
                          <a:lnTo>
                            <a:pt x="33" y="41"/>
                          </a:lnTo>
                          <a:lnTo>
                            <a:pt x="64" y="41"/>
                          </a:lnTo>
                          <a:lnTo>
                            <a:pt x="96" y="82"/>
                          </a:lnTo>
                          <a:lnTo>
                            <a:pt x="129" y="124"/>
                          </a:lnTo>
                          <a:lnTo>
                            <a:pt x="129" y="82"/>
                          </a:lnTo>
                          <a:lnTo>
                            <a:pt x="161" y="82"/>
                          </a:lnTo>
                          <a:lnTo>
                            <a:pt x="193" y="82"/>
                          </a:lnTo>
                          <a:lnTo>
                            <a:pt x="225" y="82"/>
                          </a:lnTo>
                          <a:lnTo>
                            <a:pt x="257" y="82"/>
                          </a:lnTo>
                          <a:lnTo>
                            <a:pt x="257" y="124"/>
                          </a:lnTo>
                          <a:lnTo>
                            <a:pt x="257" y="163"/>
                          </a:lnTo>
                          <a:lnTo>
                            <a:pt x="257" y="246"/>
                          </a:lnTo>
                          <a:lnTo>
                            <a:pt x="290" y="246"/>
                          </a:lnTo>
                          <a:lnTo>
                            <a:pt x="290" y="287"/>
                          </a:lnTo>
                          <a:lnTo>
                            <a:pt x="322" y="328"/>
                          </a:lnTo>
                          <a:lnTo>
                            <a:pt x="322" y="368"/>
                          </a:lnTo>
                          <a:lnTo>
                            <a:pt x="322" y="410"/>
                          </a:lnTo>
                          <a:lnTo>
                            <a:pt x="353" y="410"/>
                          </a:lnTo>
                          <a:lnTo>
                            <a:pt x="353" y="452"/>
                          </a:lnTo>
                          <a:lnTo>
                            <a:pt x="386" y="452"/>
                          </a:lnTo>
                          <a:lnTo>
                            <a:pt x="418" y="452"/>
                          </a:lnTo>
                          <a:lnTo>
                            <a:pt x="450" y="452"/>
                          </a:lnTo>
                          <a:lnTo>
                            <a:pt x="483" y="452"/>
                          </a:lnTo>
                          <a:lnTo>
                            <a:pt x="547" y="491"/>
                          </a:lnTo>
                          <a:lnTo>
                            <a:pt x="514" y="533"/>
                          </a:lnTo>
                          <a:lnTo>
                            <a:pt x="483" y="614"/>
                          </a:lnTo>
                          <a:lnTo>
                            <a:pt x="450" y="655"/>
                          </a:lnTo>
                          <a:lnTo>
                            <a:pt x="418" y="696"/>
                          </a:lnTo>
                          <a:lnTo>
                            <a:pt x="418" y="738"/>
                          </a:lnTo>
                          <a:close/>
                        </a:path>
                      </a:pathLst>
                    </a:custGeom>
                    <a:solidFill>
                      <a:srgbClr val="92D050"/>
                    </a:solidFill>
                    <a:ln w="0">
                      <a:solidFill>
                        <a:schemeClr val="bg1"/>
                      </a:solidFill>
                      <a:prstDash val="solid"/>
                      <a:round/>
                      <a:headEnd/>
                      <a:tailEnd/>
                    </a:ln>
                  </p:spPr>
                  <p:txBody>
                    <a:bodyPr/>
                    <a:lstStyle/>
                    <a:p>
                      <a:pPr>
                        <a:defRPr/>
                      </a:pPr>
                      <a:endParaRPr lang="pt-BR">
                        <a:ea typeface="+mn-ea"/>
                      </a:endParaRPr>
                    </a:p>
                  </p:txBody>
                </p:sp>
                <p:sp>
                  <p:nvSpPr>
                    <p:cNvPr id="655" name="Freeform 364"/>
                    <p:cNvSpPr>
                      <a:spLocks/>
                    </p:cNvSpPr>
                    <p:nvPr/>
                  </p:nvSpPr>
                  <p:spPr bwMode="auto">
                    <a:xfrm>
                      <a:off x="4611" y="2095"/>
                      <a:ext cx="183" cy="158"/>
                    </a:xfrm>
                    <a:custGeom>
                      <a:avLst/>
                      <a:gdLst/>
                      <a:ahLst/>
                      <a:cxnLst>
                        <a:cxn ang="0">
                          <a:pos x="514" y="287"/>
                        </a:cxn>
                        <a:cxn ang="0">
                          <a:pos x="482" y="287"/>
                        </a:cxn>
                        <a:cxn ang="0">
                          <a:pos x="450" y="328"/>
                        </a:cxn>
                        <a:cxn ang="0">
                          <a:pos x="386" y="411"/>
                        </a:cxn>
                        <a:cxn ang="0">
                          <a:pos x="353" y="450"/>
                        </a:cxn>
                        <a:cxn ang="0">
                          <a:pos x="322" y="492"/>
                        </a:cxn>
                        <a:cxn ang="0">
                          <a:pos x="289" y="533"/>
                        </a:cxn>
                        <a:cxn ang="0">
                          <a:pos x="257" y="533"/>
                        </a:cxn>
                        <a:cxn ang="0">
                          <a:pos x="225" y="573"/>
                        </a:cxn>
                        <a:cxn ang="0">
                          <a:pos x="225" y="614"/>
                        </a:cxn>
                        <a:cxn ang="0">
                          <a:pos x="192" y="614"/>
                        </a:cxn>
                        <a:cxn ang="0">
                          <a:pos x="192" y="573"/>
                        </a:cxn>
                        <a:cxn ang="0">
                          <a:pos x="161" y="573"/>
                        </a:cxn>
                        <a:cxn ang="0">
                          <a:pos x="129" y="533"/>
                        </a:cxn>
                        <a:cxn ang="0">
                          <a:pos x="129" y="492"/>
                        </a:cxn>
                        <a:cxn ang="0">
                          <a:pos x="129" y="450"/>
                        </a:cxn>
                        <a:cxn ang="0">
                          <a:pos x="129" y="411"/>
                        </a:cxn>
                        <a:cxn ang="0">
                          <a:pos x="129" y="369"/>
                        </a:cxn>
                        <a:cxn ang="0">
                          <a:pos x="129" y="287"/>
                        </a:cxn>
                        <a:cxn ang="0">
                          <a:pos x="96" y="246"/>
                        </a:cxn>
                        <a:cxn ang="0">
                          <a:pos x="64" y="206"/>
                        </a:cxn>
                        <a:cxn ang="0">
                          <a:pos x="64" y="164"/>
                        </a:cxn>
                        <a:cxn ang="0">
                          <a:pos x="0" y="0"/>
                        </a:cxn>
                        <a:cxn ang="0">
                          <a:pos x="192" y="83"/>
                        </a:cxn>
                        <a:cxn ang="0">
                          <a:pos x="257" y="122"/>
                        </a:cxn>
                        <a:cxn ang="0">
                          <a:pos x="322" y="122"/>
                        </a:cxn>
                        <a:cxn ang="0">
                          <a:pos x="386" y="206"/>
                        </a:cxn>
                        <a:cxn ang="0">
                          <a:pos x="450" y="206"/>
                        </a:cxn>
                        <a:cxn ang="0">
                          <a:pos x="482" y="246"/>
                        </a:cxn>
                        <a:cxn ang="0">
                          <a:pos x="514" y="287"/>
                        </a:cxn>
                      </a:cxnLst>
                      <a:rect l="0" t="0" r="r" b="b"/>
                      <a:pathLst>
                        <a:path w="514" h="614">
                          <a:moveTo>
                            <a:pt x="514" y="287"/>
                          </a:moveTo>
                          <a:lnTo>
                            <a:pt x="482" y="287"/>
                          </a:lnTo>
                          <a:lnTo>
                            <a:pt x="450" y="328"/>
                          </a:lnTo>
                          <a:lnTo>
                            <a:pt x="386" y="411"/>
                          </a:lnTo>
                          <a:lnTo>
                            <a:pt x="353" y="450"/>
                          </a:lnTo>
                          <a:lnTo>
                            <a:pt x="322" y="492"/>
                          </a:lnTo>
                          <a:lnTo>
                            <a:pt x="289" y="533"/>
                          </a:lnTo>
                          <a:lnTo>
                            <a:pt x="257" y="533"/>
                          </a:lnTo>
                          <a:lnTo>
                            <a:pt x="225" y="573"/>
                          </a:lnTo>
                          <a:lnTo>
                            <a:pt x="225" y="614"/>
                          </a:lnTo>
                          <a:lnTo>
                            <a:pt x="192" y="614"/>
                          </a:lnTo>
                          <a:lnTo>
                            <a:pt x="192" y="573"/>
                          </a:lnTo>
                          <a:lnTo>
                            <a:pt x="161" y="573"/>
                          </a:lnTo>
                          <a:lnTo>
                            <a:pt x="129" y="533"/>
                          </a:lnTo>
                          <a:lnTo>
                            <a:pt x="129" y="492"/>
                          </a:lnTo>
                          <a:lnTo>
                            <a:pt x="129" y="450"/>
                          </a:lnTo>
                          <a:lnTo>
                            <a:pt x="129" y="411"/>
                          </a:lnTo>
                          <a:lnTo>
                            <a:pt x="129" y="369"/>
                          </a:lnTo>
                          <a:lnTo>
                            <a:pt x="129" y="287"/>
                          </a:lnTo>
                          <a:lnTo>
                            <a:pt x="96" y="246"/>
                          </a:lnTo>
                          <a:lnTo>
                            <a:pt x="64" y="206"/>
                          </a:lnTo>
                          <a:lnTo>
                            <a:pt x="64" y="164"/>
                          </a:lnTo>
                          <a:lnTo>
                            <a:pt x="0" y="0"/>
                          </a:lnTo>
                          <a:lnTo>
                            <a:pt x="192" y="83"/>
                          </a:lnTo>
                          <a:lnTo>
                            <a:pt x="257" y="122"/>
                          </a:lnTo>
                          <a:lnTo>
                            <a:pt x="322" y="122"/>
                          </a:lnTo>
                          <a:lnTo>
                            <a:pt x="386" y="206"/>
                          </a:lnTo>
                          <a:lnTo>
                            <a:pt x="450" y="206"/>
                          </a:lnTo>
                          <a:lnTo>
                            <a:pt x="482" y="246"/>
                          </a:lnTo>
                          <a:lnTo>
                            <a:pt x="514"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6" name="Freeform 365"/>
                    <p:cNvSpPr>
                      <a:spLocks/>
                    </p:cNvSpPr>
                    <p:nvPr/>
                  </p:nvSpPr>
                  <p:spPr bwMode="auto">
                    <a:xfrm>
                      <a:off x="4441" y="1990"/>
                      <a:ext cx="171" cy="147"/>
                    </a:xfrm>
                    <a:custGeom>
                      <a:avLst/>
                      <a:gdLst/>
                      <a:ahLst/>
                      <a:cxnLst>
                        <a:cxn ang="0">
                          <a:pos x="385" y="573"/>
                        </a:cxn>
                        <a:cxn ang="0">
                          <a:pos x="354" y="532"/>
                        </a:cxn>
                        <a:cxn ang="0">
                          <a:pos x="321" y="532"/>
                        </a:cxn>
                        <a:cxn ang="0">
                          <a:pos x="257" y="492"/>
                        </a:cxn>
                        <a:cxn ang="0">
                          <a:pos x="0" y="328"/>
                        </a:cxn>
                        <a:cxn ang="0">
                          <a:pos x="32" y="287"/>
                        </a:cxn>
                        <a:cxn ang="0">
                          <a:pos x="64" y="287"/>
                        </a:cxn>
                        <a:cxn ang="0">
                          <a:pos x="64" y="245"/>
                        </a:cxn>
                        <a:cxn ang="0">
                          <a:pos x="96" y="245"/>
                        </a:cxn>
                        <a:cxn ang="0">
                          <a:pos x="128" y="205"/>
                        </a:cxn>
                        <a:cxn ang="0">
                          <a:pos x="161" y="164"/>
                        </a:cxn>
                        <a:cxn ang="0">
                          <a:pos x="193" y="123"/>
                        </a:cxn>
                        <a:cxn ang="0">
                          <a:pos x="224" y="123"/>
                        </a:cxn>
                        <a:cxn ang="0">
                          <a:pos x="257" y="81"/>
                        </a:cxn>
                        <a:cxn ang="0">
                          <a:pos x="290" y="42"/>
                        </a:cxn>
                        <a:cxn ang="0">
                          <a:pos x="321" y="42"/>
                        </a:cxn>
                        <a:cxn ang="0">
                          <a:pos x="321" y="0"/>
                        </a:cxn>
                        <a:cxn ang="0">
                          <a:pos x="418" y="205"/>
                        </a:cxn>
                        <a:cxn ang="0">
                          <a:pos x="482" y="409"/>
                        </a:cxn>
                        <a:cxn ang="0">
                          <a:pos x="482" y="450"/>
                        </a:cxn>
                        <a:cxn ang="0">
                          <a:pos x="451" y="492"/>
                        </a:cxn>
                        <a:cxn ang="0">
                          <a:pos x="418" y="532"/>
                        </a:cxn>
                        <a:cxn ang="0">
                          <a:pos x="385" y="532"/>
                        </a:cxn>
                        <a:cxn ang="0">
                          <a:pos x="385" y="573"/>
                        </a:cxn>
                      </a:cxnLst>
                      <a:rect l="0" t="0" r="r" b="b"/>
                      <a:pathLst>
                        <a:path w="482" h="573">
                          <a:moveTo>
                            <a:pt x="385" y="573"/>
                          </a:moveTo>
                          <a:lnTo>
                            <a:pt x="354" y="532"/>
                          </a:lnTo>
                          <a:lnTo>
                            <a:pt x="321" y="532"/>
                          </a:lnTo>
                          <a:lnTo>
                            <a:pt x="257" y="492"/>
                          </a:lnTo>
                          <a:lnTo>
                            <a:pt x="0" y="328"/>
                          </a:lnTo>
                          <a:lnTo>
                            <a:pt x="32" y="287"/>
                          </a:lnTo>
                          <a:lnTo>
                            <a:pt x="64" y="287"/>
                          </a:lnTo>
                          <a:lnTo>
                            <a:pt x="64" y="245"/>
                          </a:lnTo>
                          <a:lnTo>
                            <a:pt x="96" y="245"/>
                          </a:lnTo>
                          <a:lnTo>
                            <a:pt x="128" y="205"/>
                          </a:lnTo>
                          <a:lnTo>
                            <a:pt x="161" y="164"/>
                          </a:lnTo>
                          <a:lnTo>
                            <a:pt x="193" y="123"/>
                          </a:lnTo>
                          <a:lnTo>
                            <a:pt x="224" y="123"/>
                          </a:lnTo>
                          <a:lnTo>
                            <a:pt x="257" y="81"/>
                          </a:lnTo>
                          <a:lnTo>
                            <a:pt x="290" y="42"/>
                          </a:lnTo>
                          <a:lnTo>
                            <a:pt x="321" y="42"/>
                          </a:lnTo>
                          <a:lnTo>
                            <a:pt x="321" y="0"/>
                          </a:lnTo>
                          <a:lnTo>
                            <a:pt x="418" y="205"/>
                          </a:lnTo>
                          <a:lnTo>
                            <a:pt x="482" y="409"/>
                          </a:lnTo>
                          <a:lnTo>
                            <a:pt x="482" y="450"/>
                          </a:lnTo>
                          <a:lnTo>
                            <a:pt x="451" y="492"/>
                          </a:lnTo>
                          <a:lnTo>
                            <a:pt x="418" y="532"/>
                          </a:lnTo>
                          <a:lnTo>
                            <a:pt x="385" y="532"/>
                          </a:lnTo>
                          <a:lnTo>
                            <a:pt x="385" y="5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7" name="Freeform 366"/>
                    <p:cNvSpPr>
                      <a:spLocks/>
                    </p:cNvSpPr>
                    <p:nvPr/>
                  </p:nvSpPr>
                  <p:spPr bwMode="auto">
                    <a:xfrm>
                      <a:off x="4316" y="2073"/>
                      <a:ext cx="261" cy="158"/>
                    </a:xfrm>
                    <a:custGeom>
                      <a:avLst/>
                      <a:gdLst/>
                      <a:ahLst/>
                      <a:cxnLst>
                        <a:cxn ang="0">
                          <a:pos x="738" y="247"/>
                        </a:cxn>
                        <a:cxn ang="0">
                          <a:pos x="708" y="288"/>
                        </a:cxn>
                        <a:cxn ang="0">
                          <a:pos x="675" y="328"/>
                        </a:cxn>
                        <a:cxn ang="0">
                          <a:pos x="643" y="370"/>
                        </a:cxn>
                        <a:cxn ang="0">
                          <a:pos x="610" y="411"/>
                        </a:cxn>
                        <a:cxn ang="0">
                          <a:pos x="578" y="451"/>
                        </a:cxn>
                        <a:cxn ang="0">
                          <a:pos x="514" y="533"/>
                        </a:cxn>
                        <a:cxn ang="0">
                          <a:pos x="449" y="533"/>
                        </a:cxn>
                        <a:cxn ang="0">
                          <a:pos x="320" y="533"/>
                        </a:cxn>
                        <a:cxn ang="0">
                          <a:pos x="290" y="574"/>
                        </a:cxn>
                        <a:cxn ang="0">
                          <a:pos x="257" y="615"/>
                        </a:cxn>
                        <a:cxn ang="0">
                          <a:pos x="224" y="574"/>
                        </a:cxn>
                        <a:cxn ang="0">
                          <a:pos x="160" y="451"/>
                        </a:cxn>
                        <a:cxn ang="0">
                          <a:pos x="160" y="370"/>
                        </a:cxn>
                        <a:cxn ang="0">
                          <a:pos x="129" y="328"/>
                        </a:cxn>
                        <a:cxn ang="0">
                          <a:pos x="129" y="288"/>
                        </a:cxn>
                        <a:cxn ang="0">
                          <a:pos x="129" y="247"/>
                        </a:cxn>
                        <a:cxn ang="0">
                          <a:pos x="96" y="205"/>
                        </a:cxn>
                        <a:cxn ang="0">
                          <a:pos x="63" y="205"/>
                        </a:cxn>
                        <a:cxn ang="0">
                          <a:pos x="32" y="205"/>
                        </a:cxn>
                        <a:cxn ang="0">
                          <a:pos x="0" y="205"/>
                        </a:cxn>
                        <a:cxn ang="0">
                          <a:pos x="0" y="165"/>
                        </a:cxn>
                        <a:cxn ang="0">
                          <a:pos x="32" y="165"/>
                        </a:cxn>
                        <a:cxn ang="0">
                          <a:pos x="63" y="123"/>
                        </a:cxn>
                        <a:cxn ang="0">
                          <a:pos x="63" y="82"/>
                        </a:cxn>
                        <a:cxn ang="0">
                          <a:pos x="96" y="82"/>
                        </a:cxn>
                        <a:cxn ang="0">
                          <a:pos x="96" y="42"/>
                        </a:cxn>
                        <a:cxn ang="0">
                          <a:pos x="129" y="42"/>
                        </a:cxn>
                        <a:cxn ang="0">
                          <a:pos x="160" y="42"/>
                        </a:cxn>
                        <a:cxn ang="0">
                          <a:pos x="192" y="42"/>
                        </a:cxn>
                        <a:cxn ang="0">
                          <a:pos x="224" y="42"/>
                        </a:cxn>
                        <a:cxn ang="0">
                          <a:pos x="257" y="42"/>
                        </a:cxn>
                        <a:cxn ang="0">
                          <a:pos x="257" y="0"/>
                        </a:cxn>
                        <a:cxn ang="0">
                          <a:pos x="290" y="0"/>
                        </a:cxn>
                        <a:cxn ang="0">
                          <a:pos x="320" y="0"/>
                        </a:cxn>
                        <a:cxn ang="0">
                          <a:pos x="353" y="0"/>
                        </a:cxn>
                        <a:cxn ang="0">
                          <a:pos x="610" y="165"/>
                        </a:cxn>
                        <a:cxn ang="0">
                          <a:pos x="675" y="205"/>
                        </a:cxn>
                        <a:cxn ang="0">
                          <a:pos x="708" y="205"/>
                        </a:cxn>
                        <a:cxn ang="0">
                          <a:pos x="738" y="247"/>
                        </a:cxn>
                      </a:cxnLst>
                      <a:rect l="0" t="0" r="r" b="b"/>
                      <a:pathLst>
                        <a:path w="738" h="615">
                          <a:moveTo>
                            <a:pt x="738" y="247"/>
                          </a:moveTo>
                          <a:lnTo>
                            <a:pt x="708" y="288"/>
                          </a:lnTo>
                          <a:lnTo>
                            <a:pt x="675" y="328"/>
                          </a:lnTo>
                          <a:lnTo>
                            <a:pt x="643" y="370"/>
                          </a:lnTo>
                          <a:lnTo>
                            <a:pt x="610" y="411"/>
                          </a:lnTo>
                          <a:lnTo>
                            <a:pt x="578" y="451"/>
                          </a:lnTo>
                          <a:lnTo>
                            <a:pt x="514" y="533"/>
                          </a:lnTo>
                          <a:lnTo>
                            <a:pt x="449" y="533"/>
                          </a:lnTo>
                          <a:lnTo>
                            <a:pt x="320" y="533"/>
                          </a:lnTo>
                          <a:lnTo>
                            <a:pt x="290" y="574"/>
                          </a:lnTo>
                          <a:lnTo>
                            <a:pt x="257" y="615"/>
                          </a:lnTo>
                          <a:lnTo>
                            <a:pt x="224" y="574"/>
                          </a:lnTo>
                          <a:lnTo>
                            <a:pt x="160" y="451"/>
                          </a:lnTo>
                          <a:lnTo>
                            <a:pt x="160" y="370"/>
                          </a:lnTo>
                          <a:lnTo>
                            <a:pt x="129" y="328"/>
                          </a:lnTo>
                          <a:lnTo>
                            <a:pt x="129" y="288"/>
                          </a:lnTo>
                          <a:lnTo>
                            <a:pt x="129" y="247"/>
                          </a:lnTo>
                          <a:lnTo>
                            <a:pt x="96" y="205"/>
                          </a:lnTo>
                          <a:lnTo>
                            <a:pt x="63" y="205"/>
                          </a:lnTo>
                          <a:lnTo>
                            <a:pt x="32" y="205"/>
                          </a:lnTo>
                          <a:lnTo>
                            <a:pt x="0" y="205"/>
                          </a:lnTo>
                          <a:lnTo>
                            <a:pt x="0" y="165"/>
                          </a:lnTo>
                          <a:lnTo>
                            <a:pt x="32" y="165"/>
                          </a:lnTo>
                          <a:lnTo>
                            <a:pt x="63" y="123"/>
                          </a:lnTo>
                          <a:lnTo>
                            <a:pt x="63" y="82"/>
                          </a:lnTo>
                          <a:lnTo>
                            <a:pt x="96" y="82"/>
                          </a:lnTo>
                          <a:lnTo>
                            <a:pt x="96" y="42"/>
                          </a:lnTo>
                          <a:lnTo>
                            <a:pt x="129" y="42"/>
                          </a:lnTo>
                          <a:lnTo>
                            <a:pt x="160" y="42"/>
                          </a:lnTo>
                          <a:lnTo>
                            <a:pt x="192" y="42"/>
                          </a:lnTo>
                          <a:lnTo>
                            <a:pt x="224" y="42"/>
                          </a:lnTo>
                          <a:lnTo>
                            <a:pt x="257" y="42"/>
                          </a:lnTo>
                          <a:lnTo>
                            <a:pt x="257" y="0"/>
                          </a:lnTo>
                          <a:lnTo>
                            <a:pt x="290" y="0"/>
                          </a:lnTo>
                          <a:lnTo>
                            <a:pt x="320" y="0"/>
                          </a:lnTo>
                          <a:lnTo>
                            <a:pt x="353" y="0"/>
                          </a:lnTo>
                          <a:lnTo>
                            <a:pt x="610" y="165"/>
                          </a:lnTo>
                          <a:lnTo>
                            <a:pt x="675" y="205"/>
                          </a:lnTo>
                          <a:lnTo>
                            <a:pt x="708" y="205"/>
                          </a:lnTo>
                          <a:lnTo>
                            <a:pt x="738" y="24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20" name="Group 367"/>
                    <p:cNvGrpSpPr>
                      <a:grpSpLocks/>
                    </p:cNvGrpSpPr>
                    <p:nvPr/>
                  </p:nvGrpSpPr>
                  <p:grpSpPr bwMode="auto">
                    <a:xfrm>
                      <a:off x="3973" y="1709"/>
                      <a:ext cx="843" cy="883"/>
                      <a:chOff x="3973" y="1717"/>
                      <a:chExt cx="843" cy="883"/>
                    </a:xfrm>
                    <a:grpFill/>
                  </p:grpSpPr>
                  <p:sp>
                    <p:nvSpPr>
                      <p:cNvPr id="659" name="Freeform 368"/>
                      <p:cNvSpPr>
                        <a:spLocks/>
                      </p:cNvSpPr>
                      <p:nvPr/>
                    </p:nvSpPr>
                    <p:spPr bwMode="auto">
                      <a:xfrm>
                        <a:off x="4361" y="1938"/>
                        <a:ext cx="194" cy="147"/>
                      </a:xfrm>
                      <a:custGeom>
                        <a:avLst/>
                        <a:gdLst/>
                        <a:ahLst/>
                        <a:cxnLst>
                          <a:cxn ang="0">
                            <a:pos x="224" y="533"/>
                          </a:cxn>
                          <a:cxn ang="0">
                            <a:pos x="192" y="533"/>
                          </a:cxn>
                          <a:cxn ang="0">
                            <a:pos x="161" y="533"/>
                          </a:cxn>
                          <a:cxn ang="0">
                            <a:pos x="128" y="533"/>
                          </a:cxn>
                          <a:cxn ang="0">
                            <a:pos x="128" y="573"/>
                          </a:cxn>
                          <a:cxn ang="0">
                            <a:pos x="95" y="573"/>
                          </a:cxn>
                          <a:cxn ang="0">
                            <a:pos x="63" y="573"/>
                          </a:cxn>
                          <a:cxn ang="0">
                            <a:pos x="32" y="573"/>
                          </a:cxn>
                          <a:cxn ang="0">
                            <a:pos x="0" y="573"/>
                          </a:cxn>
                          <a:cxn ang="0">
                            <a:pos x="32" y="533"/>
                          </a:cxn>
                          <a:cxn ang="0">
                            <a:pos x="32" y="492"/>
                          </a:cxn>
                          <a:cxn ang="0">
                            <a:pos x="63" y="450"/>
                          </a:cxn>
                          <a:cxn ang="0">
                            <a:pos x="95" y="409"/>
                          </a:cxn>
                          <a:cxn ang="0">
                            <a:pos x="95" y="369"/>
                          </a:cxn>
                          <a:cxn ang="0">
                            <a:pos x="128" y="328"/>
                          </a:cxn>
                          <a:cxn ang="0">
                            <a:pos x="128" y="286"/>
                          </a:cxn>
                          <a:cxn ang="0">
                            <a:pos x="128" y="246"/>
                          </a:cxn>
                          <a:cxn ang="0">
                            <a:pos x="192" y="205"/>
                          </a:cxn>
                          <a:cxn ang="0">
                            <a:pos x="224" y="164"/>
                          </a:cxn>
                          <a:cxn ang="0">
                            <a:pos x="257" y="123"/>
                          </a:cxn>
                          <a:cxn ang="0">
                            <a:pos x="289" y="81"/>
                          </a:cxn>
                          <a:cxn ang="0">
                            <a:pos x="322" y="42"/>
                          </a:cxn>
                          <a:cxn ang="0">
                            <a:pos x="352" y="42"/>
                          </a:cxn>
                          <a:cxn ang="0">
                            <a:pos x="385" y="42"/>
                          </a:cxn>
                          <a:cxn ang="0">
                            <a:pos x="418" y="0"/>
                          </a:cxn>
                          <a:cxn ang="0">
                            <a:pos x="450" y="0"/>
                          </a:cxn>
                          <a:cxn ang="0">
                            <a:pos x="482" y="0"/>
                          </a:cxn>
                          <a:cxn ang="0">
                            <a:pos x="514" y="42"/>
                          </a:cxn>
                          <a:cxn ang="0">
                            <a:pos x="546" y="123"/>
                          </a:cxn>
                          <a:cxn ang="0">
                            <a:pos x="546" y="164"/>
                          </a:cxn>
                          <a:cxn ang="0">
                            <a:pos x="546" y="205"/>
                          </a:cxn>
                          <a:cxn ang="0">
                            <a:pos x="546" y="246"/>
                          </a:cxn>
                          <a:cxn ang="0">
                            <a:pos x="514" y="246"/>
                          </a:cxn>
                          <a:cxn ang="0">
                            <a:pos x="482" y="286"/>
                          </a:cxn>
                          <a:cxn ang="0">
                            <a:pos x="450" y="328"/>
                          </a:cxn>
                          <a:cxn ang="0">
                            <a:pos x="418" y="328"/>
                          </a:cxn>
                          <a:cxn ang="0">
                            <a:pos x="385" y="369"/>
                          </a:cxn>
                          <a:cxn ang="0">
                            <a:pos x="352" y="409"/>
                          </a:cxn>
                          <a:cxn ang="0">
                            <a:pos x="322" y="450"/>
                          </a:cxn>
                          <a:cxn ang="0">
                            <a:pos x="289" y="450"/>
                          </a:cxn>
                          <a:cxn ang="0">
                            <a:pos x="289" y="492"/>
                          </a:cxn>
                          <a:cxn ang="0">
                            <a:pos x="257" y="492"/>
                          </a:cxn>
                          <a:cxn ang="0">
                            <a:pos x="224" y="533"/>
                          </a:cxn>
                        </a:cxnLst>
                        <a:rect l="0" t="0" r="r" b="b"/>
                        <a:pathLst>
                          <a:path w="546" h="573">
                            <a:moveTo>
                              <a:pt x="224" y="533"/>
                            </a:moveTo>
                            <a:lnTo>
                              <a:pt x="192" y="533"/>
                            </a:lnTo>
                            <a:lnTo>
                              <a:pt x="161" y="533"/>
                            </a:lnTo>
                            <a:lnTo>
                              <a:pt x="128" y="533"/>
                            </a:lnTo>
                            <a:lnTo>
                              <a:pt x="128" y="573"/>
                            </a:lnTo>
                            <a:lnTo>
                              <a:pt x="95" y="573"/>
                            </a:lnTo>
                            <a:lnTo>
                              <a:pt x="63" y="573"/>
                            </a:lnTo>
                            <a:lnTo>
                              <a:pt x="32" y="573"/>
                            </a:lnTo>
                            <a:lnTo>
                              <a:pt x="0" y="573"/>
                            </a:lnTo>
                            <a:lnTo>
                              <a:pt x="32" y="533"/>
                            </a:lnTo>
                            <a:lnTo>
                              <a:pt x="32" y="492"/>
                            </a:lnTo>
                            <a:lnTo>
                              <a:pt x="63" y="450"/>
                            </a:lnTo>
                            <a:lnTo>
                              <a:pt x="95" y="409"/>
                            </a:lnTo>
                            <a:lnTo>
                              <a:pt x="95" y="369"/>
                            </a:lnTo>
                            <a:lnTo>
                              <a:pt x="128" y="328"/>
                            </a:lnTo>
                            <a:lnTo>
                              <a:pt x="128" y="286"/>
                            </a:lnTo>
                            <a:lnTo>
                              <a:pt x="128" y="246"/>
                            </a:lnTo>
                            <a:lnTo>
                              <a:pt x="192" y="205"/>
                            </a:lnTo>
                            <a:lnTo>
                              <a:pt x="224" y="164"/>
                            </a:lnTo>
                            <a:lnTo>
                              <a:pt x="257" y="123"/>
                            </a:lnTo>
                            <a:lnTo>
                              <a:pt x="289" y="81"/>
                            </a:lnTo>
                            <a:lnTo>
                              <a:pt x="322" y="42"/>
                            </a:lnTo>
                            <a:lnTo>
                              <a:pt x="352" y="42"/>
                            </a:lnTo>
                            <a:lnTo>
                              <a:pt x="385" y="42"/>
                            </a:lnTo>
                            <a:lnTo>
                              <a:pt x="418" y="0"/>
                            </a:lnTo>
                            <a:lnTo>
                              <a:pt x="450" y="0"/>
                            </a:lnTo>
                            <a:lnTo>
                              <a:pt x="482" y="0"/>
                            </a:lnTo>
                            <a:lnTo>
                              <a:pt x="514" y="42"/>
                            </a:lnTo>
                            <a:lnTo>
                              <a:pt x="546" y="123"/>
                            </a:lnTo>
                            <a:lnTo>
                              <a:pt x="546" y="164"/>
                            </a:lnTo>
                            <a:lnTo>
                              <a:pt x="546" y="205"/>
                            </a:lnTo>
                            <a:lnTo>
                              <a:pt x="546" y="246"/>
                            </a:lnTo>
                            <a:lnTo>
                              <a:pt x="514" y="246"/>
                            </a:lnTo>
                            <a:lnTo>
                              <a:pt x="482" y="286"/>
                            </a:lnTo>
                            <a:lnTo>
                              <a:pt x="450" y="328"/>
                            </a:lnTo>
                            <a:lnTo>
                              <a:pt x="418" y="328"/>
                            </a:lnTo>
                            <a:lnTo>
                              <a:pt x="385" y="369"/>
                            </a:lnTo>
                            <a:lnTo>
                              <a:pt x="352" y="409"/>
                            </a:lnTo>
                            <a:lnTo>
                              <a:pt x="322" y="450"/>
                            </a:lnTo>
                            <a:lnTo>
                              <a:pt x="289" y="450"/>
                            </a:lnTo>
                            <a:lnTo>
                              <a:pt x="289" y="492"/>
                            </a:lnTo>
                            <a:lnTo>
                              <a:pt x="257" y="492"/>
                            </a:lnTo>
                            <a:lnTo>
                              <a:pt x="224"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0" name="Freeform 369"/>
                      <p:cNvSpPr>
                        <a:spLocks/>
                      </p:cNvSpPr>
                      <p:nvPr/>
                    </p:nvSpPr>
                    <p:spPr bwMode="auto">
                      <a:xfrm>
                        <a:off x="4371" y="2464"/>
                        <a:ext cx="193" cy="136"/>
                      </a:xfrm>
                      <a:custGeom>
                        <a:avLst/>
                        <a:gdLst/>
                        <a:ahLst/>
                        <a:cxnLst>
                          <a:cxn ang="0">
                            <a:pos x="450" y="492"/>
                          </a:cxn>
                          <a:cxn ang="0">
                            <a:pos x="417" y="492"/>
                          </a:cxn>
                          <a:cxn ang="0">
                            <a:pos x="386" y="492"/>
                          </a:cxn>
                          <a:cxn ang="0">
                            <a:pos x="353" y="492"/>
                          </a:cxn>
                          <a:cxn ang="0">
                            <a:pos x="321" y="533"/>
                          </a:cxn>
                          <a:cxn ang="0">
                            <a:pos x="289" y="533"/>
                          </a:cxn>
                          <a:cxn ang="0">
                            <a:pos x="257" y="533"/>
                          </a:cxn>
                          <a:cxn ang="0">
                            <a:pos x="193" y="533"/>
                          </a:cxn>
                          <a:cxn ang="0">
                            <a:pos x="160" y="533"/>
                          </a:cxn>
                          <a:cxn ang="0">
                            <a:pos x="129" y="533"/>
                          </a:cxn>
                          <a:cxn ang="0">
                            <a:pos x="96" y="533"/>
                          </a:cxn>
                          <a:cxn ang="0">
                            <a:pos x="63" y="533"/>
                          </a:cxn>
                          <a:cxn ang="0">
                            <a:pos x="32" y="492"/>
                          </a:cxn>
                          <a:cxn ang="0">
                            <a:pos x="32" y="451"/>
                          </a:cxn>
                          <a:cxn ang="0">
                            <a:pos x="0" y="451"/>
                          </a:cxn>
                          <a:cxn ang="0">
                            <a:pos x="0" y="410"/>
                          </a:cxn>
                          <a:cxn ang="0">
                            <a:pos x="32" y="410"/>
                          </a:cxn>
                          <a:cxn ang="0">
                            <a:pos x="32" y="368"/>
                          </a:cxn>
                          <a:cxn ang="0">
                            <a:pos x="63" y="327"/>
                          </a:cxn>
                          <a:cxn ang="0">
                            <a:pos x="160" y="206"/>
                          </a:cxn>
                          <a:cxn ang="0">
                            <a:pos x="321" y="82"/>
                          </a:cxn>
                          <a:cxn ang="0">
                            <a:pos x="353" y="41"/>
                          </a:cxn>
                          <a:cxn ang="0">
                            <a:pos x="450" y="0"/>
                          </a:cxn>
                          <a:cxn ang="0">
                            <a:pos x="483" y="41"/>
                          </a:cxn>
                          <a:cxn ang="0">
                            <a:pos x="514" y="41"/>
                          </a:cxn>
                          <a:cxn ang="0">
                            <a:pos x="546" y="41"/>
                          </a:cxn>
                          <a:cxn ang="0">
                            <a:pos x="514" y="123"/>
                          </a:cxn>
                          <a:cxn ang="0">
                            <a:pos x="514" y="165"/>
                          </a:cxn>
                          <a:cxn ang="0">
                            <a:pos x="514" y="206"/>
                          </a:cxn>
                          <a:cxn ang="0">
                            <a:pos x="514" y="246"/>
                          </a:cxn>
                          <a:cxn ang="0">
                            <a:pos x="483" y="246"/>
                          </a:cxn>
                          <a:cxn ang="0">
                            <a:pos x="483" y="287"/>
                          </a:cxn>
                          <a:cxn ang="0">
                            <a:pos x="483" y="327"/>
                          </a:cxn>
                          <a:cxn ang="0">
                            <a:pos x="483" y="368"/>
                          </a:cxn>
                          <a:cxn ang="0">
                            <a:pos x="450" y="410"/>
                          </a:cxn>
                          <a:cxn ang="0">
                            <a:pos x="450" y="451"/>
                          </a:cxn>
                          <a:cxn ang="0">
                            <a:pos x="450" y="492"/>
                          </a:cxn>
                        </a:cxnLst>
                        <a:rect l="0" t="0" r="r" b="b"/>
                        <a:pathLst>
                          <a:path w="546" h="533">
                            <a:moveTo>
                              <a:pt x="450" y="492"/>
                            </a:moveTo>
                            <a:lnTo>
                              <a:pt x="417" y="492"/>
                            </a:lnTo>
                            <a:lnTo>
                              <a:pt x="386" y="492"/>
                            </a:lnTo>
                            <a:lnTo>
                              <a:pt x="353" y="492"/>
                            </a:lnTo>
                            <a:lnTo>
                              <a:pt x="321" y="533"/>
                            </a:lnTo>
                            <a:lnTo>
                              <a:pt x="289" y="533"/>
                            </a:lnTo>
                            <a:lnTo>
                              <a:pt x="257" y="533"/>
                            </a:lnTo>
                            <a:lnTo>
                              <a:pt x="193" y="533"/>
                            </a:lnTo>
                            <a:lnTo>
                              <a:pt x="160" y="533"/>
                            </a:lnTo>
                            <a:lnTo>
                              <a:pt x="129" y="533"/>
                            </a:lnTo>
                            <a:lnTo>
                              <a:pt x="96" y="533"/>
                            </a:lnTo>
                            <a:lnTo>
                              <a:pt x="63" y="533"/>
                            </a:lnTo>
                            <a:lnTo>
                              <a:pt x="32" y="492"/>
                            </a:lnTo>
                            <a:lnTo>
                              <a:pt x="32" y="451"/>
                            </a:lnTo>
                            <a:lnTo>
                              <a:pt x="0" y="451"/>
                            </a:lnTo>
                            <a:lnTo>
                              <a:pt x="0" y="410"/>
                            </a:lnTo>
                            <a:lnTo>
                              <a:pt x="32" y="410"/>
                            </a:lnTo>
                            <a:lnTo>
                              <a:pt x="32" y="368"/>
                            </a:lnTo>
                            <a:lnTo>
                              <a:pt x="63" y="327"/>
                            </a:lnTo>
                            <a:lnTo>
                              <a:pt x="160" y="206"/>
                            </a:lnTo>
                            <a:lnTo>
                              <a:pt x="321" y="82"/>
                            </a:lnTo>
                            <a:lnTo>
                              <a:pt x="353" y="41"/>
                            </a:lnTo>
                            <a:lnTo>
                              <a:pt x="450" y="0"/>
                            </a:lnTo>
                            <a:lnTo>
                              <a:pt x="483" y="41"/>
                            </a:lnTo>
                            <a:lnTo>
                              <a:pt x="514" y="41"/>
                            </a:lnTo>
                            <a:lnTo>
                              <a:pt x="546" y="41"/>
                            </a:lnTo>
                            <a:lnTo>
                              <a:pt x="514" y="123"/>
                            </a:lnTo>
                            <a:lnTo>
                              <a:pt x="514" y="165"/>
                            </a:lnTo>
                            <a:lnTo>
                              <a:pt x="514" y="206"/>
                            </a:lnTo>
                            <a:lnTo>
                              <a:pt x="514" y="246"/>
                            </a:lnTo>
                            <a:lnTo>
                              <a:pt x="483" y="246"/>
                            </a:lnTo>
                            <a:lnTo>
                              <a:pt x="483" y="287"/>
                            </a:lnTo>
                            <a:lnTo>
                              <a:pt x="483" y="327"/>
                            </a:lnTo>
                            <a:lnTo>
                              <a:pt x="483" y="368"/>
                            </a:lnTo>
                            <a:lnTo>
                              <a:pt x="450" y="410"/>
                            </a:lnTo>
                            <a:lnTo>
                              <a:pt x="450" y="451"/>
                            </a:lnTo>
                            <a:lnTo>
                              <a:pt x="450" y="4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1" name="Freeform 370"/>
                      <p:cNvSpPr>
                        <a:spLocks/>
                      </p:cNvSpPr>
                      <p:nvPr/>
                    </p:nvSpPr>
                    <p:spPr bwMode="auto">
                      <a:xfrm>
                        <a:off x="4531" y="2253"/>
                        <a:ext cx="285" cy="242"/>
                      </a:xfrm>
                      <a:custGeom>
                        <a:avLst/>
                        <a:gdLst/>
                        <a:ahLst/>
                        <a:cxnLst>
                          <a:cxn ang="0">
                            <a:pos x="64" y="737"/>
                          </a:cxn>
                          <a:cxn ang="0">
                            <a:pos x="193" y="614"/>
                          </a:cxn>
                          <a:cxn ang="0">
                            <a:pos x="193" y="533"/>
                          </a:cxn>
                          <a:cxn ang="0">
                            <a:pos x="225" y="451"/>
                          </a:cxn>
                          <a:cxn ang="0">
                            <a:pos x="257" y="410"/>
                          </a:cxn>
                          <a:cxn ang="0">
                            <a:pos x="257" y="328"/>
                          </a:cxn>
                          <a:cxn ang="0">
                            <a:pos x="290" y="247"/>
                          </a:cxn>
                          <a:cxn ang="0">
                            <a:pos x="290" y="164"/>
                          </a:cxn>
                          <a:cxn ang="0">
                            <a:pos x="354" y="164"/>
                          </a:cxn>
                          <a:cxn ang="0">
                            <a:pos x="354" y="83"/>
                          </a:cxn>
                          <a:cxn ang="0">
                            <a:pos x="386" y="83"/>
                          </a:cxn>
                          <a:cxn ang="0">
                            <a:pos x="418" y="42"/>
                          </a:cxn>
                          <a:cxn ang="0">
                            <a:pos x="482" y="42"/>
                          </a:cxn>
                          <a:cxn ang="0">
                            <a:pos x="547" y="42"/>
                          </a:cxn>
                          <a:cxn ang="0">
                            <a:pos x="612" y="83"/>
                          </a:cxn>
                          <a:cxn ang="0">
                            <a:pos x="675" y="83"/>
                          </a:cxn>
                          <a:cxn ang="0">
                            <a:pos x="740" y="164"/>
                          </a:cxn>
                          <a:cxn ang="0">
                            <a:pos x="771" y="247"/>
                          </a:cxn>
                          <a:cxn ang="0">
                            <a:pos x="771" y="328"/>
                          </a:cxn>
                          <a:cxn ang="0">
                            <a:pos x="804" y="410"/>
                          </a:cxn>
                          <a:cxn ang="0">
                            <a:pos x="771" y="451"/>
                          </a:cxn>
                          <a:cxn ang="0">
                            <a:pos x="771" y="575"/>
                          </a:cxn>
                          <a:cxn ang="0">
                            <a:pos x="740" y="656"/>
                          </a:cxn>
                          <a:cxn ang="0">
                            <a:pos x="740" y="737"/>
                          </a:cxn>
                          <a:cxn ang="0">
                            <a:pos x="675" y="779"/>
                          </a:cxn>
                          <a:cxn ang="0">
                            <a:pos x="579" y="861"/>
                          </a:cxn>
                          <a:cxn ang="0">
                            <a:pos x="514" y="942"/>
                          </a:cxn>
                          <a:cxn ang="0">
                            <a:pos x="418" y="902"/>
                          </a:cxn>
                          <a:cxn ang="0">
                            <a:pos x="290" y="902"/>
                          </a:cxn>
                          <a:cxn ang="0">
                            <a:pos x="193" y="902"/>
                          </a:cxn>
                          <a:cxn ang="0">
                            <a:pos x="97" y="861"/>
                          </a:cxn>
                          <a:cxn ang="0">
                            <a:pos x="33" y="861"/>
                          </a:cxn>
                        </a:cxnLst>
                        <a:rect l="0" t="0" r="r" b="b"/>
                        <a:pathLst>
                          <a:path w="804" h="942">
                            <a:moveTo>
                              <a:pt x="0" y="819"/>
                            </a:moveTo>
                            <a:lnTo>
                              <a:pt x="64" y="737"/>
                            </a:lnTo>
                            <a:lnTo>
                              <a:pt x="161" y="614"/>
                            </a:lnTo>
                            <a:lnTo>
                              <a:pt x="193" y="614"/>
                            </a:lnTo>
                            <a:lnTo>
                              <a:pt x="193" y="575"/>
                            </a:lnTo>
                            <a:lnTo>
                              <a:pt x="193" y="533"/>
                            </a:lnTo>
                            <a:lnTo>
                              <a:pt x="225" y="491"/>
                            </a:lnTo>
                            <a:lnTo>
                              <a:pt x="225" y="451"/>
                            </a:lnTo>
                            <a:lnTo>
                              <a:pt x="257" y="451"/>
                            </a:lnTo>
                            <a:lnTo>
                              <a:pt x="257" y="410"/>
                            </a:lnTo>
                            <a:lnTo>
                              <a:pt x="257" y="370"/>
                            </a:lnTo>
                            <a:lnTo>
                              <a:pt x="257" y="328"/>
                            </a:lnTo>
                            <a:lnTo>
                              <a:pt x="290" y="286"/>
                            </a:lnTo>
                            <a:lnTo>
                              <a:pt x="290" y="247"/>
                            </a:lnTo>
                            <a:lnTo>
                              <a:pt x="290" y="205"/>
                            </a:lnTo>
                            <a:lnTo>
                              <a:pt x="290" y="164"/>
                            </a:lnTo>
                            <a:lnTo>
                              <a:pt x="322" y="164"/>
                            </a:lnTo>
                            <a:lnTo>
                              <a:pt x="354" y="164"/>
                            </a:lnTo>
                            <a:lnTo>
                              <a:pt x="354" y="123"/>
                            </a:lnTo>
                            <a:lnTo>
                              <a:pt x="354" y="83"/>
                            </a:lnTo>
                            <a:lnTo>
                              <a:pt x="386" y="42"/>
                            </a:lnTo>
                            <a:lnTo>
                              <a:pt x="386" y="83"/>
                            </a:lnTo>
                            <a:lnTo>
                              <a:pt x="386" y="42"/>
                            </a:lnTo>
                            <a:lnTo>
                              <a:pt x="418" y="42"/>
                            </a:lnTo>
                            <a:lnTo>
                              <a:pt x="418" y="0"/>
                            </a:lnTo>
                            <a:lnTo>
                              <a:pt x="482" y="42"/>
                            </a:lnTo>
                            <a:lnTo>
                              <a:pt x="514" y="42"/>
                            </a:lnTo>
                            <a:lnTo>
                              <a:pt x="547" y="42"/>
                            </a:lnTo>
                            <a:lnTo>
                              <a:pt x="579" y="42"/>
                            </a:lnTo>
                            <a:lnTo>
                              <a:pt x="612" y="83"/>
                            </a:lnTo>
                            <a:lnTo>
                              <a:pt x="643" y="83"/>
                            </a:lnTo>
                            <a:lnTo>
                              <a:pt x="675" y="83"/>
                            </a:lnTo>
                            <a:lnTo>
                              <a:pt x="708" y="83"/>
                            </a:lnTo>
                            <a:lnTo>
                              <a:pt x="740" y="164"/>
                            </a:lnTo>
                            <a:lnTo>
                              <a:pt x="740" y="205"/>
                            </a:lnTo>
                            <a:lnTo>
                              <a:pt x="771" y="247"/>
                            </a:lnTo>
                            <a:lnTo>
                              <a:pt x="771" y="286"/>
                            </a:lnTo>
                            <a:lnTo>
                              <a:pt x="771" y="328"/>
                            </a:lnTo>
                            <a:lnTo>
                              <a:pt x="804" y="370"/>
                            </a:lnTo>
                            <a:lnTo>
                              <a:pt x="804" y="410"/>
                            </a:lnTo>
                            <a:lnTo>
                              <a:pt x="771" y="410"/>
                            </a:lnTo>
                            <a:lnTo>
                              <a:pt x="771" y="451"/>
                            </a:lnTo>
                            <a:lnTo>
                              <a:pt x="771" y="533"/>
                            </a:lnTo>
                            <a:lnTo>
                              <a:pt x="771" y="575"/>
                            </a:lnTo>
                            <a:lnTo>
                              <a:pt x="771" y="614"/>
                            </a:lnTo>
                            <a:lnTo>
                              <a:pt x="740" y="656"/>
                            </a:lnTo>
                            <a:lnTo>
                              <a:pt x="740" y="697"/>
                            </a:lnTo>
                            <a:lnTo>
                              <a:pt x="740" y="737"/>
                            </a:lnTo>
                            <a:lnTo>
                              <a:pt x="708" y="737"/>
                            </a:lnTo>
                            <a:lnTo>
                              <a:pt x="675" y="779"/>
                            </a:lnTo>
                            <a:lnTo>
                              <a:pt x="643" y="819"/>
                            </a:lnTo>
                            <a:lnTo>
                              <a:pt x="579" y="861"/>
                            </a:lnTo>
                            <a:lnTo>
                              <a:pt x="547" y="902"/>
                            </a:lnTo>
                            <a:lnTo>
                              <a:pt x="514" y="942"/>
                            </a:lnTo>
                            <a:lnTo>
                              <a:pt x="482" y="942"/>
                            </a:lnTo>
                            <a:lnTo>
                              <a:pt x="418" y="902"/>
                            </a:lnTo>
                            <a:lnTo>
                              <a:pt x="322" y="902"/>
                            </a:lnTo>
                            <a:lnTo>
                              <a:pt x="290" y="902"/>
                            </a:lnTo>
                            <a:lnTo>
                              <a:pt x="225" y="902"/>
                            </a:lnTo>
                            <a:lnTo>
                              <a:pt x="193" y="902"/>
                            </a:lnTo>
                            <a:lnTo>
                              <a:pt x="128" y="861"/>
                            </a:lnTo>
                            <a:lnTo>
                              <a:pt x="97" y="861"/>
                            </a:lnTo>
                            <a:lnTo>
                              <a:pt x="64" y="861"/>
                            </a:lnTo>
                            <a:lnTo>
                              <a:pt x="33" y="861"/>
                            </a:lnTo>
                            <a:lnTo>
                              <a:pt x="0" y="81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2" name="Freeform 371"/>
                      <p:cNvSpPr>
                        <a:spLocks/>
                      </p:cNvSpPr>
                      <p:nvPr/>
                    </p:nvSpPr>
                    <p:spPr bwMode="auto">
                      <a:xfrm>
                        <a:off x="4168" y="2116"/>
                        <a:ext cx="364" cy="441"/>
                      </a:xfrm>
                      <a:custGeom>
                        <a:avLst/>
                        <a:gdLst/>
                        <a:ahLst/>
                        <a:cxnLst>
                          <a:cxn ang="0">
                            <a:pos x="547" y="1557"/>
                          </a:cxn>
                          <a:cxn ang="0">
                            <a:pos x="514" y="1392"/>
                          </a:cxn>
                          <a:cxn ang="0">
                            <a:pos x="481" y="1269"/>
                          </a:cxn>
                          <a:cxn ang="0">
                            <a:pos x="450" y="1146"/>
                          </a:cxn>
                          <a:cxn ang="0">
                            <a:pos x="450" y="1065"/>
                          </a:cxn>
                          <a:cxn ang="0">
                            <a:pos x="385" y="1023"/>
                          </a:cxn>
                          <a:cxn ang="0">
                            <a:pos x="321" y="1023"/>
                          </a:cxn>
                          <a:cxn ang="0">
                            <a:pos x="257" y="1023"/>
                          </a:cxn>
                          <a:cxn ang="0">
                            <a:pos x="160" y="1106"/>
                          </a:cxn>
                          <a:cxn ang="0">
                            <a:pos x="128" y="1146"/>
                          </a:cxn>
                          <a:cxn ang="0">
                            <a:pos x="64" y="1146"/>
                          </a:cxn>
                          <a:cxn ang="0">
                            <a:pos x="32" y="1023"/>
                          </a:cxn>
                          <a:cxn ang="0">
                            <a:pos x="0" y="941"/>
                          </a:cxn>
                          <a:cxn ang="0">
                            <a:pos x="32" y="860"/>
                          </a:cxn>
                          <a:cxn ang="0">
                            <a:pos x="96" y="818"/>
                          </a:cxn>
                          <a:cxn ang="0">
                            <a:pos x="96" y="737"/>
                          </a:cxn>
                          <a:cxn ang="0">
                            <a:pos x="128" y="655"/>
                          </a:cxn>
                          <a:cxn ang="0">
                            <a:pos x="160" y="613"/>
                          </a:cxn>
                          <a:cxn ang="0">
                            <a:pos x="224" y="613"/>
                          </a:cxn>
                          <a:cxn ang="0">
                            <a:pos x="290" y="574"/>
                          </a:cxn>
                          <a:cxn ang="0">
                            <a:pos x="290" y="451"/>
                          </a:cxn>
                          <a:cxn ang="0">
                            <a:pos x="321" y="368"/>
                          </a:cxn>
                          <a:cxn ang="0">
                            <a:pos x="321" y="287"/>
                          </a:cxn>
                          <a:cxn ang="0">
                            <a:pos x="353" y="205"/>
                          </a:cxn>
                          <a:cxn ang="0">
                            <a:pos x="353" y="123"/>
                          </a:cxn>
                          <a:cxn ang="0">
                            <a:pos x="385" y="82"/>
                          </a:cxn>
                          <a:cxn ang="0">
                            <a:pos x="418" y="40"/>
                          </a:cxn>
                          <a:cxn ang="0">
                            <a:pos x="418" y="40"/>
                          </a:cxn>
                          <a:cxn ang="0">
                            <a:pos x="481" y="40"/>
                          </a:cxn>
                          <a:cxn ang="0">
                            <a:pos x="547" y="82"/>
                          </a:cxn>
                          <a:cxn ang="0">
                            <a:pos x="547" y="163"/>
                          </a:cxn>
                          <a:cxn ang="0">
                            <a:pos x="579" y="287"/>
                          </a:cxn>
                          <a:cxn ang="0">
                            <a:pos x="675" y="451"/>
                          </a:cxn>
                          <a:cxn ang="0">
                            <a:pos x="738" y="368"/>
                          </a:cxn>
                          <a:cxn ang="0">
                            <a:pos x="899" y="655"/>
                          </a:cxn>
                          <a:cxn ang="0">
                            <a:pos x="965" y="1106"/>
                          </a:cxn>
                          <a:cxn ang="0">
                            <a:pos x="932" y="1392"/>
                          </a:cxn>
                          <a:cxn ang="0">
                            <a:pos x="738" y="1557"/>
                          </a:cxn>
                          <a:cxn ang="0">
                            <a:pos x="610" y="1720"/>
                          </a:cxn>
                        </a:cxnLst>
                        <a:rect l="0" t="0" r="r" b="b"/>
                        <a:pathLst>
                          <a:path w="1028" h="1720">
                            <a:moveTo>
                              <a:pt x="610" y="1720"/>
                            </a:moveTo>
                            <a:lnTo>
                              <a:pt x="547" y="1557"/>
                            </a:lnTo>
                            <a:lnTo>
                              <a:pt x="547" y="1473"/>
                            </a:lnTo>
                            <a:lnTo>
                              <a:pt x="514" y="1392"/>
                            </a:lnTo>
                            <a:lnTo>
                              <a:pt x="514" y="1310"/>
                            </a:lnTo>
                            <a:lnTo>
                              <a:pt x="481" y="1269"/>
                            </a:lnTo>
                            <a:lnTo>
                              <a:pt x="481" y="1229"/>
                            </a:lnTo>
                            <a:lnTo>
                              <a:pt x="450" y="1146"/>
                            </a:lnTo>
                            <a:lnTo>
                              <a:pt x="450" y="1106"/>
                            </a:lnTo>
                            <a:lnTo>
                              <a:pt x="450" y="1065"/>
                            </a:lnTo>
                            <a:lnTo>
                              <a:pt x="418" y="1023"/>
                            </a:lnTo>
                            <a:lnTo>
                              <a:pt x="385" y="1023"/>
                            </a:lnTo>
                            <a:lnTo>
                              <a:pt x="353" y="1023"/>
                            </a:lnTo>
                            <a:lnTo>
                              <a:pt x="321" y="1023"/>
                            </a:lnTo>
                            <a:lnTo>
                              <a:pt x="290" y="1023"/>
                            </a:lnTo>
                            <a:lnTo>
                              <a:pt x="257" y="1023"/>
                            </a:lnTo>
                            <a:lnTo>
                              <a:pt x="193" y="1065"/>
                            </a:lnTo>
                            <a:lnTo>
                              <a:pt x="160" y="1106"/>
                            </a:lnTo>
                            <a:lnTo>
                              <a:pt x="160" y="1146"/>
                            </a:lnTo>
                            <a:lnTo>
                              <a:pt x="128" y="1146"/>
                            </a:lnTo>
                            <a:lnTo>
                              <a:pt x="96" y="1187"/>
                            </a:lnTo>
                            <a:lnTo>
                              <a:pt x="64" y="1146"/>
                            </a:lnTo>
                            <a:lnTo>
                              <a:pt x="32" y="1065"/>
                            </a:lnTo>
                            <a:lnTo>
                              <a:pt x="32" y="1023"/>
                            </a:lnTo>
                            <a:lnTo>
                              <a:pt x="0" y="983"/>
                            </a:lnTo>
                            <a:lnTo>
                              <a:pt x="0" y="941"/>
                            </a:lnTo>
                            <a:lnTo>
                              <a:pt x="0" y="901"/>
                            </a:lnTo>
                            <a:lnTo>
                              <a:pt x="32" y="860"/>
                            </a:lnTo>
                            <a:lnTo>
                              <a:pt x="64" y="860"/>
                            </a:lnTo>
                            <a:lnTo>
                              <a:pt x="96" y="818"/>
                            </a:lnTo>
                            <a:lnTo>
                              <a:pt x="96" y="779"/>
                            </a:lnTo>
                            <a:lnTo>
                              <a:pt x="96" y="737"/>
                            </a:lnTo>
                            <a:lnTo>
                              <a:pt x="96" y="695"/>
                            </a:lnTo>
                            <a:lnTo>
                              <a:pt x="128" y="655"/>
                            </a:lnTo>
                            <a:lnTo>
                              <a:pt x="128" y="613"/>
                            </a:lnTo>
                            <a:lnTo>
                              <a:pt x="160" y="613"/>
                            </a:lnTo>
                            <a:lnTo>
                              <a:pt x="193" y="613"/>
                            </a:lnTo>
                            <a:lnTo>
                              <a:pt x="224" y="613"/>
                            </a:lnTo>
                            <a:lnTo>
                              <a:pt x="257" y="613"/>
                            </a:lnTo>
                            <a:lnTo>
                              <a:pt x="290" y="574"/>
                            </a:lnTo>
                            <a:lnTo>
                              <a:pt x="290" y="491"/>
                            </a:lnTo>
                            <a:lnTo>
                              <a:pt x="290" y="451"/>
                            </a:lnTo>
                            <a:lnTo>
                              <a:pt x="290" y="368"/>
                            </a:lnTo>
                            <a:lnTo>
                              <a:pt x="321" y="368"/>
                            </a:lnTo>
                            <a:lnTo>
                              <a:pt x="321" y="327"/>
                            </a:lnTo>
                            <a:lnTo>
                              <a:pt x="321" y="287"/>
                            </a:lnTo>
                            <a:lnTo>
                              <a:pt x="353" y="246"/>
                            </a:lnTo>
                            <a:lnTo>
                              <a:pt x="353" y="205"/>
                            </a:lnTo>
                            <a:lnTo>
                              <a:pt x="353" y="163"/>
                            </a:lnTo>
                            <a:lnTo>
                              <a:pt x="353" y="123"/>
                            </a:lnTo>
                            <a:lnTo>
                              <a:pt x="353" y="82"/>
                            </a:lnTo>
                            <a:lnTo>
                              <a:pt x="385" y="82"/>
                            </a:lnTo>
                            <a:lnTo>
                              <a:pt x="385" y="40"/>
                            </a:lnTo>
                            <a:lnTo>
                              <a:pt x="418" y="40"/>
                            </a:lnTo>
                            <a:lnTo>
                              <a:pt x="418" y="0"/>
                            </a:lnTo>
                            <a:lnTo>
                              <a:pt x="418" y="40"/>
                            </a:lnTo>
                            <a:lnTo>
                              <a:pt x="450" y="40"/>
                            </a:lnTo>
                            <a:lnTo>
                              <a:pt x="481" y="40"/>
                            </a:lnTo>
                            <a:lnTo>
                              <a:pt x="514" y="40"/>
                            </a:lnTo>
                            <a:lnTo>
                              <a:pt x="547" y="82"/>
                            </a:lnTo>
                            <a:lnTo>
                              <a:pt x="547" y="123"/>
                            </a:lnTo>
                            <a:lnTo>
                              <a:pt x="547" y="163"/>
                            </a:lnTo>
                            <a:lnTo>
                              <a:pt x="579" y="205"/>
                            </a:lnTo>
                            <a:lnTo>
                              <a:pt x="579" y="287"/>
                            </a:lnTo>
                            <a:lnTo>
                              <a:pt x="642" y="409"/>
                            </a:lnTo>
                            <a:lnTo>
                              <a:pt x="675" y="451"/>
                            </a:lnTo>
                            <a:lnTo>
                              <a:pt x="708" y="409"/>
                            </a:lnTo>
                            <a:lnTo>
                              <a:pt x="738" y="368"/>
                            </a:lnTo>
                            <a:lnTo>
                              <a:pt x="836" y="532"/>
                            </a:lnTo>
                            <a:lnTo>
                              <a:pt x="899" y="655"/>
                            </a:lnTo>
                            <a:lnTo>
                              <a:pt x="932" y="860"/>
                            </a:lnTo>
                            <a:lnTo>
                              <a:pt x="965" y="1106"/>
                            </a:lnTo>
                            <a:lnTo>
                              <a:pt x="1028" y="1351"/>
                            </a:lnTo>
                            <a:lnTo>
                              <a:pt x="932" y="1392"/>
                            </a:lnTo>
                            <a:lnTo>
                              <a:pt x="899" y="1433"/>
                            </a:lnTo>
                            <a:lnTo>
                              <a:pt x="738" y="1557"/>
                            </a:lnTo>
                            <a:lnTo>
                              <a:pt x="642" y="1678"/>
                            </a:lnTo>
                            <a:lnTo>
                              <a:pt x="610" y="172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3" name="Freeform 372"/>
                      <p:cNvSpPr>
                        <a:spLocks/>
                      </p:cNvSpPr>
                      <p:nvPr/>
                    </p:nvSpPr>
                    <p:spPr bwMode="auto">
                      <a:xfrm>
                        <a:off x="4428" y="2095"/>
                        <a:ext cx="251" cy="368"/>
                      </a:xfrm>
                      <a:custGeom>
                        <a:avLst/>
                        <a:gdLst/>
                        <a:ahLst/>
                        <a:cxnLst>
                          <a:cxn ang="0">
                            <a:pos x="290" y="1433"/>
                          </a:cxn>
                          <a:cxn ang="0">
                            <a:pos x="227" y="1187"/>
                          </a:cxn>
                          <a:cxn ang="0">
                            <a:pos x="194" y="942"/>
                          </a:cxn>
                          <a:cxn ang="0">
                            <a:pos x="161" y="737"/>
                          </a:cxn>
                          <a:cxn ang="0">
                            <a:pos x="98" y="614"/>
                          </a:cxn>
                          <a:cxn ang="0">
                            <a:pos x="0" y="450"/>
                          </a:cxn>
                          <a:cxn ang="0">
                            <a:pos x="130" y="450"/>
                          </a:cxn>
                          <a:cxn ang="0">
                            <a:pos x="194" y="450"/>
                          </a:cxn>
                          <a:cxn ang="0">
                            <a:pos x="258" y="368"/>
                          </a:cxn>
                          <a:cxn ang="0">
                            <a:pos x="290" y="328"/>
                          </a:cxn>
                          <a:cxn ang="0">
                            <a:pos x="323" y="287"/>
                          </a:cxn>
                          <a:cxn ang="0">
                            <a:pos x="355" y="245"/>
                          </a:cxn>
                          <a:cxn ang="0">
                            <a:pos x="387" y="206"/>
                          </a:cxn>
                          <a:cxn ang="0">
                            <a:pos x="419" y="164"/>
                          </a:cxn>
                          <a:cxn ang="0">
                            <a:pos x="419" y="122"/>
                          </a:cxn>
                          <a:cxn ang="0">
                            <a:pos x="451" y="122"/>
                          </a:cxn>
                          <a:cxn ang="0">
                            <a:pos x="484" y="82"/>
                          </a:cxn>
                          <a:cxn ang="0">
                            <a:pos x="515" y="40"/>
                          </a:cxn>
                          <a:cxn ang="0">
                            <a:pos x="515" y="0"/>
                          </a:cxn>
                          <a:cxn ang="0">
                            <a:pos x="580" y="164"/>
                          </a:cxn>
                          <a:cxn ang="0">
                            <a:pos x="580" y="206"/>
                          </a:cxn>
                          <a:cxn ang="0">
                            <a:pos x="612" y="245"/>
                          </a:cxn>
                          <a:cxn ang="0">
                            <a:pos x="645" y="287"/>
                          </a:cxn>
                          <a:cxn ang="0">
                            <a:pos x="645" y="368"/>
                          </a:cxn>
                          <a:cxn ang="0">
                            <a:pos x="645" y="409"/>
                          </a:cxn>
                          <a:cxn ang="0">
                            <a:pos x="645" y="450"/>
                          </a:cxn>
                          <a:cxn ang="0">
                            <a:pos x="645" y="492"/>
                          </a:cxn>
                          <a:cxn ang="0">
                            <a:pos x="645" y="533"/>
                          </a:cxn>
                          <a:cxn ang="0">
                            <a:pos x="677" y="573"/>
                          </a:cxn>
                          <a:cxn ang="0">
                            <a:pos x="709" y="573"/>
                          </a:cxn>
                          <a:cxn ang="0">
                            <a:pos x="709" y="614"/>
                          </a:cxn>
                          <a:cxn ang="0">
                            <a:pos x="709" y="656"/>
                          </a:cxn>
                          <a:cxn ang="0">
                            <a:pos x="677" y="656"/>
                          </a:cxn>
                          <a:cxn ang="0">
                            <a:pos x="677" y="695"/>
                          </a:cxn>
                          <a:cxn ang="0">
                            <a:pos x="677" y="656"/>
                          </a:cxn>
                          <a:cxn ang="0">
                            <a:pos x="645" y="695"/>
                          </a:cxn>
                          <a:cxn ang="0">
                            <a:pos x="645" y="737"/>
                          </a:cxn>
                          <a:cxn ang="0">
                            <a:pos x="645" y="778"/>
                          </a:cxn>
                          <a:cxn ang="0">
                            <a:pos x="612" y="778"/>
                          </a:cxn>
                          <a:cxn ang="0">
                            <a:pos x="580" y="778"/>
                          </a:cxn>
                          <a:cxn ang="0">
                            <a:pos x="580" y="819"/>
                          </a:cxn>
                          <a:cxn ang="0">
                            <a:pos x="580" y="860"/>
                          </a:cxn>
                          <a:cxn ang="0">
                            <a:pos x="580" y="900"/>
                          </a:cxn>
                          <a:cxn ang="0">
                            <a:pos x="548" y="942"/>
                          </a:cxn>
                          <a:cxn ang="0">
                            <a:pos x="548" y="984"/>
                          </a:cxn>
                          <a:cxn ang="0">
                            <a:pos x="548" y="1023"/>
                          </a:cxn>
                          <a:cxn ang="0">
                            <a:pos x="548" y="1065"/>
                          </a:cxn>
                          <a:cxn ang="0">
                            <a:pos x="515" y="1065"/>
                          </a:cxn>
                          <a:cxn ang="0">
                            <a:pos x="515" y="1105"/>
                          </a:cxn>
                          <a:cxn ang="0">
                            <a:pos x="484" y="1147"/>
                          </a:cxn>
                          <a:cxn ang="0">
                            <a:pos x="484" y="1187"/>
                          </a:cxn>
                          <a:cxn ang="0">
                            <a:pos x="484" y="1228"/>
                          </a:cxn>
                          <a:cxn ang="0">
                            <a:pos x="451" y="1228"/>
                          </a:cxn>
                          <a:cxn ang="0">
                            <a:pos x="355" y="1351"/>
                          </a:cxn>
                          <a:cxn ang="0">
                            <a:pos x="290" y="1433"/>
                          </a:cxn>
                        </a:cxnLst>
                        <a:rect l="0" t="0" r="r" b="b"/>
                        <a:pathLst>
                          <a:path w="709" h="1433">
                            <a:moveTo>
                              <a:pt x="290" y="1433"/>
                            </a:moveTo>
                            <a:lnTo>
                              <a:pt x="227" y="1187"/>
                            </a:lnTo>
                            <a:lnTo>
                              <a:pt x="194" y="942"/>
                            </a:lnTo>
                            <a:lnTo>
                              <a:pt x="161" y="737"/>
                            </a:lnTo>
                            <a:lnTo>
                              <a:pt x="98" y="614"/>
                            </a:lnTo>
                            <a:lnTo>
                              <a:pt x="0" y="450"/>
                            </a:lnTo>
                            <a:lnTo>
                              <a:pt x="130" y="450"/>
                            </a:lnTo>
                            <a:lnTo>
                              <a:pt x="194" y="450"/>
                            </a:lnTo>
                            <a:lnTo>
                              <a:pt x="258" y="368"/>
                            </a:lnTo>
                            <a:lnTo>
                              <a:pt x="290" y="328"/>
                            </a:lnTo>
                            <a:lnTo>
                              <a:pt x="323" y="287"/>
                            </a:lnTo>
                            <a:lnTo>
                              <a:pt x="355" y="245"/>
                            </a:lnTo>
                            <a:lnTo>
                              <a:pt x="387" y="206"/>
                            </a:lnTo>
                            <a:lnTo>
                              <a:pt x="419" y="164"/>
                            </a:lnTo>
                            <a:lnTo>
                              <a:pt x="419" y="122"/>
                            </a:lnTo>
                            <a:lnTo>
                              <a:pt x="451" y="122"/>
                            </a:lnTo>
                            <a:lnTo>
                              <a:pt x="484" y="82"/>
                            </a:lnTo>
                            <a:lnTo>
                              <a:pt x="515" y="40"/>
                            </a:lnTo>
                            <a:lnTo>
                              <a:pt x="515" y="0"/>
                            </a:lnTo>
                            <a:lnTo>
                              <a:pt x="580" y="164"/>
                            </a:lnTo>
                            <a:lnTo>
                              <a:pt x="580" y="206"/>
                            </a:lnTo>
                            <a:lnTo>
                              <a:pt x="612" y="245"/>
                            </a:lnTo>
                            <a:lnTo>
                              <a:pt x="645" y="287"/>
                            </a:lnTo>
                            <a:lnTo>
                              <a:pt x="645" y="368"/>
                            </a:lnTo>
                            <a:lnTo>
                              <a:pt x="645" y="409"/>
                            </a:lnTo>
                            <a:lnTo>
                              <a:pt x="645" y="450"/>
                            </a:lnTo>
                            <a:lnTo>
                              <a:pt x="645" y="492"/>
                            </a:lnTo>
                            <a:lnTo>
                              <a:pt x="645" y="533"/>
                            </a:lnTo>
                            <a:lnTo>
                              <a:pt x="677" y="573"/>
                            </a:lnTo>
                            <a:lnTo>
                              <a:pt x="709" y="573"/>
                            </a:lnTo>
                            <a:lnTo>
                              <a:pt x="709" y="614"/>
                            </a:lnTo>
                            <a:lnTo>
                              <a:pt x="709" y="656"/>
                            </a:lnTo>
                            <a:lnTo>
                              <a:pt x="677" y="656"/>
                            </a:lnTo>
                            <a:lnTo>
                              <a:pt x="677" y="695"/>
                            </a:lnTo>
                            <a:lnTo>
                              <a:pt x="677" y="656"/>
                            </a:lnTo>
                            <a:lnTo>
                              <a:pt x="645" y="695"/>
                            </a:lnTo>
                            <a:lnTo>
                              <a:pt x="645" y="737"/>
                            </a:lnTo>
                            <a:lnTo>
                              <a:pt x="645" y="778"/>
                            </a:lnTo>
                            <a:lnTo>
                              <a:pt x="612" y="778"/>
                            </a:lnTo>
                            <a:lnTo>
                              <a:pt x="580" y="778"/>
                            </a:lnTo>
                            <a:lnTo>
                              <a:pt x="580" y="819"/>
                            </a:lnTo>
                            <a:lnTo>
                              <a:pt x="580" y="860"/>
                            </a:lnTo>
                            <a:lnTo>
                              <a:pt x="580" y="900"/>
                            </a:lnTo>
                            <a:lnTo>
                              <a:pt x="548" y="942"/>
                            </a:lnTo>
                            <a:lnTo>
                              <a:pt x="548" y="984"/>
                            </a:lnTo>
                            <a:lnTo>
                              <a:pt x="548" y="1023"/>
                            </a:lnTo>
                            <a:lnTo>
                              <a:pt x="548" y="1065"/>
                            </a:lnTo>
                            <a:lnTo>
                              <a:pt x="515" y="1065"/>
                            </a:lnTo>
                            <a:lnTo>
                              <a:pt x="515" y="1105"/>
                            </a:lnTo>
                            <a:lnTo>
                              <a:pt x="484" y="1147"/>
                            </a:lnTo>
                            <a:lnTo>
                              <a:pt x="484" y="1187"/>
                            </a:lnTo>
                            <a:lnTo>
                              <a:pt x="484" y="1228"/>
                            </a:lnTo>
                            <a:lnTo>
                              <a:pt x="451" y="1228"/>
                            </a:lnTo>
                            <a:lnTo>
                              <a:pt x="355" y="1351"/>
                            </a:lnTo>
                            <a:lnTo>
                              <a:pt x="290" y="14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4" name="Freeform 373"/>
                      <p:cNvSpPr>
                        <a:spLocks/>
                      </p:cNvSpPr>
                      <p:nvPr/>
                    </p:nvSpPr>
                    <p:spPr bwMode="auto">
                      <a:xfrm>
                        <a:off x="4292" y="1791"/>
                        <a:ext cx="239" cy="211"/>
                      </a:xfrm>
                      <a:custGeom>
                        <a:avLst/>
                        <a:gdLst/>
                        <a:ahLst/>
                        <a:cxnLst>
                          <a:cxn ang="0">
                            <a:pos x="676" y="573"/>
                          </a:cxn>
                          <a:cxn ang="0">
                            <a:pos x="643" y="573"/>
                          </a:cxn>
                          <a:cxn ang="0">
                            <a:pos x="612" y="573"/>
                          </a:cxn>
                          <a:cxn ang="0">
                            <a:pos x="579" y="615"/>
                          </a:cxn>
                          <a:cxn ang="0">
                            <a:pos x="547" y="615"/>
                          </a:cxn>
                          <a:cxn ang="0">
                            <a:pos x="515" y="615"/>
                          </a:cxn>
                          <a:cxn ang="0">
                            <a:pos x="483" y="655"/>
                          </a:cxn>
                          <a:cxn ang="0">
                            <a:pos x="451" y="696"/>
                          </a:cxn>
                          <a:cxn ang="0">
                            <a:pos x="418" y="738"/>
                          </a:cxn>
                          <a:cxn ang="0">
                            <a:pos x="386" y="778"/>
                          </a:cxn>
                          <a:cxn ang="0">
                            <a:pos x="322" y="820"/>
                          </a:cxn>
                          <a:cxn ang="0">
                            <a:pos x="322" y="778"/>
                          </a:cxn>
                          <a:cxn ang="0">
                            <a:pos x="289" y="738"/>
                          </a:cxn>
                          <a:cxn ang="0">
                            <a:pos x="289" y="696"/>
                          </a:cxn>
                          <a:cxn ang="0">
                            <a:pos x="289" y="655"/>
                          </a:cxn>
                          <a:cxn ang="0">
                            <a:pos x="258" y="655"/>
                          </a:cxn>
                          <a:cxn ang="0">
                            <a:pos x="258" y="615"/>
                          </a:cxn>
                          <a:cxn ang="0">
                            <a:pos x="226" y="615"/>
                          </a:cxn>
                          <a:cxn ang="0">
                            <a:pos x="226" y="573"/>
                          </a:cxn>
                          <a:cxn ang="0">
                            <a:pos x="194" y="532"/>
                          </a:cxn>
                          <a:cxn ang="0">
                            <a:pos x="161" y="492"/>
                          </a:cxn>
                          <a:cxn ang="0">
                            <a:pos x="128" y="492"/>
                          </a:cxn>
                          <a:cxn ang="0">
                            <a:pos x="128" y="451"/>
                          </a:cxn>
                          <a:cxn ang="0">
                            <a:pos x="65" y="368"/>
                          </a:cxn>
                          <a:cxn ang="0">
                            <a:pos x="32" y="287"/>
                          </a:cxn>
                          <a:cxn ang="0">
                            <a:pos x="0" y="287"/>
                          </a:cxn>
                          <a:cxn ang="0">
                            <a:pos x="32" y="287"/>
                          </a:cxn>
                          <a:cxn ang="0">
                            <a:pos x="65" y="287"/>
                          </a:cxn>
                          <a:cxn ang="0">
                            <a:pos x="65" y="246"/>
                          </a:cxn>
                          <a:cxn ang="0">
                            <a:pos x="98" y="246"/>
                          </a:cxn>
                          <a:cxn ang="0">
                            <a:pos x="128" y="204"/>
                          </a:cxn>
                          <a:cxn ang="0">
                            <a:pos x="161" y="204"/>
                          </a:cxn>
                          <a:cxn ang="0">
                            <a:pos x="194" y="165"/>
                          </a:cxn>
                          <a:cxn ang="0">
                            <a:pos x="226" y="123"/>
                          </a:cxn>
                          <a:cxn ang="0">
                            <a:pos x="258" y="123"/>
                          </a:cxn>
                          <a:cxn ang="0">
                            <a:pos x="289" y="123"/>
                          </a:cxn>
                          <a:cxn ang="0">
                            <a:pos x="322" y="123"/>
                          </a:cxn>
                          <a:cxn ang="0">
                            <a:pos x="355" y="123"/>
                          </a:cxn>
                          <a:cxn ang="0">
                            <a:pos x="386" y="123"/>
                          </a:cxn>
                          <a:cxn ang="0">
                            <a:pos x="386" y="82"/>
                          </a:cxn>
                          <a:cxn ang="0">
                            <a:pos x="418" y="82"/>
                          </a:cxn>
                          <a:cxn ang="0">
                            <a:pos x="418" y="41"/>
                          </a:cxn>
                          <a:cxn ang="0">
                            <a:pos x="451" y="41"/>
                          </a:cxn>
                          <a:cxn ang="0">
                            <a:pos x="483" y="0"/>
                          </a:cxn>
                          <a:cxn ang="0">
                            <a:pos x="451" y="0"/>
                          </a:cxn>
                          <a:cxn ang="0">
                            <a:pos x="483" y="41"/>
                          </a:cxn>
                          <a:cxn ang="0">
                            <a:pos x="483" y="82"/>
                          </a:cxn>
                          <a:cxn ang="0">
                            <a:pos x="547" y="246"/>
                          </a:cxn>
                          <a:cxn ang="0">
                            <a:pos x="612" y="451"/>
                          </a:cxn>
                          <a:cxn ang="0">
                            <a:pos x="676" y="573"/>
                          </a:cxn>
                        </a:cxnLst>
                        <a:rect l="0" t="0" r="r" b="b"/>
                        <a:pathLst>
                          <a:path w="676" h="820">
                            <a:moveTo>
                              <a:pt x="676" y="573"/>
                            </a:moveTo>
                            <a:lnTo>
                              <a:pt x="643" y="573"/>
                            </a:lnTo>
                            <a:lnTo>
                              <a:pt x="612" y="573"/>
                            </a:lnTo>
                            <a:lnTo>
                              <a:pt x="579" y="615"/>
                            </a:lnTo>
                            <a:lnTo>
                              <a:pt x="547" y="615"/>
                            </a:lnTo>
                            <a:lnTo>
                              <a:pt x="515" y="615"/>
                            </a:lnTo>
                            <a:lnTo>
                              <a:pt x="483" y="655"/>
                            </a:lnTo>
                            <a:lnTo>
                              <a:pt x="451" y="696"/>
                            </a:lnTo>
                            <a:lnTo>
                              <a:pt x="418" y="738"/>
                            </a:lnTo>
                            <a:lnTo>
                              <a:pt x="386" y="778"/>
                            </a:lnTo>
                            <a:lnTo>
                              <a:pt x="322" y="820"/>
                            </a:lnTo>
                            <a:lnTo>
                              <a:pt x="322" y="778"/>
                            </a:lnTo>
                            <a:lnTo>
                              <a:pt x="289" y="738"/>
                            </a:lnTo>
                            <a:lnTo>
                              <a:pt x="289" y="696"/>
                            </a:lnTo>
                            <a:lnTo>
                              <a:pt x="289" y="655"/>
                            </a:lnTo>
                            <a:lnTo>
                              <a:pt x="258" y="655"/>
                            </a:lnTo>
                            <a:lnTo>
                              <a:pt x="258" y="615"/>
                            </a:lnTo>
                            <a:lnTo>
                              <a:pt x="226" y="615"/>
                            </a:lnTo>
                            <a:lnTo>
                              <a:pt x="226" y="573"/>
                            </a:lnTo>
                            <a:lnTo>
                              <a:pt x="194" y="532"/>
                            </a:lnTo>
                            <a:lnTo>
                              <a:pt x="161" y="492"/>
                            </a:lnTo>
                            <a:lnTo>
                              <a:pt x="128" y="492"/>
                            </a:lnTo>
                            <a:lnTo>
                              <a:pt x="128" y="451"/>
                            </a:lnTo>
                            <a:lnTo>
                              <a:pt x="65" y="368"/>
                            </a:lnTo>
                            <a:lnTo>
                              <a:pt x="32" y="287"/>
                            </a:lnTo>
                            <a:lnTo>
                              <a:pt x="0" y="287"/>
                            </a:lnTo>
                            <a:lnTo>
                              <a:pt x="32" y="287"/>
                            </a:lnTo>
                            <a:lnTo>
                              <a:pt x="65" y="287"/>
                            </a:lnTo>
                            <a:lnTo>
                              <a:pt x="65" y="246"/>
                            </a:lnTo>
                            <a:lnTo>
                              <a:pt x="98" y="246"/>
                            </a:lnTo>
                            <a:lnTo>
                              <a:pt x="128" y="204"/>
                            </a:lnTo>
                            <a:lnTo>
                              <a:pt x="161" y="204"/>
                            </a:lnTo>
                            <a:lnTo>
                              <a:pt x="194" y="165"/>
                            </a:lnTo>
                            <a:lnTo>
                              <a:pt x="226" y="123"/>
                            </a:lnTo>
                            <a:lnTo>
                              <a:pt x="258" y="123"/>
                            </a:lnTo>
                            <a:lnTo>
                              <a:pt x="289" y="123"/>
                            </a:lnTo>
                            <a:lnTo>
                              <a:pt x="322" y="123"/>
                            </a:lnTo>
                            <a:lnTo>
                              <a:pt x="355" y="123"/>
                            </a:lnTo>
                            <a:lnTo>
                              <a:pt x="386" y="123"/>
                            </a:lnTo>
                            <a:lnTo>
                              <a:pt x="386" y="82"/>
                            </a:lnTo>
                            <a:lnTo>
                              <a:pt x="418" y="82"/>
                            </a:lnTo>
                            <a:lnTo>
                              <a:pt x="418" y="41"/>
                            </a:lnTo>
                            <a:lnTo>
                              <a:pt x="451" y="41"/>
                            </a:lnTo>
                            <a:lnTo>
                              <a:pt x="483" y="0"/>
                            </a:lnTo>
                            <a:lnTo>
                              <a:pt x="451" y="0"/>
                            </a:lnTo>
                            <a:lnTo>
                              <a:pt x="483" y="41"/>
                            </a:lnTo>
                            <a:lnTo>
                              <a:pt x="483" y="82"/>
                            </a:lnTo>
                            <a:lnTo>
                              <a:pt x="547" y="246"/>
                            </a:lnTo>
                            <a:lnTo>
                              <a:pt x="612" y="451"/>
                            </a:lnTo>
                            <a:lnTo>
                              <a:pt x="676" y="5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5" name="Freeform 374"/>
                      <p:cNvSpPr>
                        <a:spLocks/>
                      </p:cNvSpPr>
                      <p:nvPr/>
                    </p:nvSpPr>
                    <p:spPr bwMode="auto">
                      <a:xfrm>
                        <a:off x="4543" y="1717"/>
                        <a:ext cx="217" cy="378"/>
                      </a:xfrm>
                      <a:custGeom>
                        <a:avLst/>
                        <a:gdLst/>
                        <a:ahLst/>
                        <a:cxnLst>
                          <a:cxn ang="0">
                            <a:pos x="193" y="1473"/>
                          </a:cxn>
                          <a:cxn ang="0">
                            <a:pos x="128" y="1269"/>
                          </a:cxn>
                          <a:cxn ang="0">
                            <a:pos x="32" y="1064"/>
                          </a:cxn>
                          <a:cxn ang="0">
                            <a:pos x="32" y="1023"/>
                          </a:cxn>
                          <a:cxn ang="0">
                            <a:pos x="32" y="983"/>
                          </a:cxn>
                          <a:cxn ang="0">
                            <a:pos x="0" y="901"/>
                          </a:cxn>
                          <a:cxn ang="0">
                            <a:pos x="32" y="901"/>
                          </a:cxn>
                          <a:cxn ang="0">
                            <a:pos x="65" y="901"/>
                          </a:cxn>
                          <a:cxn ang="0">
                            <a:pos x="95" y="901"/>
                          </a:cxn>
                          <a:cxn ang="0">
                            <a:pos x="128" y="859"/>
                          </a:cxn>
                          <a:cxn ang="0">
                            <a:pos x="161" y="817"/>
                          </a:cxn>
                          <a:cxn ang="0">
                            <a:pos x="161" y="778"/>
                          </a:cxn>
                          <a:cxn ang="0">
                            <a:pos x="193" y="736"/>
                          </a:cxn>
                          <a:cxn ang="0">
                            <a:pos x="225" y="696"/>
                          </a:cxn>
                          <a:cxn ang="0">
                            <a:pos x="257" y="655"/>
                          </a:cxn>
                          <a:cxn ang="0">
                            <a:pos x="257" y="614"/>
                          </a:cxn>
                          <a:cxn ang="0">
                            <a:pos x="289" y="531"/>
                          </a:cxn>
                          <a:cxn ang="0">
                            <a:pos x="322" y="245"/>
                          </a:cxn>
                          <a:cxn ang="0">
                            <a:pos x="354" y="0"/>
                          </a:cxn>
                          <a:cxn ang="0">
                            <a:pos x="385" y="0"/>
                          </a:cxn>
                          <a:cxn ang="0">
                            <a:pos x="515" y="0"/>
                          </a:cxn>
                          <a:cxn ang="0">
                            <a:pos x="546" y="245"/>
                          </a:cxn>
                          <a:cxn ang="0">
                            <a:pos x="546" y="286"/>
                          </a:cxn>
                          <a:cxn ang="0">
                            <a:pos x="546" y="328"/>
                          </a:cxn>
                          <a:cxn ang="0">
                            <a:pos x="546" y="368"/>
                          </a:cxn>
                          <a:cxn ang="0">
                            <a:pos x="546" y="409"/>
                          </a:cxn>
                          <a:cxn ang="0">
                            <a:pos x="546" y="450"/>
                          </a:cxn>
                          <a:cxn ang="0">
                            <a:pos x="546" y="490"/>
                          </a:cxn>
                          <a:cxn ang="0">
                            <a:pos x="546" y="531"/>
                          </a:cxn>
                          <a:cxn ang="0">
                            <a:pos x="546" y="573"/>
                          </a:cxn>
                          <a:cxn ang="0">
                            <a:pos x="579" y="614"/>
                          </a:cxn>
                          <a:cxn ang="0">
                            <a:pos x="579" y="655"/>
                          </a:cxn>
                          <a:cxn ang="0">
                            <a:pos x="579" y="696"/>
                          </a:cxn>
                          <a:cxn ang="0">
                            <a:pos x="579" y="736"/>
                          </a:cxn>
                          <a:cxn ang="0">
                            <a:pos x="611" y="859"/>
                          </a:cxn>
                          <a:cxn ang="0">
                            <a:pos x="611" y="983"/>
                          </a:cxn>
                          <a:cxn ang="0">
                            <a:pos x="611" y="1023"/>
                          </a:cxn>
                          <a:cxn ang="0">
                            <a:pos x="579" y="1145"/>
                          </a:cxn>
                          <a:cxn ang="0">
                            <a:pos x="579" y="1187"/>
                          </a:cxn>
                          <a:cxn ang="0">
                            <a:pos x="579" y="1269"/>
                          </a:cxn>
                          <a:cxn ang="0">
                            <a:pos x="546" y="1351"/>
                          </a:cxn>
                          <a:cxn ang="0">
                            <a:pos x="515" y="1392"/>
                          </a:cxn>
                          <a:cxn ang="0">
                            <a:pos x="482" y="1392"/>
                          </a:cxn>
                          <a:cxn ang="0">
                            <a:pos x="418" y="1392"/>
                          </a:cxn>
                          <a:cxn ang="0">
                            <a:pos x="385" y="1433"/>
                          </a:cxn>
                          <a:cxn ang="0">
                            <a:pos x="354" y="1433"/>
                          </a:cxn>
                          <a:cxn ang="0">
                            <a:pos x="289" y="1473"/>
                          </a:cxn>
                          <a:cxn ang="0">
                            <a:pos x="193" y="1473"/>
                          </a:cxn>
                        </a:cxnLst>
                        <a:rect l="0" t="0" r="r" b="b"/>
                        <a:pathLst>
                          <a:path w="611" h="1473">
                            <a:moveTo>
                              <a:pt x="193" y="1473"/>
                            </a:moveTo>
                            <a:lnTo>
                              <a:pt x="128" y="1269"/>
                            </a:lnTo>
                            <a:lnTo>
                              <a:pt x="32" y="1064"/>
                            </a:lnTo>
                            <a:lnTo>
                              <a:pt x="32" y="1023"/>
                            </a:lnTo>
                            <a:lnTo>
                              <a:pt x="32" y="983"/>
                            </a:lnTo>
                            <a:lnTo>
                              <a:pt x="0" y="901"/>
                            </a:lnTo>
                            <a:lnTo>
                              <a:pt x="32" y="901"/>
                            </a:lnTo>
                            <a:lnTo>
                              <a:pt x="65" y="901"/>
                            </a:lnTo>
                            <a:lnTo>
                              <a:pt x="95" y="901"/>
                            </a:lnTo>
                            <a:lnTo>
                              <a:pt x="128" y="859"/>
                            </a:lnTo>
                            <a:lnTo>
                              <a:pt x="161" y="817"/>
                            </a:lnTo>
                            <a:lnTo>
                              <a:pt x="161" y="778"/>
                            </a:lnTo>
                            <a:lnTo>
                              <a:pt x="193" y="736"/>
                            </a:lnTo>
                            <a:lnTo>
                              <a:pt x="225" y="696"/>
                            </a:lnTo>
                            <a:lnTo>
                              <a:pt x="257" y="655"/>
                            </a:lnTo>
                            <a:lnTo>
                              <a:pt x="257" y="614"/>
                            </a:lnTo>
                            <a:lnTo>
                              <a:pt x="289" y="531"/>
                            </a:lnTo>
                            <a:lnTo>
                              <a:pt x="322" y="245"/>
                            </a:lnTo>
                            <a:lnTo>
                              <a:pt x="354" y="0"/>
                            </a:lnTo>
                            <a:lnTo>
                              <a:pt x="385" y="0"/>
                            </a:lnTo>
                            <a:lnTo>
                              <a:pt x="515" y="0"/>
                            </a:lnTo>
                            <a:lnTo>
                              <a:pt x="546" y="245"/>
                            </a:lnTo>
                            <a:lnTo>
                              <a:pt x="546" y="286"/>
                            </a:lnTo>
                            <a:lnTo>
                              <a:pt x="546" y="328"/>
                            </a:lnTo>
                            <a:lnTo>
                              <a:pt x="546" y="368"/>
                            </a:lnTo>
                            <a:lnTo>
                              <a:pt x="546" y="409"/>
                            </a:lnTo>
                            <a:lnTo>
                              <a:pt x="546" y="450"/>
                            </a:lnTo>
                            <a:lnTo>
                              <a:pt x="546" y="490"/>
                            </a:lnTo>
                            <a:lnTo>
                              <a:pt x="546" y="531"/>
                            </a:lnTo>
                            <a:lnTo>
                              <a:pt x="546" y="573"/>
                            </a:lnTo>
                            <a:lnTo>
                              <a:pt x="579" y="614"/>
                            </a:lnTo>
                            <a:lnTo>
                              <a:pt x="579" y="655"/>
                            </a:lnTo>
                            <a:lnTo>
                              <a:pt x="579" y="696"/>
                            </a:lnTo>
                            <a:lnTo>
                              <a:pt x="579" y="736"/>
                            </a:lnTo>
                            <a:lnTo>
                              <a:pt x="611" y="859"/>
                            </a:lnTo>
                            <a:lnTo>
                              <a:pt x="611" y="983"/>
                            </a:lnTo>
                            <a:lnTo>
                              <a:pt x="611" y="1023"/>
                            </a:lnTo>
                            <a:lnTo>
                              <a:pt x="579" y="1145"/>
                            </a:lnTo>
                            <a:lnTo>
                              <a:pt x="579" y="1187"/>
                            </a:lnTo>
                            <a:lnTo>
                              <a:pt x="579" y="1269"/>
                            </a:lnTo>
                            <a:lnTo>
                              <a:pt x="546" y="1351"/>
                            </a:lnTo>
                            <a:lnTo>
                              <a:pt x="515" y="1392"/>
                            </a:lnTo>
                            <a:lnTo>
                              <a:pt x="482" y="1392"/>
                            </a:lnTo>
                            <a:lnTo>
                              <a:pt x="418" y="1392"/>
                            </a:lnTo>
                            <a:lnTo>
                              <a:pt x="385" y="1433"/>
                            </a:lnTo>
                            <a:lnTo>
                              <a:pt x="354" y="1433"/>
                            </a:lnTo>
                            <a:lnTo>
                              <a:pt x="289" y="1473"/>
                            </a:lnTo>
                            <a:lnTo>
                              <a:pt x="193" y="14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6" name="Freeform 375"/>
                      <p:cNvSpPr>
                        <a:spLocks/>
                      </p:cNvSpPr>
                      <p:nvPr/>
                    </p:nvSpPr>
                    <p:spPr bwMode="auto">
                      <a:xfrm>
                        <a:off x="3973" y="2210"/>
                        <a:ext cx="250" cy="191"/>
                      </a:xfrm>
                      <a:custGeom>
                        <a:avLst/>
                        <a:gdLst/>
                        <a:ahLst/>
                        <a:cxnLst>
                          <a:cxn ang="0">
                            <a:pos x="97" y="655"/>
                          </a:cxn>
                          <a:cxn ang="0">
                            <a:pos x="33" y="655"/>
                          </a:cxn>
                          <a:cxn ang="0">
                            <a:pos x="33" y="655"/>
                          </a:cxn>
                          <a:cxn ang="0">
                            <a:pos x="33" y="574"/>
                          </a:cxn>
                          <a:cxn ang="0">
                            <a:pos x="33" y="492"/>
                          </a:cxn>
                          <a:cxn ang="0">
                            <a:pos x="65" y="450"/>
                          </a:cxn>
                          <a:cxn ang="0">
                            <a:pos x="97" y="411"/>
                          </a:cxn>
                          <a:cxn ang="0">
                            <a:pos x="130" y="328"/>
                          </a:cxn>
                          <a:cxn ang="0">
                            <a:pos x="161" y="288"/>
                          </a:cxn>
                          <a:cxn ang="0">
                            <a:pos x="194" y="247"/>
                          </a:cxn>
                          <a:cxn ang="0">
                            <a:pos x="258" y="164"/>
                          </a:cxn>
                          <a:cxn ang="0">
                            <a:pos x="258" y="164"/>
                          </a:cxn>
                          <a:cxn ang="0">
                            <a:pos x="323" y="123"/>
                          </a:cxn>
                          <a:cxn ang="0">
                            <a:pos x="354" y="83"/>
                          </a:cxn>
                          <a:cxn ang="0">
                            <a:pos x="387" y="0"/>
                          </a:cxn>
                          <a:cxn ang="0">
                            <a:pos x="419" y="42"/>
                          </a:cxn>
                          <a:cxn ang="0">
                            <a:pos x="483" y="42"/>
                          </a:cxn>
                          <a:cxn ang="0">
                            <a:pos x="548" y="83"/>
                          </a:cxn>
                          <a:cxn ang="0">
                            <a:pos x="611" y="83"/>
                          </a:cxn>
                          <a:cxn ang="0">
                            <a:pos x="676" y="83"/>
                          </a:cxn>
                          <a:cxn ang="0">
                            <a:pos x="709" y="123"/>
                          </a:cxn>
                          <a:cxn ang="0">
                            <a:pos x="676" y="164"/>
                          </a:cxn>
                          <a:cxn ang="0">
                            <a:pos x="676" y="247"/>
                          </a:cxn>
                          <a:cxn ang="0">
                            <a:pos x="644" y="328"/>
                          </a:cxn>
                          <a:cxn ang="0">
                            <a:pos x="644" y="411"/>
                          </a:cxn>
                          <a:cxn ang="0">
                            <a:pos x="611" y="492"/>
                          </a:cxn>
                          <a:cxn ang="0">
                            <a:pos x="548" y="534"/>
                          </a:cxn>
                          <a:cxn ang="0">
                            <a:pos x="548" y="616"/>
                          </a:cxn>
                          <a:cxn ang="0">
                            <a:pos x="548" y="697"/>
                          </a:cxn>
                          <a:cxn ang="0">
                            <a:pos x="515" y="739"/>
                          </a:cxn>
                          <a:cxn ang="0">
                            <a:pos x="451" y="739"/>
                          </a:cxn>
                          <a:cxn ang="0">
                            <a:pos x="387" y="739"/>
                          </a:cxn>
                          <a:cxn ang="0">
                            <a:pos x="323" y="697"/>
                          </a:cxn>
                          <a:cxn ang="0">
                            <a:pos x="258" y="697"/>
                          </a:cxn>
                          <a:cxn ang="0">
                            <a:pos x="194" y="697"/>
                          </a:cxn>
                          <a:cxn ang="0">
                            <a:pos x="130" y="697"/>
                          </a:cxn>
                        </a:cxnLst>
                        <a:rect l="0" t="0" r="r" b="b"/>
                        <a:pathLst>
                          <a:path w="709" h="739">
                            <a:moveTo>
                              <a:pt x="130" y="697"/>
                            </a:moveTo>
                            <a:lnTo>
                              <a:pt x="97" y="655"/>
                            </a:lnTo>
                            <a:lnTo>
                              <a:pt x="65" y="655"/>
                            </a:lnTo>
                            <a:lnTo>
                              <a:pt x="33" y="655"/>
                            </a:lnTo>
                            <a:lnTo>
                              <a:pt x="0" y="697"/>
                            </a:lnTo>
                            <a:lnTo>
                              <a:pt x="33" y="655"/>
                            </a:lnTo>
                            <a:lnTo>
                              <a:pt x="33" y="616"/>
                            </a:lnTo>
                            <a:lnTo>
                              <a:pt x="33" y="574"/>
                            </a:lnTo>
                            <a:lnTo>
                              <a:pt x="33" y="534"/>
                            </a:lnTo>
                            <a:lnTo>
                              <a:pt x="33" y="492"/>
                            </a:lnTo>
                            <a:lnTo>
                              <a:pt x="65" y="492"/>
                            </a:lnTo>
                            <a:lnTo>
                              <a:pt x="65" y="450"/>
                            </a:lnTo>
                            <a:lnTo>
                              <a:pt x="65" y="411"/>
                            </a:lnTo>
                            <a:lnTo>
                              <a:pt x="97" y="411"/>
                            </a:lnTo>
                            <a:lnTo>
                              <a:pt x="97" y="369"/>
                            </a:lnTo>
                            <a:lnTo>
                              <a:pt x="130" y="328"/>
                            </a:lnTo>
                            <a:lnTo>
                              <a:pt x="130" y="288"/>
                            </a:lnTo>
                            <a:lnTo>
                              <a:pt x="161" y="288"/>
                            </a:lnTo>
                            <a:lnTo>
                              <a:pt x="194" y="288"/>
                            </a:lnTo>
                            <a:lnTo>
                              <a:pt x="194" y="247"/>
                            </a:lnTo>
                            <a:lnTo>
                              <a:pt x="226" y="206"/>
                            </a:lnTo>
                            <a:lnTo>
                              <a:pt x="258" y="164"/>
                            </a:lnTo>
                            <a:lnTo>
                              <a:pt x="258" y="206"/>
                            </a:lnTo>
                            <a:lnTo>
                              <a:pt x="258" y="164"/>
                            </a:lnTo>
                            <a:lnTo>
                              <a:pt x="290" y="123"/>
                            </a:lnTo>
                            <a:lnTo>
                              <a:pt x="323" y="123"/>
                            </a:lnTo>
                            <a:lnTo>
                              <a:pt x="354" y="123"/>
                            </a:lnTo>
                            <a:lnTo>
                              <a:pt x="354" y="83"/>
                            </a:lnTo>
                            <a:lnTo>
                              <a:pt x="387" y="83"/>
                            </a:lnTo>
                            <a:lnTo>
                              <a:pt x="387" y="0"/>
                            </a:lnTo>
                            <a:lnTo>
                              <a:pt x="419" y="0"/>
                            </a:lnTo>
                            <a:lnTo>
                              <a:pt x="419" y="42"/>
                            </a:lnTo>
                            <a:lnTo>
                              <a:pt x="451" y="42"/>
                            </a:lnTo>
                            <a:lnTo>
                              <a:pt x="483" y="42"/>
                            </a:lnTo>
                            <a:lnTo>
                              <a:pt x="515" y="83"/>
                            </a:lnTo>
                            <a:lnTo>
                              <a:pt x="548" y="83"/>
                            </a:lnTo>
                            <a:lnTo>
                              <a:pt x="580" y="83"/>
                            </a:lnTo>
                            <a:lnTo>
                              <a:pt x="611" y="83"/>
                            </a:lnTo>
                            <a:lnTo>
                              <a:pt x="644" y="83"/>
                            </a:lnTo>
                            <a:lnTo>
                              <a:pt x="676" y="83"/>
                            </a:lnTo>
                            <a:lnTo>
                              <a:pt x="709" y="83"/>
                            </a:lnTo>
                            <a:lnTo>
                              <a:pt x="709" y="123"/>
                            </a:lnTo>
                            <a:lnTo>
                              <a:pt x="709" y="164"/>
                            </a:lnTo>
                            <a:lnTo>
                              <a:pt x="676" y="164"/>
                            </a:lnTo>
                            <a:lnTo>
                              <a:pt x="676" y="206"/>
                            </a:lnTo>
                            <a:lnTo>
                              <a:pt x="676" y="247"/>
                            </a:lnTo>
                            <a:lnTo>
                              <a:pt x="676" y="288"/>
                            </a:lnTo>
                            <a:lnTo>
                              <a:pt x="644" y="328"/>
                            </a:lnTo>
                            <a:lnTo>
                              <a:pt x="644" y="369"/>
                            </a:lnTo>
                            <a:lnTo>
                              <a:pt x="644" y="411"/>
                            </a:lnTo>
                            <a:lnTo>
                              <a:pt x="644" y="450"/>
                            </a:lnTo>
                            <a:lnTo>
                              <a:pt x="611" y="492"/>
                            </a:lnTo>
                            <a:lnTo>
                              <a:pt x="580" y="492"/>
                            </a:lnTo>
                            <a:lnTo>
                              <a:pt x="548" y="534"/>
                            </a:lnTo>
                            <a:lnTo>
                              <a:pt x="548" y="574"/>
                            </a:lnTo>
                            <a:lnTo>
                              <a:pt x="548" y="616"/>
                            </a:lnTo>
                            <a:lnTo>
                              <a:pt x="580" y="655"/>
                            </a:lnTo>
                            <a:lnTo>
                              <a:pt x="548" y="697"/>
                            </a:lnTo>
                            <a:lnTo>
                              <a:pt x="515" y="697"/>
                            </a:lnTo>
                            <a:lnTo>
                              <a:pt x="515" y="739"/>
                            </a:lnTo>
                            <a:lnTo>
                              <a:pt x="483" y="739"/>
                            </a:lnTo>
                            <a:lnTo>
                              <a:pt x="451" y="739"/>
                            </a:lnTo>
                            <a:lnTo>
                              <a:pt x="419" y="739"/>
                            </a:lnTo>
                            <a:lnTo>
                              <a:pt x="387" y="739"/>
                            </a:lnTo>
                            <a:lnTo>
                              <a:pt x="354" y="697"/>
                            </a:lnTo>
                            <a:lnTo>
                              <a:pt x="323" y="697"/>
                            </a:lnTo>
                            <a:lnTo>
                              <a:pt x="290" y="697"/>
                            </a:lnTo>
                            <a:lnTo>
                              <a:pt x="258" y="697"/>
                            </a:lnTo>
                            <a:lnTo>
                              <a:pt x="226" y="697"/>
                            </a:lnTo>
                            <a:lnTo>
                              <a:pt x="194" y="697"/>
                            </a:lnTo>
                            <a:lnTo>
                              <a:pt x="161" y="697"/>
                            </a:lnTo>
                            <a:lnTo>
                              <a:pt x="130"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7" name="Freeform 376"/>
                      <p:cNvSpPr>
                        <a:spLocks/>
                      </p:cNvSpPr>
                      <p:nvPr/>
                    </p:nvSpPr>
                    <p:spPr bwMode="auto">
                      <a:xfrm>
                        <a:off x="4008" y="2474"/>
                        <a:ext cx="250" cy="73"/>
                      </a:xfrm>
                      <a:custGeom>
                        <a:avLst/>
                        <a:gdLst/>
                        <a:ahLst/>
                        <a:cxnLst>
                          <a:cxn ang="0">
                            <a:pos x="709" y="205"/>
                          </a:cxn>
                          <a:cxn ang="0">
                            <a:pos x="676" y="246"/>
                          </a:cxn>
                          <a:cxn ang="0">
                            <a:pos x="676" y="286"/>
                          </a:cxn>
                          <a:cxn ang="0">
                            <a:pos x="645" y="286"/>
                          </a:cxn>
                          <a:cxn ang="0">
                            <a:pos x="612" y="286"/>
                          </a:cxn>
                          <a:cxn ang="0">
                            <a:pos x="579" y="286"/>
                          </a:cxn>
                          <a:cxn ang="0">
                            <a:pos x="579" y="246"/>
                          </a:cxn>
                          <a:cxn ang="0">
                            <a:pos x="548" y="246"/>
                          </a:cxn>
                          <a:cxn ang="0">
                            <a:pos x="516" y="246"/>
                          </a:cxn>
                          <a:cxn ang="0">
                            <a:pos x="484" y="246"/>
                          </a:cxn>
                          <a:cxn ang="0">
                            <a:pos x="451" y="246"/>
                          </a:cxn>
                          <a:cxn ang="0">
                            <a:pos x="419" y="246"/>
                          </a:cxn>
                          <a:cxn ang="0">
                            <a:pos x="387" y="246"/>
                          </a:cxn>
                          <a:cxn ang="0">
                            <a:pos x="355" y="246"/>
                          </a:cxn>
                          <a:cxn ang="0">
                            <a:pos x="322" y="246"/>
                          </a:cxn>
                          <a:cxn ang="0">
                            <a:pos x="290" y="246"/>
                          </a:cxn>
                          <a:cxn ang="0">
                            <a:pos x="258" y="246"/>
                          </a:cxn>
                          <a:cxn ang="0">
                            <a:pos x="227" y="286"/>
                          </a:cxn>
                          <a:cxn ang="0">
                            <a:pos x="194" y="286"/>
                          </a:cxn>
                          <a:cxn ang="0">
                            <a:pos x="194" y="246"/>
                          </a:cxn>
                          <a:cxn ang="0">
                            <a:pos x="161" y="246"/>
                          </a:cxn>
                          <a:cxn ang="0">
                            <a:pos x="161" y="205"/>
                          </a:cxn>
                          <a:cxn ang="0">
                            <a:pos x="130" y="205"/>
                          </a:cxn>
                          <a:cxn ang="0">
                            <a:pos x="130" y="164"/>
                          </a:cxn>
                          <a:cxn ang="0">
                            <a:pos x="98" y="122"/>
                          </a:cxn>
                          <a:cxn ang="0">
                            <a:pos x="65" y="122"/>
                          </a:cxn>
                          <a:cxn ang="0">
                            <a:pos x="33" y="122"/>
                          </a:cxn>
                          <a:cxn ang="0">
                            <a:pos x="0" y="82"/>
                          </a:cxn>
                          <a:cxn ang="0">
                            <a:pos x="0" y="41"/>
                          </a:cxn>
                          <a:cxn ang="0">
                            <a:pos x="0" y="0"/>
                          </a:cxn>
                          <a:cxn ang="0">
                            <a:pos x="258" y="82"/>
                          </a:cxn>
                          <a:cxn ang="0">
                            <a:pos x="419" y="122"/>
                          </a:cxn>
                          <a:cxn ang="0">
                            <a:pos x="709" y="164"/>
                          </a:cxn>
                          <a:cxn ang="0">
                            <a:pos x="709" y="205"/>
                          </a:cxn>
                        </a:cxnLst>
                        <a:rect l="0" t="0" r="r" b="b"/>
                        <a:pathLst>
                          <a:path w="709" h="286">
                            <a:moveTo>
                              <a:pt x="709" y="205"/>
                            </a:moveTo>
                            <a:lnTo>
                              <a:pt x="676" y="246"/>
                            </a:lnTo>
                            <a:lnTo>
                              <a:pt x="676" y="286"/>
                            </a:lnTo>
                            <a:lnTo>
                              <a:pt x="645" y="286"/>
                            </a:lnTo>
                            <a:lnTo>
                              <a:pt x="612" y="286"/>
                            </a:lnTo>
                            <a:lnTo>
                              <a:pt x="579" y="286"/>
                            </a:lnTo>
                            <a:lnTo>
                              <a:pt x="579" y="246"/>
                            </a:lnTo>
                            <a:lnTo>
                              <a:pt x="548" y="246"/>
                            </a:lnTo>
                            <a:lnTo>
                              <a:pt x="516" y="246"/>
                            </a:lnTo>
                            <a:lnTo>
                              <a:pt x="484" y="246"/>
                            </a:lnTo>
                            <a:lnTo>
                              <a:pt x="451" y="246"/>
                            </a:lnTo>
                            <a:lnTo>
                              <a:pt x="419" y="246"/>
                            </a:lnTo>
                            <a:lnTo>
                              <a:pt x="387" y="246"/>
                            </a:lnTo>
                            <a:lnTo>
                              <a:pt x="355" y="246"/>
                            </a:lnTo>
                            <a:lnTo>
                              <a:pt x="322" y="246"/>
                            </a:lnTo>
                            <a:lnTo>
                              <a:pt x="290" y="246"/>
                            </a:lnTo>
                            <a:lnTo>
                              <a:pt x="258" y="246"/>
                            </a:lnTo>
                            <a:lnTo>
                              <a:pt x="227" y="286"/>
                            </a:lnTo>
                            <a:lnTo>
                              <a:pt x="194" y="286"/>
                            </a:lnTo>
                            <a:lnTo>
                              <a:pt x="194" y="246"/>
                            </a:lnTo>
                            <a:lnTo>
                              <a:pt x="161" y="246"/>
                            </a:lnTo>
                            <a:lnTo>
                              <a:pt x="161" y="205"/>
                            </a:lnTo>
                            <a:lnTo>
                              <a:pt x="130" y="205"/>
                            </a:lnTo>
                            <a:lnTo>
                              <a:pt x="130" y="164"/>
                            </a:lnTo>
                            <a:lnTo>
                              <a:pt x="98" y="122"/>
                            </a:lnTo>
                            <a:lnTo>
                              <a:pt x="65" y="122"/>
                            </a:lnTo>
                            <a:lnTo>
                              <a:pt x="33" y="122"/>
                            </a:lnTo>
                            <a:lnTo>
                              <a:pt x="0" y="82"/>
                            </a:lnTo>
                            <a:lnTo>
                              <a:pt x="0" y="41"/>
                            </a:lnTo>
                            <a:lnTo>
                              <a:pt x="0" y="0"/>
                            </a:lnTo>
                            <a:lnTo>
                              <a:pt x="258" y="82"/>
                            </a:lnTo>
                            <a:lnTo>
                              <a:pt x="419" y="122"/>
                            </a:lnTo>
                            <a:lnTo>
                              <a:pt x="709" y="164"/>
                            </a:lnTo>
                            <a:lnTo>
                              <a:pt x="709"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8" name="Freeform 377"/>
                      <p:cNvSpPr>
                        <a:spLocks/>
                      </p:cNvSpPr>
                      <p:nvPr/>
                    </p:nvSpPr>
                    <p:spPr bwMode="auto">
                      <a:xfrm>
                        <a:off x="4019" y="1853"/>
                        <a:ext cx="387" cy="410"/>
                      </a:xfrm>
                      <a:custGeom>
                        <a:avLst/>
                        <a:gdLst/>
                        <a:ahLst/>
                        <a:cxnLst>
                          <a:cxn ang="0">
                            <a:pos x="771" y="1106"/>
                          </a:cxn>
                          <a:cxn ang="0">
                            <a:pos x="708" y="1106"/>
                          </a:cxn>
                          <a:cxn ang="0">
                            <a:pos x="675" y="1148"/>
                          </a:cxn>
                          <a:cxn ang="0">
                            <a:pos x="612" y="1148"/>
                          </a:cxn>
                          <a:cxn ang="0">
                            <a:pos x="546" y="1106"/>
                          </a:cxn>
                          <a:cxn ang="0">
                            <a:pos x="481" y="1148"/>
                          </a:cxn>
                          <a:cxn ang="0">
                            <a:pos x="451" y="1187"/>
                          </a:cxn>
                          <a:cxn ang="0">
                            <a:pos x="385" y="1270"/>
                          </a:cxn>
                          <a:cxn ang="0">
                            <a:pos x="322" y="1311"/>
                          </a:cxn>
                          <a:cxn ang="0">
                            <a:pos x="289" y="1352"/>
                          </a:cxn>
                          <a:cxn ang="0">
                            <a:pos x="257" y="1392"/>
                          </a:cxn>
                          <a:cxn ang="0">
                            <a:pos x="224" y="1475"/>
                          </a:cxn>
                          <a:cxn ang="0">
                            <a:pos x="194" y="1515"/>
                          </a:cxn>
                          <a:cxn ang="0">
                            <a:pos x="128" y="1556"/>
                          </a:cxn>
                          <a:cxn ang="0">
                            <a:pos x="96" y="1556"/>
                          </a:cxn>
                          <a:cxn ang="0">
                            <a:pos x="64" y="1475"/>
                          </a:cxn>
                          <a:cxn ang="0">
                            <a:pos x="32" y="1392"/>
                          </a:cxn>
                          <a:cxn ang="0">
                            <a:pos x="0" y="1352"/>
                          </a:cxn>
                          <a:cxn ang="0">
                            <a:pos x="32" y="1187"/>
                          </a:cxn>
                          <a:cxn ang="0">
                            <a:pos x="32" y="1025"/>
                          </a:cxn>
                          <a:cxn ang="0">
                            <a:pos x="32" y="859"/>
                          </a:cxn>
                          <a:cxn ang="0">
                            <a:pos x="64" y="697"/>
                          </a:cxn>
                          <a:cxn ang="0">
                            <a:pos x="96" y="492"/>
                          </a:cxn>
                          <a:cxn ang="0">
                            <a:pos x="128" y="409"/>
                          </a:cxn>
                          <a:cxn ang="0">
                            <a:pos x="194" y="286"/>
                          </a:cxn>
                          <a:cxn ang="0">
                            <a:pos x="224" y="205"/>
                          </a:cxn>
                          <a:cxn ang="0">
                            <a:pos x="289" y="205"/>
                          </a:cxn>
                          <a:cxn ang="0">
                            <a:pos x="353" y="165"/>
                          </a:cxn>
                          <a:cxn ang="0">
                            <a:pos x="385" y="81"/>
                          </a:cxn>
                          <a:cxn ang="0">
                            <a:pos x="451" y="81"/>
                          </a:cxn>
                          <a:cxn ang="0">
                            <a:pos x="514" y="81"/>
                          </a:cxn>
                          <a:cxn ang="0">
                            <a:pos x="579" y="42"/>
                          </a:cxn>
                          <a:cxn ang="0">
                            <a:pos x="642" y="42"/>
                          </a:cxn>
                          <a:cxn ang="0">
                            <a:pos x="675" y="0"/>
                          </a:cxn>
                          <a:cxn ang="0">
                            <a:pos x="708" y="42"/>
                          </a:cxn>
                          <a:cxn ang="0">
                            <a:pos x="771" y="42"/>
                          </a:cxn>
                          <a:cxn ang="0">
                            <a:pos x="836" y="123"/>
                          </a:cxn>
                          <a:cxn ang="0">
                            <a:pos x="900" y="246"/>
                          </a:cxn>
                          <a:cxn ang="0">
                            <a:pos x="965" y="286"/>
                          </a:cxn>
                          <a:cxn ang="0">
                            <a:pos x="997" y="370"/>
                          </a:cxn>
                          <a:cxn ang="0">
                            <a:pos x="1029" y="409"/>
                          </a:cxn>
                          <a:cxn ang="0">
                            <a:pos x="1060" y="451"/>
                          </a:cxn>
                          <a:cxn ang="0">
                            <a:pos x="1093" y="533"/>
                          </a:cxn>
                          <a:cxn ang="0">
                            <a:pos x="1093" y="614"/>
                          </a:cxn>
                          <a:cxn ang="0">
                            <a:pos x="1060" y="697"/>
                          </a:cxn>
                          <a:cxn ang="0">
                            <a:pos x="1029" y="778"/>
                          </a:cxn>
                          <a:cxn ang="0">
                            <a:pos x="997" y="859"/>
                          </a:cxn>
                          <a:cxn ang="0">
                            <a:pos x="932" y="901"/>
                          </a:cxn>
                          <a:cxn ang="0">
                            <a:pos x="900" y="942"/>
                          </a:cxn>
                          <a:cxn ang="0">
                            <a:pos x="869" y="1025"/>
                          </a:cxn>
                          <a:cxn ang="0">
                            <a:pos x="836" y="1064"/>
                          </a:cxn>
                          <a:cxn ang="0">
                            <a:pos x="803" y="1106"/>
                          </a:cxn>
                          <a:cxn ang="0">
                            <a:pos x="771" y="1148"/>
                          </a:cxn>
                        </a:cxnLst>
                        <a:rect l="0" t="0" r="r" b="b"/>
                        <a:pathLst>
                          <a:path w="1093" h="1598">
                            <a:moveTo>
                              <a:pt x="771" y="1148"/>
                            </a:moveTo>
                            <a:lnTo>
                              <a:pt x="771" y="1106"/>
                            </a:lnTo>
                            <a:lnTo>
                              <a:pt x="740" y="1106"/>
                            </a:lnTo>
                            <a:lnTo>
                              <a:pt x="708" y="1106"/>
                            </a:lnTo>
                            <a:lnTo>
                              <a:pt x="708" y="1148"/>
                            </a:lnTo>
                            <a:lnTo>
                              <a:pt x="675" y="1148"/>
                            </a:lnTo>
                            <a:lnTo>
                              <a:pt x="642" y="1148"/>
                            </a:lnTo>
                            <a:lnTo>
                              <a:pt x="612" y="1148"/>
                            </a:lnTo>
                            <a:lnTo>
                              <a:pt x="579" y="1148"/>
                            </a:lnTo>
                            <a:lnTo>
                              <a:pt x="546" y="1106"/>
                            </a:lnTo>
                            <a:lnTo>
                              <a:pt x="514" y="1106"/>
                            </a:lnTo>
                            <a:lnTo>
                              <a:pt x="481" y="1148"/>
                            </a:lnTo>
                            <a:lnTo>
                              <a:pt x="451" y="1148"/>
                            </a:lnTo>
                            <a:lnTo>
                              <a:pt x="451" y="1187"/>
                            </a:lnTo>
                            <a:lnTo>
                              <a:pt x="418" y="1229"/>
                            </a:lnTo>
                            <a:lnTo>
                              <a:pt x="385" y="1270"/>
                            </a:lnTo>
                            <a:lnTo>
                              <a:pt x="353" y="1270"/>
                            </a:lnTo>
                            <a:lnTo>
                              <a:pt x="322" y="1311"/>
                            </a:lnTo>
                            <a:lnTo>
                              <a:pt x="289" y="1311"/>
                            </a:lnTo>
                            <a:lnTo>
                              <a:pt x="289" y="1352"/>
                            </a:lnTo>
                            <a:lnTo>
                              <a:pt x="257" y="1352"/>
                            </a:lnTo>
                            <a:lnTo>
                              <a:pt x="257" y="1392"/>
                            </a:lnTo>
                            <a:lnTo>
                              <a:pt x="257" y="1475"/>
                            </a:lnTo>
                            <a:lnTo>
                              <a:pt x="224" y="1475"/>
                            </a:lnTo>
                            <a:lnTo>
                              <a:pt x="224" y="1515"/>
                            </a:lnTo>
                            <a:lnTo>
                              <a:pt x="194" y="1515"/>
                            </a:lnTo>
                            <a:lnTo>
                              <a:pt x="161" y="1515"/>
                            </a:lnTo>
                            <a:lnTo>
                              <a:pt x="128" y="1556"/>
                            </a:lnTo>
                            <a:lnTo>
                              <a:pt x="128" y="1598"/>
                            </a:lnTo>
                            <a:lnTo>
                              <a:pt x="96" y="1556"/>
                            </a:lnTo>
                            <a:lnTo>
                              <a:pt x="96" y="1515"/>
                            </a:lnTo>
                            <a:lnTo>
                              <a:pt x="64" y="1475"/>
                            </a:lnTo>
                            <a:lnTo>
                              <a:pt x="32" y="1434"/>
                            </a:lnTo>
                            <a:lnTo>
                              <a:pt x="32" y="1392"/>
                            </a:lnTo>
                            <a:lnTo>
                              <a:pt x="0" y="1392"/>
                            </a:lnTo>
                            <a:lnTo>
                              <a:pt x="0" y="1352"/>
                            </a:lnTo>
                            <a:lnTo>
                              <a:pt x="0" y="1311"/>
                            </a:lnTo>
                            <a:lnTo>
                              <a:pt x="32" y="1187"/>
                            </a:lnTo>
                            <a:lnTo>
                              <a:pt x="32" y="1106"/>
                            </a:lnTo>
                            <a:lnTo>
                              <a:pt x="32" y="1025"/>
                            </a:lnTo>
                            <a:lnTo>
                              <a:pt x="32" y="942"/>
                            </a:lnTo>
                            <a:lnTo>
                              <a:pt x="32" y="859"/>
                            </a:lnTo>
                            <a:lnTo>
                              <a:pt x="64" y="737"/>
                            </a:lnTo>
                            <a:lnTo>
                              <a:pt x="64" y="697"/>
                            </a:lnTo>
                            <a:lnTo>
                              <a:pt x="64" y="573"/>
                            </a:lnTo>
                            <a:lnTo>
                              <a:pt x="96" y="492"/>
                            </a:lnTo>
                            <a:lnTo>
                              <a:pt x="128" y="451"/>
                            </a:lnTo>
                            <a:lnTo>
                              <a:pt x="128" y="409"/>
                            </a:lnTo>
                            <a:lnTo>
                              <a:pt x="161" y="328"/>
                            </a:lnTo>
                            <a:lnTo>
                              <a:pt x="194" y="286"/>
                            </a:lnTo>
                            <a:lnTo>
                              <a:pt x="194" y="246"/>
                            </a:lnTo>
                            <a:lnTo>
                              <a:pt x="224" y="205"/>
                            </a:lnTo>
                            <a:lnTo>
                              <a:pt x="257" y="205"/>
                            </a:lnTo>
                            <a:lnTo>
                              <a:pt x="289" y="205"/>
                            </a:lnTo>
                            <a:lnTo>
                              <a:pt x="322" y="205"/>
                            </a:lnTo>
                            <a:lnTo>
                              <a:pt x="353" y="165"/>
                            </a:lnTo>
                            <a:lnTo>
                              <a:pt x="353" y="123"/>
                            </a:lnTo>
                            <a:lnTo>
                              <a:pt x="385" y="81"/>
                            </a:lnTo>
                            <a:lnTo>
                              <a:pt x="418" y="81"/>
                            </a:lnTo>
                            <a:lnTo>
                              <a:pt x="451" y="81"/>
                            </a:lnTo>
                            <a:lnTo>
                              <a:pt x="481" y="81"/>
                            </a:lnTo>
                            <a:lnTo>
                              <a:pt x="514" y="81"/>
                            </a:lnTo>
                            <a:lnTo>
                              <a:pt x="546" y="81"/>
                            </a:lnTo>
                            <a:lnTo>
                              <a:pt x="579" y="42"/>
                            </a:lnTo>
                            <a:lnTo>
                              <a:pt x="612" y="42"/>
                            </a:lnTo>
                            <a:lnTo>
                              <a:pt x="642" y="42"/>
                            </a:lnTo>
                            <a:lnTo>
                              <a:pt x="642" y="0"/>
                            </a:lnTo>
                            <a:lnTo>
                              <a:pt x="675" y="0"/>
                            </a:lnTo>
                            <a:lnTo>
                              <a:pt x="675" y="42"/>
                            </a:lnTo>
                            <a:lnTo>
                              <a:pt x="708" y="42"/>
                            </a:lnTo>
                            <a:lnTo>
                              <a:pt x="740" y="42"/>
                            </a:lnTo>
                            <a:lnTo>
                              <a:pt x="771" y="42"/>
                            </a:lnTo>
                            <a:lnTo>
                              <a:pt x="803" y="42"/>
                            </a:lnTo>
                            <a:lnTo>
                              <a:pt x="836" y="123"/>
                            </a:lnTo>
                            <a:lnTo>
                              <a:pt x="900" y="205"/>
                            </a:lnTo>
                            <a:lnTo>
                              <a:pt x="900" y="246"/>
                            </a:lnTo>
                            <a:lnTo>
                              <a:pt x="932" y="246"/>
                            </a:lnTo>
                            <a:lnTo>
                              <a:pt x="965" y="286"/>
                            </a:lnTo>
                            <a:lnTo>
                              <a:pt x="997" y="328"/>
                            </a:lnTo>
                            <a:lnTo>
                              <a:pt x="997" y="370"/>
                            </a:lnTo>
                            <a:lnTo>
                              <a:pt x="1029" y="370"/>
                            </a:lnTo>
                            <a:lnTo>
                              <a:pt x="1029" y="409"/>
                            </a:lnTo>
                            <a:lnTo>
                              <a:pt x="1060" y="409"/>
                            </a:lnTo>
                            <a:lnTo>
                              <a:pt x="1060" y="451"/>
                            </a:lnTo>
                            <a:lnTo>
                              <a:pt x="1060" y="492"/>
                            </a:lnTo>
                            <a:lnTo>
                              <a:pt x="1093" y="533"/>
                            </a:lnTo>
                            <a:lnTo>
                              <a:pt x="1093" y="573"/>
                            </a:lnTo>
                            <a:lnTo>
                              <a:pt x="1093" y="614"/>
                            </a:lnTo>
                            <a:lnTo>
                              <a:pt x="1093" y="656"/>
                            </a:lnTo>
                            <a:lnTo>
                              <a:pt x="1060" y="697"/>
                            </a:lnTo>
                            <a:lnTo>
                              <a:pt x="1060" y="737"/>
                            </a:lnTo>
                            <a:lnTo>
                              <a:pt x="1029" y="778"/>
                            </a:lnTo>
                            <a:lnTo>
                              <a:pt x="997" y="820"/>
                            </a:lnTo>
                            <a:lnTo>
                              <a:pt x="997" y="859"/>
                            </a:lnTo>
                            <a:lnTo>
                              <a:pt x="965" y="901"/>
                            </a:lnTo>
                            <a:lnTo>
                              <a:pt x="932" y="901"/>
                            </a:lnTo>
                            <a:lnTo>
                              <a:pt x="932" y="942"/>
                            </a:lnTo>
                            <a:lnTo>
                              <a:pt x="900" y="942"/>
                            </a:lnTo>
                            <a:lnTo>
                              <a:pt x="900" y="983"/>
                            </a:lnTo>
                            <a:lnTo>
                              <a:pt x="869" y="1025"/>
                            </a:lnTo>
                            <a:lnTo>
                              <a:pt x="836" y="1025"/>
                            </a:lnTo>
                            <a:lnTo>
                              <a:pt x="836" y="1064"/>
                            </a:lnTo>
                            <a:lnTo>
                              <a:pt x="803" y="1064"/>
                            </a:lnTo>
                            <a:lnTo>
                              <a:pt x="803" y="1106"/>
                            </a:lnTo>
                            <a:lnTo>
                              <a:pt x="771" y="1106"/>
                            </a:lnTo>
                            <a:lnTo>
                              <a:pt x="771" y="1148"/>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nvGrpSpPr>
              <p:cNvPr id="21" name="Group 378"/>
              <p:cNvGrpSpPr>
                <a:grpSpLocks/>
              </p:cNvGrpSpPr>
              <p:nvPr/>
            </p:nvGrpSpPr>
            <p:grpSpPr bwMode="auto">
              <a:xfrm>
                <a:off x="3312" y="960"/>
                <a:ext cx="2335" cy="1715"/>
                <a:chOff x="3312" y="958"/>
                <a:chExt cx="2335" cy="1715"/>
              </a:xfrm>
              <a:grpFill/>
            </p:grpSpPr>
            <p:grpSp>
              <p:nvGrpSpPr>
                <p:cNvPr id="22" name="Group 379"/>
                <p:cNvGrpSpPr>
                  <a:grpSpLocks/>
                </p:cNvGrpSpPr>
                <p:nvPr/>
              </p:nvGrpSpPr>
              <p:grpSpPr bwMode="auto">
                <a:xfrm>
                  <a:off x="4531" y="1968"/>
                  <a:ext cx="1116" cy="705"/>
                  <a:chOff x="4531" y="1968"/>
                  <a:chExt cx="1116" cy="705"/>
                </a:xfrm>
                <a:grpFill/>
              </p:grpSpPr>
              <p:sp>
                <p:nvSpPr>
                  <p:cNvPr id="617" name="Freeform 380"/>
                  <p:cNvSpPr>
                    <a:spLocks/>
                  </p:cNvSpPr>
                  <p:nvPr/>
                </p:nvSpPr>
                <p:spPr bwMode="auto">
                  <a:xfrm>
                    <a:off x="5169" y="2264"/>
                    <a:ext cx="137" cy="220"/>
                  </a:xfrm>
                  <a:custGeom>
                    <a:avLst/>
                    <a:gdLst/>
                    <a:ahLst/>
                    <a:cxnLst>
                      <a:cxn ang="0">
                        <a:pos x="129" y="818"/>
                      </a:cxn>
                      <a:cxn ang="0">
                        <a:pos x="97" y="818"/>
                      </a:cxn>
                      <a:cxn ang="0">
                        <a:pos x="64" y="818"/>
                      </a:cxn>
                      <a:cxn ang="0">
                        <a:pos x="64" y="777"/>
                      </a:cxn>
                      <a:cxn ang="0">
                        <a:pos x="32" y="777"/>
                      </a:cxn>
                      <a:cxn ang="0">
                        <a:pos x="0" y="736"/>
                      </a:cxn>
                      <a:cxn ang="0">
                        <a:pos x="0" y="695"/>
                      </a:cxn>
                      <a:cxn ang="0">
                        <a:pos x="0" y="655"/>
                      </a:cxn>
                      <a:cxn ang="0">
                        <a:pos x="0" y="572"/>
                      </a:cxn>
                      <a:cxn ang="0">
                        <a:pos x="32" y="490"/>
                      </a:cxn>
                      <a:cxn ang="0">
                        <a:pos x="32" y="449"/>
                      </a:cxn>
                      <a:cxn ang="0">
                        <a:pos x="64" y="409"/>
                      </a:cxn>
                      <a:cxn ang="0">
                        <a:pos x="64" y="367"/>
                      </a:cxn>
                      <a:cxn ang="0">
                        <a:pos x="64" y="286"/>
                      </a:cxn>
                      <a:cxn ang="0">
                        <a:pos x="64" y="244"/>
                      </a:cxn>
                      <a:cxn ang="0">
                        <a:pos x="64" y="204"/>
                      </a:cxn>
                      <a:cxn ang="0">
                        <a:pos x="64" y="163"/>
                      </a:cxn>
                      <a:cxn ang="0">
                        <a:pos x="64" y="122"/>
                      </a:cxn>
                      <a:cxn ang="0">
                        <a:pos x="64" y="81"/>
                      </a:cxn>
                      <a:cxn ang="0">
                        <a:pos x="97" y="39"/>
                      </a:cxn>
                      <a:cxn ang="0">
                        <a:pos x="160" y="39"/>
                      </a:cxn>
                      <a:cxn ang="0">
                        <a:pos x="160" y="0"/>
                      </a:cxn>
                      <a:cxn ang="0">
                        <a:pos x="160" y="39"/>
                      </a:cxn>
                      <a:cxn ang="0">
                        <a:pos x="193" y="204"/>
                      </a:cxn>
                      <a:cxn ang="0">
                        <a:pos x="289" y="490"/>
                      </a:cxn>
                      <a:cxn ang="0">
                        <a:pos x="354" y="655"/>
                      </a:cxn>
                      <a:cxn ang="0">
                        <a:pos x="387" y="695"/>
                      </a:cxn>
                      <a:cxn ang="0">
                        <a:pos x="354" y="736"/>
                      </a:cxn>
                      <a:cxn ang="0">
                        <a:pos x="321" y="777"/>
                      </a:cxn>
                      <a:cxn ang="0">
                        <a:pos x="289" y="777"/>
                      </a:cxn>
                      <a:cxn ang="0">
                        <a:pos x="289" y="818"/>
                      </a:cxn>
                      <a:cxn ang="0">
                        <a:pos x="258" y="859"/>
                      </a:cxn>
                      <a:cxn ang="0">
                        <a:pos x="289" y="818"/>
                      </a:cxn>
                      <a:cxn ang="0">
                        <a:pos x="226" y="859"/>
                      </a:cxn>
                      <a:cxn ang="0">
                        <a:pos x="193" y="818"/>
                      </a:cxn>
                      <a:cxn ang="0">
                        <a:pos x="160" y="818"/>
                      </a:cxn>
                      <a:cxn ang="0">
                        <a:pos x="129" y="818"/>
                      </a:cxn>
                    </a:cxnLst>
                    <a:rect l="0" t="0" r="r" b="b"/>
                    <a:pathLst>
                      <a:path w="387" h="859">
                        <a:moveTo>
                          <a:pt x="129" y="818"/>
                        </a:moveTo>
                        <a:lnTo>
                          <a:pt x="97" y="818"/>
                        </a:lnTo>
                        <a:lnTo>
                          <a:pt x="64" y="818"/>
                        </a:lnTo>
                        <a:lnTo>
                          <a:pt x="64" y="777"/>
                        </a:lnTo>
                        <a:lnTo>
                          <a:pt x="32" y="777"/>
                        </a:lnTo>
                        <a:lnTo>
                          <a:pt x="0" y="736"/>
                        </a:lnTo>
                        <a:lnTo>
                          <a:pt x="0" y="695"/>
                        </a:lnTo>
                        <a:lnTo>
                          <a:pt x="0" y="655"/>
                        </a:lnTo>
                        <a:lnTo>
                          <a:pt x="0" y="572"/>
                        </a:lnTo>
                        <a:lnTo>
                          <a:pt x="32" y="490"/>
                        </a:lnTo>
                        <a:lnTo>
                          <a:pt x="32" y="449"/>
                        </a:lnTo>
                        <a:lnTo>
                          <a:pt x="64" y="409"/>
                        </a:lnTo>
                        <a:lnTo>
                          <a:pt x="64" y="367"/>
                        </a:lnTo>
                        <a:lnTo>
                          <a:pt x="64" y="286"/>
                        </a:lnTo>
                        <a:lnTo>
                          <a:pt x="64" y="244"/>
                        </a:lnTo>
                        <a:lnTo>
                          <a:pt x="64" y="204"/>
                        </a:lnTo>
                        <a:lnTo>
                          <a:pt x="64" y="163"/>
                        </a:lnTo>
                        <a:lnTo>
                          <a:pt x="64" y="122"/>
                        </a:lnTo>
                        <a:lnTo>
                          <a:pt x="64" y="81"/>
                        </a:lnTo>
                        <a:lnTo>
                          <a:pt x="97" y="39"/>
                        </a:lnTo>
                        <a:lnTo>
                          <a:pt x="160" y="39"/>
                        </a:lnTo>
                        <a:lnTo>
                          <a:pt x="160" y="0"/>
                        </a:lnTo>
                        <a:lnTo>
                          <a:pt x="160" y="39"/>
                        </a:lnTo>
                        <a:lnTo>
                          <a:pt x="193" y="204"/>
                        </a:lnTo>
                        <a:lnTo>
                          <a:pt x="289" y="490"/>
                        </a:lnTo>
                        <a:lnTo>
                          <a:pt x="354" y="655"/>
                        </a:lnTo>
                        <a:lnTo>
                          <a:pt x="387" y="695"/>
                        </a:lnTo>
                        <a:lnTo>
                          <a:pt x="354" y="736"/>
                        </a:lnTo>
                        <a:lnTo>
                          <a:pt x="321" y="777"/>
                        </a:lnTo>
                        <a:lnTo>
                          <a:pt x="289" y="777"/>
                        </a:lnTo>
                        <a:lnTo>
                          <a:pt x="289" y="818"/>
                        </a:lnTo>
                        <a:lnTo>
                          <a:pt x="258" y="859"/>
                        </a:lnTo>
                        <a:lnTo>
                          <a:pt x="289" y="818"/>
                        </a:lnTo>
                        <a:lnTo>
                          <a:pt x="226" y="859"/>
                        </a:lnTo>
                        <a:lnTo>
                          <a:pt x="193" y="818"/>
                        </a:lnTo>
                        <a:lnTo>
                          <a:pt x="160" y="818"/>
                        </a:lnTo>
                        <a:lnTo>
                          <a:pt x="129" y="81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8" name="Freeform 381"/>
                  <p:cNvSpPr>
                    <a:spLocks/>
                  </p:cNvSpPr>
                  <p:nvPr/>
                </p:nvSpPr>
                <p:spPr bwMode="auto">
                  <a:xfrm>
                    <a:off x="5034" y="2232"/>
                    <a:ext cx="136" cy="126"/>
                  </a:xfrm>
                  <a:custGeom>
                    <a:avLst/>
                    <a:gdLst/>
                    <a:ahLst/>
                    <a:cxnLst>
                      <a:cxn ang="0">
                        <a:pos x="96" y="491"/>
                      </a:cxn>
                      <a:cxn ang="0">
                        <a:pos x="64" y="451"/>
                      </a:cxn>
                      <a:cxn ang="0">
                        <a:pos x="64" y="409"/>
                      </a:cxn>
                      <a:cxn ang="0">
                        <a:pos x="64" y="367"/>
                      </a:cxn>
                      <a:cxn ang="0">
                        <a:pos x="31" y="328"/>
                      </a:cxn>
                      <a:cxn ang="0">
                        <a:pos x="31" y="286"/>
                      </a:cxn>
                      <a:cxn ang="0">
                        <a:pos x="0" y="245"/>
                      </a:cxn>
                      <a:cxn ang="0">
                        <a:pos x="31" y="245"/>
                      </a:cxn>
                      <a:cxn ang="0">
                        <a:pos x="64" y="245"/>
                      </a:cxn>
                      <a:cxn ang="0">
                        <a:pos x="64" y="204"/>
                      </a:cxn>
                      <a:cxn ang="0">
                        <a:pos x="96" y="204"/>
                      </a:cxn>
                      <a:cxn ang="0">
                        <a:pos x="128" y="204"/>
                      </a:cxn>
                      <a:cxn ang="0">
                        <a:pos x="160" y="164"/>
                      </a:cxn>
                      <a:cxn ang="0">
                        <a:pos x="192" y="164"/>
                      </a:cxn>
                      <a:cxn ang="0">
                        <a:pos x="192" y="123"/>
                      </a:cxn>
                      <a:cxn ang="0">
                        <a:pos x="225" y="81"/>
                      </a:cxn>
                      <a:cxn ang="0">
                        <a:pos x="258" y="81"/>
                      </a:cxn>
                      <a:cxn ang="0">
                        <a:pos x="321" y="0"/>
                      </a:cxn>
                      <a:cxn ang="0">
                        <a:pos x="353" y="40"/>
                      </a:cxn>
                      <a:cxn ang="0">
                        <a:pos x="386" y="81"/>
                      </a:cxn>
                      <a:cxn ang="0">
                        <a:pos x="386" y="164"/>
                      </a:cxn>
                      <a:cxn ang="0">
                        <a:pos x="386" y="204"/>
                      </a:cxn>
                      <a:cxn ang="0">
                        <a:pos x="386" y="245"/>
                      </a:cxn>
                      <a:cxn ang="0">
                        <a:pos x="386" y="286"/>
                      </a:cxn>
                      <a:cxn ang="0">
                        <a:pos x="353" y="286"/>
                      </a:cxn>
                      <a:cxn ang="0">
                        <a:pos x="353" y="328"/>
                      </a:cxn>
                      <a:cxn ang="0">
                        <a:pos x="353" y="367"/>
                      </a:cxn>
                      <a:cxn ang="0">
                        <a:pos x="321" y="367"/>
                      </a:cxn>
                      <a:cxn ang="0">
                        <a:pos x="288" y="367"/>
                      </a:cxn>
                      <a:cxn ang="0">
                        <a:pos x="258" y="367"/>
                      </a:cxn>
                      <a:cxn ang="0">
                        <a:pos x="225" y="367"/>
                      </a:cxn>
                      <a:cxn ang="0">
                        <a:pos x="225" y="409"/>
                      </a:cxn>
                      <a:cxn ang="0">
                        <a:pos x="192" y="409"/>
                      </a:cxn>
                      <a:cxn ang="0">
                        <a:pos x="160" y="451"/>
                      </a:cxn>
                      <a:cxn ang="0">
                        <a:pos x="128" y="451"/>
                      </a:cxn>
                      <a:cxn ang="0">
                        <a:pos x="96" y="491"/>
                      </a:cxn>
                    </a:cxnLst>
                    <a:rect l="0" t="0" r="r" b="b"/>
                    <a:pathLst>
                      <a:path w="386" h="491">
                        <a:moveTo>
                          <a:pt x="96" y="491"/>
                        </a:moveTo>
                        <a:lnTo>
                          <a:pt x="64" y="451"/>
                        </a:lnTo>
                        <a:lnTo>
                          <a:pt x="64" y="409"/>
                        </a:lnTo>
                        <a:lnTo>
                          <a:pt x="64" y="367"/>
                        </a:lnTo>
                        <a:lnTo>
                          <a:pt x="31" y="328"/>
                        </a:lnTo>
                        <a:lnTo>
                          <a:pt x="31" y="286"/>
                        </a:lnTo>
                        <a:lnTo>
                          <a:pt x="0" y="245"/>
                        </a:lnTo>
                        <a:lnTo>
                          <a:pt x="31" y="245"/>
                        </a:lnTo>
                        <a:lnTo>
                          <a:pt x="64" y="245"/>
                        </a:lnTo>
                        <a:lnTo>
                          <a:pt x="64" y="204"/>
                        </a:lnTo>
                        <a:lnTo>
                          <a:pt x="96" y="204"/>
                        </a:lnTo>
                        <a:lnTo>
                          <a:pt x="128" y="204"/>
                        </a:lnTo>
                        <a:lnTo>
                          <a:pt x="160" y="164"/>
                        </a:lnTo>
                        <a:lnTo>
                          <a:pt x="192" y="164"/>
                        </a:lnTo>
                        <a:lnTo>
                          <a:pt x="192" y="123"/>
                        </a:lnTo>
                        <a:lnTo>
                          <a:pt x="225" y="81"/>
                        </a:lnTo>
                        <a:lnTo>
                          <a:pt x="258" y="81"/>
                        </a:lnTo>
                        <a:lnTo>
                          <a:pt x="321" y="0"/>
                        </a:lnTo>
                        <a:lnTo>
                          <a:pt x="353" y="40"/>
                        </a:lnTo>
                        <a:lnTo>
                          <a:pt x="386" y="81"/>
                        </a:lnTo>
                        <a:lnTo>
                          <a:pt x="386" y="164"/>
                        </a:lnTo>
                        <a:lnTo>
                          <a:pt x="386" y="204"/>
                        </a:lnTo>
                        <a:lnTo>
                          <a:pt x="386" y="245"/>
                        </a:lnTo>
                        <a:lnTo>
                          <a:pt x="386" y="286"/>
                        </a:lnTo>
                        <a:lnTo>
                          <a:pt x="353" y="286"/>
                        </a:lnTo>
                        <a:lnTo>
                          <a:pt x="353" y="328"/>
                        </a:lnTo>
                        <a:lnTo>
                          <a:pt x="353" y="367"/>
                        </a:lnTo>
                        <a:lnTo>
                          <a:pt x="321" y="367"/>
                        </a:lnTo>
                        <a:lnTo>
                          <a:pt x="288" y="367"/>
                        </a:lnTo>
                        <a:lnTo>
                          <a:pt x="258" y="367"/>
                        </a:lnTo>
                        <a:lnTo>
                          <a:pt x="225" y="367"/>
                        </a:lnTo>
                        <a:lnTo>
                          <a:pt x="225" y="409"/>
                        </a:lnTo>
                        <a:lnTo>
                          <a:pt x="192" y="409"/>
                        </a:lnTo>
                        <a:lnTo>
                          <a:pt x="160" y="451"/>
                        </a:lnTo>
                        <a:lnTo>
                          <a:pt x="128" y="451"/>
                        </a:lnTo>
                        <a:lnTo>
                          <a:pt x="96" y="491"/>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23" name="Group 382"/>
                  <p:cNvGrpSpPr>
                    <a:grpSpLocks/>
                  </p:cNvGrpSpPr>
                  <p:nvPr/>
                </p:nvGrpSpPr>
                <p:grpSpPr bwMode="auto">
                  <a:xfrm>
                    <a:off x="4531" y="1968"/>
                    <a:ext cx="1116" cy="705"/>
                    <a:chOff x="4531" y="1968"/>
                    <a:chExt cx="1116" cy="705"/>
                  </a:xfrm>
                  <a:grpFill/>
                </p:grpSpPr>
                <p:sp>
                  <p:nvSpPr>
                    <p:cNvPr id="620" name="Freeform 383"/>
                    <p:cNvSpPr>
                      <a:spLocks/>
                    </p:cNvSpPr>
                    <p:nvPr/>
                  </p:nvSpPr>
                  <p:spPr bwMode="auto">
                    <a:xfrm>
                      <a:off x="5455" y="2337"/>
                      <a:ext cx="102" cy="95"/>
                    </a:xfrm>
                    <a:custGeom>
                      <a:avLst/>
                      <a:gdLst/>
                      <a:ahLst/>
                      <a:cxnLst>
                        <a:cxn ang="0">
                          <a:pos x="288" y="124"/>
                        </a:cxn>
                        <a:cxn ang="0">
                          <a:pos x="288" y="163"/>
                        </a:cxn>
                        <a:cxn ang="0">
                          <a:pos x="257" y="163"/>
                        </a:cxn>
                        <a:cxn ang="0">
                          <a:pos x="257" y="205"/>
                        </a:cxn>
                        <a:cxn ang="0">
                          <a:pos x="224" y="205"/>
                        </a:cxn>
                        <a:cxn ang="0">
                          <a:pos x="224" y="247"/>
                        </a:cxn>
                        <a:cxn ang="0">
                          <a:pos x="193" y="247"/>
                        </a:cxn>
                        <a:cxn ang="0">
                          <a:pos x="193" y="286"/>
                        </a:cxn>
                        <a:cxn ang="0">
                          <a:pos x="160" y="286"/>
                        </a:cxn>
                        <a:cxn ang="0">
                          <a:pos x="128" y="286"/>
                        </a:cxn>
                        <a:cxn ang="0">
                          <a:pos x="128" y="328"/>
                        </a:cxn>
                        <a:cxn ang="0">
                          <a:pos x="96" y="328"/>
                        </a:cxn>
                        <a:cxn ang="0">
                          <a:pos x="96" y="369"/>
                        </a:cxn>
                        <a:cxn ang="0">
                          <a:pos x="64" y="369"/>
                        </a:cxn>
                        <a:cxn ang="0">
                          <a:pos x="31" y="369"/>
                        </a:cxn>
                        <a:cxn ang="0">
                          <a:pos x="31" y="328"/>
                        </a:cxn>
                        <a:cxn ang="0">
                          <a:pos x="31" y="286"/>
                        </a:cxn>
                        <a:cxn ang="0">
                          <a:pos x="0" y="205"/>
                        </a:cxn>
                        <a:cxn ang="0">
                          <a:pos x="0" y="163"/>
                        </a:cxn>
                        <a:cxn ang="0">
                          <a:pos x="0" y="82"/>
                        </a:cxn>
                        <a:cxn ang="0">
                          <a:pos x="31" y="42"/>
                        </a:cxn>
                        <a:cxn ang="0">
                          <a:pos x="64" y="42"/>
                        </a:cxn>
                        <a:cxn ang="0">
                          <a:pos x="96" y="0"/>
                        </a:cxn>
                        <a:cxn ang="0">
                          <a:pos x="128" y="42"/>
                        </a:cxn>
                        <a:cxn ang="0">
                          <a:pos x="160" y="42"/>
                        </a:cxn>
                        <a:cxn ang="0">
                          <a:pos x="193" y="42"/>
                        </a:cxn>
                        <a:cxn ang="0">
                          <a:pos x="193" y="82"/>
                        </a:cxn>
                        <a:cxn ang="0">
                          <a:pos x="224" y="82"/>
                        </a:cxn>
                        <a:cxn ang="0">
                          <a:pos x="257" y="82"/>
                        </a:cxn>
                        <a:cxn ang="0">
                          <a:pos x="257" y="124"/>
                        </a:cxn>
                        <a:cxn ang="0">
                          <a:pos x="288" y="124"/>
                        </a:cxn>
                      </a:cxnLst>
                      <a:rect l="0" t="0" r="r" b="b"/>
                      <a:pathLst>
                        <a:path w="288" h="369">
                          <a:moveTo>
                            <a:pt x="288" y="124"/>
                          </a:moveTo>
                          <a:lnTo>
                            <a:pt x="288" y="163"/>
                          </a:lnTo>
                          <a:lnTo>
                            <a:pt x="257" y="163"/>
                          </a:lnTo>
                          <a:lnTo>
                            <a:pt x="257" y="205"/>
                          </a:lnTo>
                          <a:lnTo>
                            <a:pt x="224" y="205"/>
                          </a:lnTo>
                          <a:lnTo>
                            <a:pt x="224" y="247"/>
                          </a:lnTo>
                          <a:lnTo>
                            <a:pt x="193" y="247"/>
                          </a:lnTo>
                          <a:lnTo>
                            <a:pt x="193" y="286"/>
                          </a:lnTo>
                          <a:lnTo>
                            <a:pt x="160" y="286"/>
                          </a:lnTo>
                          <a:lnTo>
                            <a:pt x="128" y="286"/>
                          </a:lnTo>
                          <a:lnTo>
                            <a:pt x="128" y="328"/>
                          </a:lnTo>
                          <a:lnTo>
                            <a:pt x="96" y="328"/>
                          </a:lnTo>
                          <a:lnTo>
                            <a:pt x="96" y="369"/>
                          </a:lnTo>
                          <a:lnTo>
                            <a:pt x="64" y="369"/>
                          </a:lnTo>
                          <a:lnTo>
                            <a:pt x="31" y="369"/>
                          </a:lnTo>
                          <a:lnTo>
                            <a:pt x="31" y="328"/>
                          </a:lnTo>
                          <a:lnTo>
                            <a:pt x="31" y="286"/>
                          </a:lnTo>
                          <a:lnTo>
                            <a:pt x="0" y="205"/>
                          </a:lnTo>
                          <a:lnTo>
                            <a:pt x="0" y="163"/>
                          </a:lnTo>
                          <a:lnTo>
                            <a:pt x="0" y="82"/>
                          </a:lnTo>
                          <a:lnTo>
                            <a:pt x="31" y="42"/>
                          </a:lnTo>
                          <a:lnTo>
                            <a:pt x="64" y="42"/>
                          </a:lnTo>
                          <a:lnTo>
                            <a:pt x="96" y="0"/>
                          </a:lnTo>
                          <a:lnTo>
                            <a:pt x="128" y="42"/>
                          </a:lnTo>
                          <a:lnTo>
                            <a:pt x="160" y="42"/>
                          </a:lnTo>
                          <a:lnTo>
                            <a:pt x="193" y="42"/>
                          </a:lnTo>
                          <a:lnTo>
                            <a:pt x="193" y="82"/>
                          </a:lnTo>
                          <a:lnTo>
                            <a:pt x="224" y="82"/>
                          </a:lnTo>
                          <a:lnTo>
                            <a:pt x="257" y="82"/>
                          </a:lnTo>
                          <a:lnTo>
                            <a:pt x="257" y="124"/>
                          </a:lnTo>
                          <a:lnTo>
                            <a:pt x="288" y="12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1" name="Freeform 384"/>
                    <p:cNvSpPr>
                      <a:spLocks/>
                    </p:cNvSpPr>
                    <p:nvPr/>
                  </p:nvSpPr>
                  <p:spPr bwMode="auto">
                    <a:xfrm>
                      <a:off x="4896" y="2200"/>
                      <a:ext cx="251" cy="95"/>
                    </a:xfrm>
                    <a:custGeom>
                      <a:avLst/>
                      <a:gdLst/>
                      <a:ahLst/>
                      <a:cxnLst>
                        <a:cxn ang="0">
                          <a:pos x="579" y="0"/>
                        </a:cxn>
                        <a:cxn ang="0">
                          <a:pos x="451" y="82"/>
                        </a:cxn>
                        <a:cxn ang="0">
                          <a:pos x="388" y="40"/>
                        </a:cxn>
                        <a:cxn ang="0">
                          <a:pos x="355" y="123"/>
                        </a:cxn>
                        <a:cxn ang="0">
                          <a:pos x="194" y="246"/>
                        </a:cxn>
                        <a:cxn ang="0">
                          <a:pos x="0" y="327"/>
                        </a:cxn>
                        <a:cxn ang="0">
                          <a:pos x="65" y="327"/>
                        </a:cxn>
                        <a:cxn ang="0">
                          <a:pos x="98" y="327"/>
                        </a:cxn>
                        <a:cxn ang="0">
                          <a:pos x="131" y="327"/>
                        </a:cxn>
                        <a:cxn ang="0">
                          <a:pos x="161" y="327"/>
                        </a:cxn>
                        <a:cxn ang="0">
                          <a:pos x="194" y="327"/>
                        </a:cxn>
                        <a:cxn ang="0">
                          <a:pos x="259" y="327"/>
                        </a:cxn>
                        <a:cxn ang="0">
                          <a:pos x="290" y="368"/>
                        </a:cxn>
                        <a:cxn ang="0">
                          <a:pos x="355" y="368"/>
                        </a:cxn>
                        <a:cxn ang="0">
                          <a:pos x="388" y="368"/>
                        </a:cxn>
                        <a:cxn ang="0">
                          <a:pos x="419" y="368"/>
                        </a:cxn>
                        <a:cxn ang="0">
                          <a:pos x="451" y="368"/>
                        </a:cxn>
                        <a:cxn ang="0">
                          <a:pos x="451" y="327"/>
                        </a:cxn>
                        <a:cxn ang="0">
                          <a:pos x="483" y="327"/>
                        </a:cxn>
                        <a:cxn ang="0">
                          <a:pos x="579" y="286"/>
                        </a:cxn>
                        <a:cxn ang="0">
                          <a:pos x="579" y="246"/>
                        </a:cxn>
                        <a:cxn ang="0">
                          <a:pos x="645" y="205"/>
                        </a:cxn>
                        <a:cxn ang="0">
                          <a:pos x="709" y="123"/>
                        </a:cxn>
                        <a:cxn ang="0">
                          <a:pos x="676" y="82"/>
                        </a:cxn>
                        <a:cxn ang="0">
                          <a:pos x="645" y="82"/>
                        </a:cxn>
                        <a:cxn ang="0">
                          <a:pos x="612" y="40"/>
                        </a:cxn>
                        <a:cxn ang="0">
                          <a:pos x="579" y="0"/>
                        </a:cxn>
                      </a:cxnLst>
                      <a:rect l="0" t="0" r="r" b="b"/>
                      <a:pathLst>
                        <a:path w="709" h="368">
                          <a:moveTo>
                            <a:pt x="579" y="0"/>
                          </a:moveTo>
                          <a:lnTo>
                            <a:pt x="451" y="82"/>
                          </a:lnTo>
                          <a:lnTo>
                            <a:pt x="388" y="40"/>
                          </a:lnTo>
                          <a:lnTo>
                            <a:pt x="355" y="123"/>
                          </a:lnTo>
                          <a:lnTo>
                            <a:pt x="194" y="246"/>
                          </a:lnTo>
                          <a:lnTo>
                            <a:pt x="0" y="327"/>
                          </a:lnTo>
                          <a:lnTo>
                            <a:pt x="65" y="327"/>
                          </a:lnTo>
                          <a:lnTo>
                            <a:pt x="98" y="327"/>
                          </a:lnTo>
                          <a:lnTo>
                            <a:pt x="131" y="327"/>
                          </a:lnTo>
                          <a:lnTo>
                            <a:pt x="161" y="327"/>
                          </a:lnTo>
                          <a:lnTo>
                            <a:pt x="194" y="327"/>
                          </a:lnTo>
                          <a:lnTo>
                            <a:pt x="259" y="327"/>
                          </a:lnTo>
                          <a:lnTo>
                            <a:pt x="290" y="368"/>
                          </a:lnTo>
                          <a:lnTo>
                            <a:pt x="355" y="368"/>
                          </a:lnTo>
                          <a:lnTo>
                            <a:pt x="388" y="368"/>
                          </a:lnTo>
                          <a:lnTo>
                            <a:pt x="419" y="368"/>
                          </a:lnTo>
                          <a:lnTo>
                            <a:pt x="451" y="368"/>
                          </a:lnTo>
                          <a:lnTo>
                            <a:pt x="451" y="327"/>
                          </a:lnTo>
                          <a:lnTo>
                            <a:pt x="483" y="327"/>
                          </a:lnTo>
                          <a:lnTo>
                            <a:pt x="579" y="286"/>
                          </a:lnTo>
                          <a:lnTo>
                            <a:pt x="579" y="246"/>
                          </a:lnTo>
                          <a:lnTo>
                            <a:pt x="645" y="205"/>
                          </a:lnTo>
                          <a:lnTo>
                            <a:pt x="709" y="123"/>
                          </a:lnTo>
                          <a:lnTo>
                            <a:pt x="676" y="82"/>
                          </a:lnTo>
                          <a:lnTo>
                            <a:pt x="645" y="82"/>
                          </a:lnTo>
                          <a:lnTo>
                            <a:pt x="612" y="40"/>
                          </a:lnTo>
                          <a:lnTo>
                            <a:pt x="579"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2" name="Freeform 385"/>
                    <p:cNvSpPr>
                      <a:spLocks/>
                    </p:cNvSpPr>
                    <p:nvPr/>
                  </p:nvSpPr>
                  <p:spPr bwMode="auto">
                    <a:xfrm>
                      <a:off x="5226" y="2210"/>
                      <a:ext cx="217" cy="106"/>
                    </a:xfrm>
                    <a:custGeom>
                      <a:avLst/>
                      <a:gdLst/>
                      <a:ahLst/>
                      <a:cxnLst>
                        <a:cxn ang="0">
                          <a:pos x="516" y="288"/>
                        </a:cxn>
                        <a:cxn ang="0">
                          <a:pos x="484" y="288"/>
                        </a:cxn>
                        <a:cxn ang="0">
                          <a:pos x="451" y="288"/>
                        </a:cxn>
                        <a:cxn ang="0">
                          <a:pos x="418" y="288"/>
                        </a:cxn>
                        <a:cxn ang="0">
                          <a:pos x="387" y="288"/>
                        </a:cxn>
                        <a:cxn ang="0">
                          <a:pos x="355" y="288"/>
                        </a:cxn>
                        <a:cxn ang="0">
                          <a:pos x="323" y="328"/>
                        </a:cxn>
                        <a:cxn ang="0">
                          <a:pos x="290" y="369"/>
                        </a:cxn>
                        <a:cxn ang="0">
                          <a:pos x="258" y="369"/>
                        </a:cxn>
                        <a:cxn ang="0">
                          <a:pos x="227" y="369"/>
                        </a:cxn>
                        <a:cxn ang="0">
                          <a:pos x="227" y="411"/>
                        </a:cxn>
                        <a:cxn ang="0">
                          <a:pos x="227" y="369"/>
                        </a:cxn>
                        <a:cxn ang="0">
                          <a:pos x="194" y="369"/>
                        </a:cxn>
                        <a:cxn ang="0">
                          <a:pos x="161" y="369"/>
                        </a:cxn>
                        <a:cxn ang="0">
                          <a:pos x="161" y="328"/>
                        </a:cxn>
                        <a:cxn ang="0">
                          <a:pos x="130" y="328"/>
                        </a:cxn>
                        <a:cxn ang="0">
                          <a:pos x="97" y="288"/>
                        </a:cxn>
                        <a:cxn ang="0">
                          <a:pos x="66" y="288"/>
                        </a:cxn>
                        <a:cxn ang="0">
                          <a:pos x="66" y="246"/>
                        </a:cxn>
                        <a:cxn ang="0">
                          <a:pos x="33" y="246"/>
                        </a:cxn>
                        <a:cxn ang="0">
                          <a:pos x="0" y="246"/>
                        </a:cxn>
                        <a:cxn ang="0">
                          <a:pos x="0" y="206"/>
                        </a:cxn>
                        <a:cxn ang="0">
                          <a:pos x="0" y="164"/>
                        </a:cxn>
                        <a:cxn ang="0">
                          <a:pos x="33" y="164"/>
                        </a:cxn>
                        <a:cxn ang="0">
                          <a:pos x="33" y="124"/>
                        </a:cxn>
                        <a:cxn ang="0">
                          <a:pos x="33" y="83"/>
                        </a:cxn>
                        <a:cxn ang="0">
                          <a:pos x="66" y="83"/>
                        </a:cxn>
                        <a:cxn ang="0">
                          <a:pos x="66" y="42"/>
                        </a:cxn>
                        <a:cxn ang="0">
                          <a:pos x="97" y="42"/>
                        </a:cxn>
                        <a:cxn ang="0">
                          <a:pos x="130" y="83"/>
                        </a:cxn>
                        <a:cxn ang="0">
                          <a:pos x="161" y="83"/>
                        </a:cxn>
                        <a:cxn ang="0">
                          <a:pos x="194" y="83"/>
                        </a:cxn>
                        <a:cxn ang="0">
                          <a:pos x="227" y="83"/>
                        </a:cxn>
                        <a:cxn ang="0">
                          <a:pos x="258" y="83"/>
                        </a:cxn>
                        <a:cxn ang="0">
                          <a:pos x="290" y="83"/>
                        </a:cxn>
                        <a:cxn ang="0">
                          <a:pos x="323" y="83"/>
                        </a:cxn>
                        <a:cxn ang="0">
                          <a:pos x="355" y="83"/>
                        </a:cxn>
                        <a:cxn ang="0">
                          <a:pos x="387" y="83"/>
                        </a:cxn>
                        <a:cxn ang="0">
                          <a:pos x="387" y="42"/>
                        </a:cxn>
                        <a:cxn ang="0">
                          <a:pos x="418" y="42"/>
                        </a:cxn>
                        <a:cxn ang="0">
                          <a:pos x="451" y="42"/>
                        </a:cxn>
                        <a:cxn ang="0">
                          <a:pos x="484" y="42"/>
                        </a:cxn>
                        <a:cxn ang="0">
                          <a:pos x="547" y="0"/>
                        </a:cxn>
                        <a:cxn ang="0">
                          <a:pos x="580" y="42"/>
                        </a:cxn>
                        <a:cxn ang="0">
                          <a:pos x="580" y="83"/>
                        </a:cxn>
                        <a:cxn ang="0">
                          <a:pos x="612" y="83"/>
                        </a:cxn>
                        <a:cxn ang="0">
                          <a:pos x="612" y="124"/>
                        </a:cxn>
                        <a:cxn ang="0">
                          <a:pos x="612" y="164"/>
                        </a:cxn>
                        <a:cxn ang="0">
                          <a:pos x="612" y="206"/>
                        </a:cxn>
                        <a:cxn ang="0">
                          <a:pos x="580" y="206"/>
                        </a:cxn>
                        <a:cxn ang="0">
                          <a:pos x="547" y="206"/>
                        </a:cxn>
                        <a:cxn ang="0">
                          <a:pos x="547" y="246"/>
                        </a:cxn>
                        <a:cxn ang="0">
                          <a:pos x="516" y="246"/>
                        </a:cxn>
                        <a:cxn ang="0">
                          <a:pos x="516" y="288"/>
                        </a:cxn>
                      </a:cxnLst>
                      <a:rect l="0" t="0" r="r" b="b"/>
                      <a:pathLst>
                        <a:path w="612" h="411">
                          <a:moveTo>
                            <a:pt x="516" y="288"/>
                          </a:moveTo>
                          <a:lnTo>
                            <a:pt x="484" y="288"/>
                          </a:lnTo>
                          <a:lnTo>
                            <a:pt x="451" y="288"/>
                          </a:lnTo>
                          <a:lnTo>
                            <a:pt x="418" y="288"/>
                          </a:lnTo>
                          <a:lnTo>
                            <a:pt x="387" y="288"/>
                          </a:lnTo>
                          <a:lnTo>
                            <a:pt x="355" y="288"/>
                          </a:lnTo>
                          <a:lnTo>
                            <a:pt x="323" y="328"/>
                          </a:lnTo>
                          <a:lnTo>
                            <a:pt x="290" y="369"/>
                          </a:lnTo>
                          <a:lnTo>
                            <a:pt x="258" y="369"/>
                          </a:lnTo>
                          <a:lnTo>
                            <a:pt x="227" y="369"/>
                          </a:lnTo>
                          <a:lnTo>
                            <a:pt x="227" y="411"/>
                          </a:lnTo>
                          <a:lnTo>
                            <a:pt x="227" y="369"/>
                          </a:lnTo>
                          <a:lnTo>
                            <a:pt x="194" y="369"/>
                          </a:lnTo>
                          <a:lnTo>
                            <a:pt x="161" y="369"/>
                          </a:lnTo>
                          <a:lnTo>
                            <a:pt x="161" y="328"/>
                          </a:lnTo>
                          <a:lnTo>
                            <a:pt x="130" y="328"/>
                          </a:lnTo>
                          <a:lnTo>
                            <a:pt x="97" y="288"/>
                          </a:lnTo>
                          <a:lnTo>
                            <a:pt x="66" y="288"/>
                          </a:lnTo>
                          <a:lnTo>
                            <a:pt x="66" y="246"/>
                          </a:lnTo>
                          <a:lnTo>
                            <a:pt x="33" y="246"/>
                          </a:lnTo>
                          <a:lnTo>
                            <a:pt x="0" y="246"/>
                          </a:lnTo>
                          <a:lnTo>
                            <a:pt x="0" y="206"/>
                          </a:lnTo>
                          <a:lnTo>
                            <a:pt x="0" y="164"/>
                          </a:lnTo>
                          <a:lnTo>
                            <a:pt x="33" y="164"/>
                          </a:lnTo>
                          <a:lnTo>
                            <a:pt x="33" y="124"/>
                          </a:lnTo>
                          <a:lnTo>
                            <a:pt x="33" y="83"/>
                          </a:lnTo>
                          <a:lnTo>
                            <a:pt x="66" y="83"/>
                          </a:lnTo>
                          <a:lnTo>
                            <a:pt x="66" y="42"/>
                          </a:lnTo>
                          <a:lnTo>
                            <a:pt x="97" y="42"/>
                          </a:lnTo>
                          <a:lnTo>
                            <a:pt x="130" y="83"/>
                          </a:lnTo>
                          <a:lnTo>
                            <a:pt x="161" y="83"/>
                          </a:lnTo>
                          <a:lnTo>
                            <a:pt x="194" y="83"/>
                          </a:lnTo>
                          <a:lnTo>
                            <a:pt x="227" y="83"/>
                          </a:lnTo>
                          <a:lnTo>
                            <a:pt x="258" y="83"/>
                          </a:lnTo>
                          <a:lnTo>
                            <a:pt x="290" y="83"/>
                          </a:lnTo>
                          <a:lnTo>
                            <a:pt x="323" y="83"/>
                          </a:lnTo>
                          <a:lnTo>
                            <a:pt x="355" y="83"/>
                          </a:lnTo>
                          <a:lnTo>
                            <a:pt x="387" y="83"/>
                          </a:lnTo>
                          <a:lnTo>
                            <a:pt x="387" y="42"/>
                          </a:lnTo>
                          <a:lnTo>
                            <a:pt x="418" y="42"/>
                          </a:lnTo>
                          <a:lnTo>
                            <a:pt x="451" y="42"/>
                          </a:lnTo>
                          <a:lnTo>
                            <a:pt x="484" y="42"/>
                          </a:lnTo>
                          <a:lnTo>
                            <a:pt x="547" y="0"/>
                          </a:lnTo>
                          <a:lnTo>
                            <a:pt x="580" y="42"/>
                          </a:lnTo>
                          <a:lnTo>
                            <a:pt x="580" y="83"/>
                          </a:lnTo>
                          <a:lnTo>
                            <a:pt x="612" y="83"/>
                          </a:lnTo>
                          <a:lnTo>
                            <a:pt x="612" y="124"/>
                          </a:lnTo>
                          <a:lnTo>
                            <a:pt x="612" y="164"/>
                          </a:lnTo>
                          <a:lnTo>
                            <a:pt x="612" y="206"/>
                          </a:lnTo>
                          <a:lnTo>
                            <a:pt x="580" y="206"/>
                          </a:lnTo>
                          <a:lnTo>
                            <a:pt x="547" y="206"/>
                          </a:lnTo>
                          <a:lnTo>
                            <a:pt x="547" y="246"/>
                          </a:lnTo>
                          <a:lnTo>
                            <a:pt x="516" y="246"/>
                          </a:lnTo>
                          <a:lnTo>
                            <a:pt x="516" y="28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3" name="Freeform 386"/>
                    <p:cNvSpPr>
                      <a:spLocks/>
                    </p:cNvSpPr>
                    <p:nvPr/>
                  </p:nvSpPr>
                  <p:spPr bwMode="auto">
                    <a:xfrm>
                      <a:off x="5066" y="2327"/>
                      <a:ext cx="91" cy="84"/>
                    </a:xfrm>
                    <a:custGeom>
                      <a:avLst/>
                      <a:gdLst/>
                      <a:ahLst/>
                      <a:cxnLst>
                        <a:cxn ang="0">
                          <a:pos x="129" y="327"/>
                        </a:cxn>
                        <a:cxn ang="0">
                          <a:pos x="96" y="327"/>
                        </a:cxn>
                        <a:cxn ang="0">
                          <a:pos x="96" y="288"/>
                        </a:cxn>
                        <a:cxn ang="0">
                          <a:pos x="65" y="288"/>
                        </a:cxn>
                        <a:cxn ang="0">
                          <a:pos x="65" y="246"/>
                        </a:cxn>
                        <a:cxn ang="0">
                          <a:pos x="33" y="246"/>
                        </a:cxn>
                        <a:cxn ang="0">
                          <a:pos x="33" y="204"/>
                        </a:cxn>
                        <a:cxn ang="0">
                          <a:pos x="0" y="204"/>
                        </a:cxn>
                        <a:cxn ang="0">
                          <a:pos x="0" y="122"/>
                        </a:cxn>
                        <a:cxn ang="0">
                          <a:pos x="33" y="83"/>
                        </a:cxn>
                        <a:cxn ang="0">
                          <a:pos x="65" y="83"/>
                        </a:cxn>
                        <a:cxn ang="0">
                          <a:pos x="96" y="41"/>
                        </a:cxn>
                        <a:cxn ang="0">
                          <a:pos x="129" y="41"/>
                        </a:cxn>
                        <a:cxn ang="0">
                          <a:pos x="129" y="0"/>
                        </a:cxn>
                        <a:cxn ang="0">
                          <a:pos x="162" y="0"/>
                        </a:cxn>
                        <a:cxn ang="0">
                          <a:pos x="193" y="0"/>
                        </a:cxn>
                        <a:cxn ang="0">
                          <a:pos x="225" y="0"/>
                        </a:cxn>
                        <a:cxn ang="0">
                          <a:pos x="257" y="0"/>
                        </a:cxn>
                        <a:cxn ang="0">
                          <a:pos x="257" y="41"/>
                        </a:cxn>
                        <a:cxn ang="0">
                          <a:pos x="257" y="83"/>
                        </a:cxn>
                        <a:cxn ang="0">
                          <a:pos x="257" y="122"/>
                        </a:cxn>
                        <a:cxn ang="0">
                          <a:pos x="225" y="122"/>
                        </a:cxn>
                        <a:cxn ang="0">
                          <a:pos x="225" y="164"/>
                        </a:cxn>
                        <a:cxn ang="0">
                          <a:pos x="225" y="204"/>
                        </a:cxn>
                        <a:cxn ang="0">
                          <a:pos x="193" y="246"/>
                        </a:cxn>
                        <a:cxn ang="0">
                          <a:pos x="162" y="288"/>
                        </a:cxn>
                        <a:cxn ang="0">
                          <a:pos x="129" y="327"/>
                        </a:cxn>
                      </a:cxnLst>
                      <a:rect l="0" t="0" r="r" b="b"/>
                      <a:pathLst>
                        <a:path w="257" h="327">
                          <a:moveTo>
                            <a:pt x="129" y="327"/>
                          </a:moveTo>
                          <a:lnTo>
                            <a:pt x="96" y="327"/>
                          </a:lnTo>
                          <a:lnTo>
                            <a:pt x="96" y="288"/>
                          </a:lnTo>
                          <a:lnTo>
                            <a:pt x="65" y="288"/>
                          </a:lnTo>
                          <a:lnTo>
                            <a:pt x="65" y="246"/>
                          </a:lnTo>
                          <a:lnTo>
                            <a:pt x="33" y="246"/>
                          </a:lnTo>
                          <a:lnTo>
                            <a:pt x="33" y="204"/>
                          </a:lnTo>
                          <a:lnTo>
                            <a:pt x="0" y="204"/>
                          </a:lnTo>
                          <a:lnTo>
                            <a:pt x="0" y="122"/>
                          </a:lnTo>
                          <a:lnTo>
                            <a:pt x="33" y="83"/>
                          </a:lnTo>
                          <a:lnTo>
                            <a:pt x="65" y="83"/>
                          </a:lnTo>
                          <a:lnTo>
                            <a:pt x="96" y="41"/>
                          </a:lnTo>
                          <a:lnTo>
                            <a:pt x="129" y="41"/>
                          </a:lnTo>
                          <a:lnTo>
                            <a:pt x="129" y="0"/>
                          </a:lnTo>
                          <a:lnTo>
                            <a:pt x="162" y="0"/>
                          </a:lnTo>
                          <a:lnTo>
                            <a:pt x="193" y="0"/>
                          </a:lnTo>
                          <a:lnTo>
                            <a:pt x="225" y="0"/>
                          </a:lnTo>
                          <a:lnTo>
                            <a:pt x="257" y="0"/>
                          </a:lnTo>
                          <a:lnTo>
                            <a:pt x="257" y="41"/>
                          </a:lnTo>
                          <a:lnTo>
                            <a:pt x="257" y="83"/>
                          </a:lnTo>
                          <a:lnTo>
                            <a:pt x="257" y="122"/>
                          </a:lnTo>
                          <a:lnTo>
                            <a:pt x="225" y="122"/>
                          </a:lnTo>
                          <a:lnTo>
                            <a:pt x="225" y="164"/>
                          </a:lnTo>
                          <a:lnTo>
                            <a:pt x="225" y="204"/>
                          </a:lnTo>
                          <a:lnTo>
                            <a:pt x="193" y="246"/>
                          </a:lnTo>
                          <a:lnTo>
                            <a:pt x="162" y="288"/>
                          </a:lnTo>
                          <a:lnTo>
                            <a:pt x="129" y="32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24" name="Group 387"/>
                    <p:cNvGrpSpPr>
                      <a:grpSpLocks/>
                    </p:cNvGrpSpPr>
                    <p:nvPr/>
                  </p:nvGrpSpPr>
                  <p:grpSpPr bwMode="auto">
                    <a:xfrm>
                      <a:off x="4531" y="1968"/>
                      <a:ext cx="1116" cy="705"/>
                      <a:chOff x="4531" y="1968"/>
                      <a:chExt cx="1116" cy="705"/>
                    </a:xfrm>
                    <a:grpFill/>
                  </p:grpSpPr>
                  <p:sp>
                    <p:nvSpPr>
                      <p:cNvPr id="625" name="Freeform 388"/>
                      <p:cNvSpPr>
                        <a:spLocks/>
                      </p:cNvSpPr>
                      <p:nvPr/>
                    </p:nvSpPr>
                    <p:spPr bwMode="auto">
                      <a:xfrm>
                        <a:off x="5226" y="2264"/>
                        <a:ext cx="183" cy="179"/>
                      </a:xfrm>
                      <a:custGeom>
                        <a:avLst/>
                        <a:gdLst/>
                        <a:ahLst/>
                        <a:cxnLst>
                          <a:cxn ang="0">
                            <a:pos x="515" y="450"/>
                          </a:cxn>
                          <a:cxn ang="0">
                            <a:pos x="515" y="491"/>
                          </a:cxn>
                          <a:cxn ang="0">
                            <a:pos x="515" y="533"/>
                          </a:cxn>
                          <a:cxn ang="0">
                            <a:pos x="483" y="533"/>
                          </a:cxn>
                          <a:cxn ang="0">
                            <a:pos x="451" y="573"/>
                          </a:cxn>
                          <a:cxn ang="0">
                            <a:pos x="483" y="573"/>
                          </a:cxn>
                          <a:cxn ang="0">
                            <a:pos x="483" y="614"/>
                          </a:cxn>
                          <a:cxn ang="0">
                            <a:pos x="451" y="656"/>
                          </a:cxn>
                          <a:cxn ang="0">
                            <a:pos x="418" y="696"/>
                          </a:cxn>
                          <a:cxn ang="0">
                            <a:pos x="387" y="696"/>
                          </a:cxn>
                          <a:cxn ang="0">
                            <a:pos x="354" y="696"/>
                          </a:cxn>
                          <a:cxn ang="0">
                            <a:pos x="323" y="696"/>
                          </a:cxn>
                          <a:cxn ang="0">
                            <a:pos x="290" y="696"/>
                          </a:cxn>
                          <a:cxn ang="0">
                            <a:pos x="258" y="696"/>
                          </a:cxn>
                          <a:cxn ang="0">
                            <a:pos x="226" y="696"/>
                          </a:cxn>
                          <a:cxn ang="0">
                            <a:pos x="193" y="656"/>
                          </a:cxn>
                          <a:cxn ang="0">
                            <a:pos x="130" y="491"/>
                          </a:cxn>
                          <a:cxn ang="0">
                            <a:pos x="33" y="205"/>
                          </a:cxn>
                          <a:cxn ang="0">
                            <a:pos x="0" y="41"/>
                          </a:cxn>
                          <a:cxn ang="0">
                            <a:pos x="0" y="0"/>
                          </a:cxn>
                          <a:cxn ang="0">
                            <a:pos x="0" y="41"/>
                          </a:cxn>
                          <a:cxn ang="0">
                            <a:pos x="33" y="41"/>
                          </a:cxn>
                          <a:cxn ang="0">
                            <a:pos x="65" y="41"/>
                          </a:cxn>
                          <a:cxn ang="0">
                            <a:pos x="65" y="82"/>
                          </a:cxn>
                          <a:cxn ang="0">
                            <a:pos x="97" y="82"/>
                          </a:cxn>
                          <a:cxn ang="0">
                            <a:pos x="130" y="122"/>
                          </a:cxn>
                          <a:cxn ang="0">
                            <a:pos x="161" y="122"/>
                          </a:cxn>
                          <a:cxn ang="0">
                            <a:pos x="161" y="164"/>
                          </a:cxn>
                          <a:cxn ang="0">
                            <a:pos x="193" y="164"/>
                          </a:cxn>
                          <a:cxn ang="0">
                            <a:pos x="226" y="164"/>
                          </a:cxn>
                          <a:cxn ang="0">
                            <a:pos x="226" y="205"/>
                          </a:cxn>
                          <a:cxn ang="0">
                            <a:pos x="226" y="164"/>
                          </a:cxn>
                          <a:cxn ang="0">
                            <a:pos x="258" y="164"/>
                          </a:cxn>
                          <a:cxn ang="0">
                            <a:pos x="290" y="164"/>
                          </a:cxn>
                          <a:cxn ang="0">
                            <a:pos x="323" y="122"/>
                          </a:cxn>
                          <a:cxn ang="0">
                            <a:pos x="354" y="82"/>
                          </a:cxn>
                          <a:cxn ang="0">
                            <a:pos x="387" y="82"/>
                          </a:cxn>
                          <a:cxn ang="0">
                            <a:pos x="418" y="82"/>
                          </a:cxn>
                          <a:cxn ang="0">
                            <a:pos x="451" y="82"/>
                          </a:cxn>
                          <a:cxn ang="0">
                            <a:pos x="483" y="82"/>
                          </a:cxn>
                          <a:cxn ang="0">
                            <a:pos x="515" y="82"/>
                          </a:cxn>
                          <a:cxn ang="0">
                            <a:pos x="515" y="122"/>
                          </a:cxn>
                          <a:cxn ang="0">
                            <a:pos x="515" y="164"/>
                          </a:cxn>
                          <a:cxn ang="0">
                            <a:pos x="483" y="205"/>
                          </a:cxn>
                          <a:cxn ang="0">
                            <a:pos x="483" y="246"/>
                          </a:cxn>
                          <a:cxn ang="0">
                            <a:pos x="515" y="287"/>
                          </a:cxn>
                          <a:cxn ang="0">
                            <a:pos x="515" y="328"/>
                          </a:cxn>
                          <a:cxn ang="0">
                            <a:pos x="515" y="369"/>
                          </a:cxn>
                          <a:cxn ang="0">
                            <a:pos x="515" y="410"/>
                          </a:cxn>
                          <a:cxn ang="0">
                            <a:pos x="515" y="450"/>
                          </a:cxn>
                        </a:cxnLst>
                        <a:rect l="0" t="0" r="r" b="b"/>
                        <a:pathLst>
                          <a:path w="515" h="696">
                            <a:moveTo>
                              <a:pt x="515" y="450"/>
                            </a:moveTo>
                            <a:lnTo>
                              <a:pt x="515" y="491"/>
                            </a:lnTo>
                            <a:lnTo>
                              <a:pt x="515" y="533"/>
                            </a:lnTo>
                            <a:lnTo>
                              <a:pt x="483" y="533"/>
                            </a:lnTo>
                            <a:lnTo>
                              <a:pt x="451" y="573"/>
                            </a:lnTo>
                            <a:lnTo>
                              <a:pt x="483" y="573"/>
                            </a:lnTo>
                            <a:lnTo>
                              <a:pt x="483" y="614"/>
                            </a:lnTo>
                            <a:lnTo>
                              <a:pt x="451" y="656"/>
                            </a:lnTo>
                            <a:lnTo>
                              <a:pt x="418" y="696"/>
                            </a:lnTo>
                            <a:lnTo>
                              <a:pt x="387" y="696"/>
                            </a:lnTo>
                            <a:lnTo>
                              <a:pt x="354" y="696"/>
                            </a:lnTo>
                            <a:lnTo>
                              <a:pt x="323" y="696"/>
                            </a:lnTo>
                            <a:lnTo>
                              <a:pt x="290" y="696"/>
                            </a:lnTo>
                            <a:lnTo>
                              <a:pt x="258" y="696"/>
                            </a:lnTo>
                            <a:lnTo>
                              <a:pt x="226" y="696"/>
                            </a:lnTo>
                            <a:lnTo>
                              <a:pt x="193" y="656"/>
                            </a:lnTo>
                            <a:lnTo>
                              <a:pt x="130" y="491"/>
                            </a:lnTo>
                            <a:lnTo>
                              <a:pt x="33" y="205"/>
                            </a:lnTo>
                            <a:lnTo>
                              <a:pt x="0" y="41"/>
                            </a:lnTo>
                            <a:lnTo>
                              <a:pt x="0" y="0"/>
                            </a:lnTo>
                            <a:lnTo>
                              <a:pt x="0" y="41"/>
                            </a:lnTo>
                            <a:lnTo>
                              <a:pt x="33" y="41"/>
                            </a:lnTo>
                            <a:lnTo>
                              <a:pt x="65" y="41"/>
                            </a:lnTo>
                            <a:lnTo>
                              <a:pt x="65" y="82"/>
                            </a:lnTo>
                            <a:lnTo>
                              <a:pt x="97" y="82"/>
                            </a:lnTo>
                            <a:lnTo>
                              <a:pt x="130" y="122"/>
                            </a:lnTo>
                            <a:lnTo>
                              <a:pt x="161" y="122"/>
                            </a:lnTo>
                            <a:lnTo>
                              <a:pt x="161" y="164"/>
                            </a:lnTo>
                            <a:lnTo>
                              <a:pt x="193" y="164"/>
                            </a:lnTo>
                            <a:lnTo>
                              <a:pt x="226" y="164"/>
                            </a:lnTo>
                            <a:lnTo>
                              <a:pt x="226" y="205"/>
                            </a:lnTo>
                            <a:lnTo>
                              <a:pt x="226" y="164"/>
                            </a:lnTo>
                            <a:lnTo>
                              <a:pt x="258" y="164"/>
                            </a:lnTo>
                            <a:lnTo>
                              <a:pt x="290" y="164"/>
                            </a:lnTo>
                            <a:lnTo>
                              <a:pt x="323" y="122"/>
                            </a:lnTo>
                            <a:lnTo>
                              <a:pt x="354" y="82"/>
                            </a:lnTo>
                            <a:lnTo>
                              <a:pt x="387" y="82"/>
                            </a:lnTo>
                            <a:lnTo>
                              <a:pt x="418" y="82"/>
                            </a:lnTo>
                            <a:lnTo>
                              <a:pt x="451" y="82"/>
                            </a:lnTo>
                            <a:lnTo>
                              <a:pt x="483" y="82"/>
                            </a:lnTo>
                            <a:lnTo>
                              <a:pt x="515" y="82"/>
                            </a:lnTo>
                            <a:lnTo>
                              <a:pt x="515" y="122"/>
                            </a:lnTo>
                            <a:lnTo>
                              <a:pt x="515" y="164"/>
                            </a:lnTo>
                            <a:lnTo>
                              <a:pt x="483" y="205"/>
                            </a:lnTo>
                            <a:lnTo>
                              <a:pt x="483" y="246"/>
                            </a:lnTo>
                            <a:lnTo>
                              <a:pt x="515" y="287"/>
                            </a:lnTo>
                            <a:lnTo>
                              <a:pt x="515" y="328"/>
                            </a:lnTo>
                            <a:lnTo>
                              <a:pt x="515" y="369"/>
                            </a:lnTo>
                            <a:lnTo>
                              <a:pt x="515" y="410"/>
                            </a:lnTo>
                            <a:lnTo>
                              <a:pt x="515"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6" name="Freeform 389"/>
                      <p:cNvSpPr>
                        <a:spLocks/>
                      </p:cNvSpPr>
                      <p:nvPr/>
                    </p:nvSpPr>
                    <p:spPr bwMode="auto">
                      <a:xfrm>
                        <a:off x="4998" y="2086"/>
                        <a:ext cx="262" cy="178"/>
                      </a:xfrm>
                      <a:custGeom>
                        <a:avLst/>
                        <a:gdLst/>
                        <a:ahLst/>
                        <a:cxnLst>
                          <a:cxn ang="0">
                            <a:pos x="611" y="697"/>
                          </a:cxn>
                          <a:cxn ang="0">
                            <a:pos x="579" y="697"/>
                          </a:cxn>
                          <a:cxn ang="0">
                            <a:pos x="546" y="656"/>
                          </a:cxn>
                          <a:cxn ang="0">
                            <a:pos x="546" y="697"/>
                          </a:cxn>
                          <a:cxn ang="0">
                            <a:pos x="514" y="697"/>
                          </a:cxn>
                          <a:cxn ang="0">
                            <a:pos x="514" y="656"/>
                          </a:cxn>
                          <a:cxn ang="0">
                            <a:pos x="482" y="656"/>
                          </a:cxn>
                          <a:cxn ang="0">
                            <a:pos x="449" y="614"/>
                          </a:cxn>
                          <a:cxn ang="0">
                            <a:pos x="418" y="575"/>
                          </a:cxn>
                          <a:cxn ang="0">
                            <a:pos x="354" y="533"/>
                          </a:cxn>
                          <a:cxn ang="0">
                            <a:pos x="321" y="491"/>
                          </a:cxn>
                          <a:cxn ang="0">
                            <a:pos x="289" y="451"/>
                          </a:cxn>
                          <a:cxn ang="0">
                            <a:pos x="225" y="370"/>
                          </a:cxn>
                          <a:cxn ang="0">
                            <a:pos x="192" y="370"/>
                          </a:cxn>
                          <a:cxn ang="0">
                            <a:pos x="160" y="370"/>
                          </a:cxn>
                          <a:cxn ang="0">
                            <a:pos x="128" y="370"/>
                          </a:cxn>
                          <a:cxn ang="0">
                            <a:pos x="97" y="370"/>
                          </a:cxn>
                          <a:cxn ang="0">
                            <a:pos x="64" y="328"/>
                          </a:cxn>
                          <a:cxn ang="0">
                            <a:pos x="64" y="286"/>
                          </a:cxn>
                          <a:cxn ang="0">
                            <a:pos x="31" y="247"/>
                          </a:cxn>
                          <a:cxn ang="0">
                            <a:pos x="0" y="205"/>
                          </a:cxn>
                          <a:cxn ang="0">
                            <a:pos x="0" y="164"/>
                          </a:cxn>
                          <a:cxn ang="0">
                            <a:pos x="31" y="164"/>
                          </a:cxn>
                          <a:cxn ang="0">
                            <a:pos x="64" y="123"/>
                          </a:cxn>
                          <a:cxn ang="0">
                            <a:pos x="97" y="164"/>
                          </a:cxn>
                          <a:cxn ang="0">
                            <a:pos x="128" y="164"/>
                          </a:cxn>
                          <a:cxn ang="0">
                            <a:pos x="160" y="164"/>
                          </a:cxn>
                          <a:cxn ang="0">
                            <a:pos x="192" y="123"/>
                          </a:cxn>
                          <a:cxn ang="0">
                            <a:pos x="225" y="123"/>
                          </a:cxn>
                          <a:cxn ang="0">
                            <a:pos x="257" y="83"/>
                          </a:cxn>
                          <a:cxn ang="0">
                            <a:pos x="289" y="83"/>
                          </a:cxn>
                          <a:cxn ang="0">
                            <a:pos x="321" y="41"/>
                          </a:cxn>
                          <a:cxn ang="0">
                            <a:pos x="354" y="41"/>
                          </a:cxn>
                          <a:cxn ang="0">
                            <a:pos x="385" y="0"/>
                          </a:cxn>
                          <a:cxn ang="0">
                            <a:pos x="482" y="0"/>
                          </a:cxn>
                          <a:cxn ang="0">
                            <a:pos x="546" y="41"/>
                          </a:cxn>
                          <a:cxn ang="0">
                            <a:pos x="579" y="41"/>
                          </a:cxn>
                          <a:cxn ang="0">
                            <a:pos x="642" y="123"/>
                          </a:cxn>
                          <a:cxn ang="0">
                            <a:pos x="708" y="123"/>
                          </a:cxn>
                          <a:cxn ang="0">
                            <a:pos x="708" y="164"/>
                          </a:cxn>
                          <a:cxn ang="0">
                            <a:pos x="739" y="164"/>
                          </a:cxn>
                          <a:cxn ang="0">
                            <a:pos x="708" y="205"/>
                          </a:cxn>
                          <a:cxn ang="0">
                            <a:pos x="708" y="247"/>
                          </a:cxn>
                          <a:cxn ang="0">
                            <a:pos x="642" y="247"/>
                          </a:cxn>
                          <a:cxn ang="0">
                            <a:pos x="642" y="286"/>
                          </a:cxn>
                          <a:cxn ang="0">
                            <a:pos x="611" y="328"/>
                          </a:cxn>
                          <a:cxn ang="0">
                            <a:pos x="611" y="370"/>
                          </a:cxn>
                          <a:cxn ang="0">
                            <a:pos x="611" y="409"/>
                          </a:cxn>
                          <a:cxn ang="0">
                            <a:pos x="579" y="409"/>
                          </a:cxn>
                          <a:cxn ang="0">
                            <a:pos x="579" y="451"/>
                          </a:cxn>
                          <a:cxn ang="0">
                            <a:pos x="546" y="491"/>
                          </a:cxn>
                          <a:cxn ang="0">
                            <a:pos x="546" y="533"/>
                          </a:cxn>
                          <a:cxn ang="0">
                            <a:pos x="546" y="575"/>
                          </a:cxn>
                          <a:cxn ang="0">
                            <a:pos x="579" y="656"/>
                          </a:cxn>
                          <a:cxn ang="0">
                            <a:pos x="611" y="697"/>
                          </a:cxn>
                        </a:cxnLst>
                        <a:rect l="0" t="0" r="r" b="b"/>
                        <a:pathLst>
                          <a:path w="739" h="697">
                            <a:moveTo>
                              <a:pt x="611" y="697"/>
                            </a:moveTo>
                            <a:lnTo>
                              <a:pt x="579" y="697"/>
                            </a:lnTo>
                            <a:lnTo>
                              <a:pt x="546" y="656"/>
                            </a:lnTo>
                            <a:lnTo>
                              <a:pt x="546" y="697"/>
                            </a:lnTo>
                            <a:lnTo>
                              <a:pt x="514" y="697"/>
                            </a:lnTo>
                            <a:lnTo>
                              <a:pt x="514" y="656"/>
                            </a:lnTo>
                            <a:lnTo>
                              <a:pt x="482" y="656"/>
                            </a:lnTo>
                            <a:lnTo>
                              <a:pt x="449" y="614"/>
                            </a:lnTo>
                            <a:lnTo>
                              <a:pt x="418" y="575"/>
                            </a:lnTo>
                            <a:lnTo>
                              <a:pt x="354" y="533"/>
                            </a:lnTo>
                            <a:lnTo>
                              <a:pt x="321" y="491"/>
                            </a:lnTo>
                            <a:lnTo>
                              <a:pt x="289" y="451"/>
                            </a:lnTo>
                            <a:lnTo>
                              <a:pt x="225" y="370"/>
                            </a:lnTo>
                            <a:lnTo>
                              <a:pt x="192" y="370"/>
                            </a:lnTo>
                            <a:lnTo>
                              <a:pt x="160" y="370"/>
                            </a:lnTo>
                            <a:lnTo>
                              <a:pt x="128" y="370"/>
                            </a:lnTo>
                            <a:lnTo>
                              <a:pt x="97" y="370"/>
                            </a:lnTo>
                            <a:lnTo>
                              <a:pt x="64" y="328"/>
                            </a:lnTo>
                            <a:lnTo>
                              <a:pt x="64" y="286"/>
                            </a:lnTo>
                            <a:lnTo>
                              <a:pt x="31" y="247"/>
                            </a:lnTo>
                            <a:lnTo>
                              <a:pt x="0" y="205"/>
                            </a:lnTo>
                            <a:lnTo>
                              <a:pt x="0" y="164"/>
                            </a:lnTo>
                            <a:lnTo>
                              <a:pt x="31" y="164"/>
                            </a:lnTo>
                            <a:lnTo>
                              <a:pt x="64" y="123"/>
                            </a:lnTo>
                            <a:lnTo>
                              <a:pt x="97" y="164"/>
                            </a:lnTo>
                            <a:lnTo>
                              <a:pt x="128" y="164"/>
                            </a:lnTo>
                            <a:lnTo>
                              <a:pt x="160" y="164"/>
                            </a:lnTo>
                            <a:lnTo>
                              <a:pt x="192" y="123"/>
                            </a:lnTo>
                            <a:lnTo>
                              <a:pt x="225" y="123"/>
                            </a:lnTo>
                            <a:lnTo>
                              <a:pt x="257" y="83"/>
                            </a:lnTo>
                            <a:lnTo>
                              <a:pt x="289" y="83"/>
                            </a:lnTo>
                            <a:lnTo>
                              <a:pt x="321" y="41"/>
                            </a:lnTo>
                            <a:lnTo>
                              <a:pt x="354" y="41"/>
                            </a:lnTo>
                            <a:lnTo>
                              <a:pt x="385" y="0"/>
                            </a:lnTo>
                            <a:lnTo>
                              <a:pt x="482" y="0"/>
                            </a:lnTo>
                            <a:lnTo>
                              <a:pt x="546" y="41"/>
                            </a:lnTo>
                            <a:lnTo>
                              <a:pt x="579" y="41"/>
                            </a:lnTo>
                            <a:lnTo>
                              <a:pt x="642" y="123"/>
                            </a:lnTo>
                            <a:lnTo>
                              <a:pt x="708" y="123"/>
                            </a:lnTo>
                            <a:lnTo>
                              <a:pt x="708" y="164"/>
                            </a:lnTo>
                            <a:lnTo>
                              <a:pt x="739" y="164"/>
                            </a:lnTo>
                            <a:lnTo>
                              <a:pt x="708" y="205"/>
                            </a:lnTo>
                            <a:lnTo>
                              <a:pt x="708" y="247"/>
                            </a:lnTo>
                            <a:lnTo>
                              <a:pt x="642" y="247"/>
                            </a:lnTo>
                            <a:lnTo>
                              <a:pt x="642" y="286"/>
                            </a:lnTo>
                            <a:lnTo>
                              <a:pt x="611" y="328"/>
                            </a:lnTo>
                            <a:lnTo>
                              <a:pt x="611" y="370"/>
                            </a:lnTo>
                            <a:lnTo>
                              <a:pt x="611" y="409"/>
                            </a:lnTo>
                            <a:lnTo>
                              <a:pt x="579" y="409"/>
                            </a:lnTo>
                            <a:lnTo>
                              <a:pt x="579" y="451"/>
                            </a:lnTo>
                            <a:lnTo>
                              <a:pt x="546" y="491"/>
                            </a:lnTo>
                            <a:lnTo>
                              <a:pt x="546" y="533"/>
                            </a:lnTo>
                            <a:lnTo>
                              <a:pt x="546" y="575"/>
                            </a:lnTo>
                            <a:lnTo>
                              <a:pt x="579" y="656"/>
                            </a:lnTo>
                            <a:lnTo>
                              <a:pt x="611"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7" name="Freeform 390"/>
                      <p:cNvSpPr>
                        <a:spLocks/>
                      </p:cNvSpPr>
                      <p:nvPr/>
                    </p:nvSpPr>
                    <p:spPr bwMode="auto">
                      <a:xfrm>
                        <a:off x="5422" y="2178"/>
                        <a:ext cx="68" cy="74"/>
                      </a:xfrm>
                      <a:custGeom>
                        <a:avLst/>
                        <a:gdLst/>
                        <a:ahLst/>
                        <a:cxnLst>
                          <a:cxn ang="0">
                            <a:pos x="64" y="286"/>
                          </a:cxn>
                          <a:cxn ang="0">
                            <a:pos x="64" y="244"/>
                          </a:cxn>
                          <a:cxn ang="0">
                            <a:pos x="64" y="205"/>
                          </a:cxn>
                          <a:cxn ang="0">
                            <a:pos x="33" y="205"/>
                          </a:cxn>
                          <a:cxn ang="0">
                            <a:pos x="33" y="163"/>
                          </a:cxn>
                          <a:cxn ang="0">
                            <a:pos x="0" y="122"/>
                          </a:cxn>
                          <a:cxn ang="0">
                            <a:pos x="64" y="41"/>
                          </a:cxn>
                          <a:cxn ang="0">
                            <a:pos x="127" y="0"/>
                          </a:cxn>
                          <a:cxn ang="0">
                            <a:pos x="159" y="0"/>
                          </a:cxn>
                          <a:cxn ang="0">
                            <a:pos x="159" y="41"/>
                          </a:cxn>
                          <a:cxn ang="0">
                            <a:pos x="192" y="41"/>
                          </a:cxn>
                          <a:cxn ang="0">
                            <a:pos x="192" y="82"/>
                          </a:cxn>
                          <a:cxn ang="0">
                            <a:pos x="192" y="122"/>
                          </a:cxn>
                          <a:cxn ang="0">
                            <a:pos x="192" y="163"/>
                          </a:cxn>
                          <a:cxn ang="0">
                            <a:pos x="192" y="205"/>
                          </a:cxn>
                          <a:cxn ang="0">
                            <a:pos x="192" y="244"/>
                          </a:cxn>
                          <a:cxn ang="0">
                            <a:pos x="192" y="286"/>
                          </a:cxn>
                          <a:cxn ang="0">
                            <a:pos x="159" y="286"/>
                          </a:cxn>
                          <a:cxn ang="0">
                            <a:pos x="159" y="244"/>
                          </a:cxn>
                          <a:cxn ang="0">
                            <a:pos x="159" y="205"/>
                          </a:cxn>
                          <a:cxn ang="0">
                            <a:pos x="127" y="205"/>
                          </a:cxn>
                          <a:cxn ang="0">
                            <a:pos x="127" y="163"/>
                          </a:cxn>
                          <a:cxn ang="0">
                            <a:pos x="127" y="205"/>
                          </a:cxn>
                          <a:cxn ang="0">
                            <a:pos x="96" y="205"/>
                          </a:cxn>
                          <a:cxn ang="0">
                            <a:pos x="96" y="244"/>
                          </a:cxn>
                          <a:cxn ang="0">
                            <a:pos x="96" y="286"/>
                          </a:cxn>
                          <a:cxn ang="0">
                            <a:pos x="64" y="286"/>
                          </a:cxn>
                        </a:cxnLst>
                        <a:rect l="0" t="0" r="r" b="b"/>
                        <a:pathLst>
                          <a:path w="192" h="286">
                            <a:moveTo>
                              <a:pt x="64" y="286"/>
                            </a:moveTo>
                            <a:lnTo>
                              <a:pt x="64" y="244"/>
                            </a:lnTo>
                            <a:lnTo>
                              <a:pt x="64" y="205"/>
                            </a:lnTo>
                            <a:lnTo>
                              <a:pt x="33" y="205"/>
                            </a:lnTo>
                            <a:lnTo>
                              <a:pt x="33" y="163"/>
                            </a:lnTo>
                            <a:lnTo>
                              <a:pt x="0" y="122"/>
                            </a:lnTo>
                            <a:lnTo>
                              <a:pt x="64" y="41"/>
                            </a:lnTo>
                            <a:lnTo>
                              <a:pt x="127" y="0"/>
                            </a:lnTo>
                            <a:lnTo>
                              <a:pt x="159" y="0"/>
                            </a:lnTo>
                            <a:lnTo>
                              <a:pt x="159" y="41"/>
                            </a:lnTo>
                            <a:lnTo>
                              <a:pt x="192" y="41"/>
                            </a:lnTo>
                            <a:lnTo>
                              <a:pt x="192" y="82"/>
                            </a:lnTo>
                            <a:lnTo>
                              <a:pt x="192" y="122"/>
                            </a:lnTo>
                            <a:lnTo>
                              <a:pt x="192" y="163"/>
                            </a:lnTo>
                            <a:lnTo>
                              <a:pt x="192" y="205"/>
                            </a:lnTo>
                            <a:lnTo>
                              <a:pt x="192" y="244"/>
                            </a:lnTo>
                            <a:lnTo>
                              <a:pt x="192" y="286"/>
                            </a:lnTo>
                            <a:lnTo>
                              <a:pt x="159" y="286"/>
                            </a:lnTo>
                            <a:lnTo>
                              <a:pt x="159" y="244"/>
                            </a:lnTo>
                            <a:lnTo>
                              <a:pt x="159" y="205"/>
                            </a:lnTo>
                            <a:lnTo>
                              <a:pt x="127" y="205"/>
                            </a:lnTo>
                            <a:lnTo>
                              <a:pt x="127" y="163"/>
                            </a:lnTo>
                            <a:lnTo>
                              <a:pt x="127" y="205"/>
                            </a:lnTo>
                            <a:lnTo>
                              <a:pt x="96" y="205"/>
                            </a:lnTo>
                            <a:lnTo>
                              <a:pt x="96" y="244"/>
                            </a:lnTo>
                            <a:lnTo>
                              <a:pt x="96" y="286"/>
                            </a:lnTo>
                            <a:lnTo>
                              <a:pt x="64"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8" name="Freeform 391"/>
                      <p:cNvSpPr>
                        <a:spLocks/>
                      </p:cNvSpPr>
                      <p:nvPr/>
                    </p:nvSpPr>
                    <p:spPr bwMode="auto">
                      <a:xfrm>
                        <a:off x="4782" y="2390"/>
                        <a:ext cx="160" cy="157"/>
                      </a:xfrm>
                      <a:custGeom>
                        <a:avLst/>
                        <a:gdLst/>
                        <a:ahLst/>
                        <a:cxnLst>
                          <a:cxn ang="0">
                            <a:pos x="353" y="614"/>
                          </a:cxn>
                          <a:cxn ang="0">
                            <a:pos x="320" y="614"/>
                          </a:cxn>
                          <a:cxn ang="0">
                            <a:pos x="289" y="573"/>
                          </a:cxn>
                          <a:cxn ang="0">
                            <a:pos x="224" y="492"/>
                          </a:cxn>
                          <a:cxn ang="0">
                            <a:pos x="160" y="369"/>
                          </a:cxn>
                          <a:cxn ang="0">
                            <a:pos x="96" y="286"/>
                          </a:cxn>
                          <a:cxn ang="0">
                            <a:pos x="0" y="205"/>
                          </a:cxn>
                          <a:cxn ang="0">
                            <a:pos x="31" y="205"/>
                          </a:cxn>
                          <a:cxn ang="0">
                            <a:pos x="31" y="164"/>
                          </a:cxn>
                          <a:cxn ang="0">
                            <a:pos x="31" y="123"/>
                          </a:cxn>
                          <a:cxn ang="0">
                            <a:pos x="63" y="81"/>
                          </a:cxn>
                          <a:cxn ang="0">
                            <a:pos x="63" y="42"/>
                          </a:cxn>
                          <a:cxn ang="0">
                            <a:pos x="96" y="42"/>
                          </a:cxn>
                          <a:cxn ang="0">
                            <a:pos x="128" y="42"/>
                          </a:cxn>
                          <a:cxn ang="0">
                            <a:pos x="128" y="0"/>
                          </a:cxn>
                          <a:cxn ang="0">
                            <a:pos x="128" y="42"/>
                          </a:cxn>
                          <a:cxn ang="0">
                            <a:pos x="160" y="42"/>
                          </a:cxn>
                          <a:cxn ang="0">
                            <a:pos x="192" y="81"/>
                          </a:cxn>
                          <a:cxn ang="0">
                            <a:pos x="192" y="123"/>
                          </a:cxn>
                          <a:cxn ang="0">
                            <a:pos x="224" y="123"/>
                          </a:cxn>
                          <a:cxn ang="0">
                            <a:pos x="224" y="164"/>
                          </a:cxn>
                          <a:cxn ang="0">
                            <a:pos x="224" y="205"/>
                          </a:cxn>
                          <a:cxn ang="0">
                            <a:pos x="224" y="247"/>
                          </a:cxn>
                          <a:cxn ang="0">
                            <a:pos x="224" y="286"/>
                          </a:cxn>
                          <a:cxn ang="0">
                            <a:pos x="257" y="328"/>
                          </a:cxn>
                          <a:cxn ang="0">
                            <a:pos x="257" y="369"/>
                          </a:cxn>
                          <a:cxn ang="0">
                            <a:pos x="289" y="369"/>
                          </a:cxn>
                          <a:cxn ang="0">
                            <a:pos x="289" y="409"/>
                          </a:cxn>
                          <a:cxn ang="0">
                            <a:pos x="320" y="409"/>
                          </a:cxn>
                          <a:cxn ang="0">
                            <a:pos x="385" y="409"/>
                          </a:cxn>
                          <a:cxn ang="0">
                            <a:pos x="418" y="409"/>
                          </a:cxn>
                          <a:cxn ang="0">
                            <a:pos x="450" y="409"/>
                          </a:cxn>
                          <a:cxn ang="0">
                            <a:pos x="385" y="492"/>
                          </a:cxn>
                          <a:cxn ang="0">
                            <a:pos x="385" y="573"/>
                          </a:cxn>
                          <a:cxn ang="0">
                            <a:pos x="353" y="614"/>
                          </a:cxn>
                        </a:cxnLst>
                        <a:rect l="0" t="0" r="r" b="b"/>
                        <a:pathLst>
                          <a:path w="450" h="614">
                            <a:moveTo>
                              <a:pt x="353" y="614"/>
                            </a:moveTo>
                            <a:lnTo>
                              <a:pt x="320" y="614"/>
                            </a:lnTo>
                            <a:lnTo>
                              <a:pt x="289" y="573"/>
                            </a:lnTo>
                            <a:lnTo>
                              <a:pt x="224" y="492"/>
                            </a:lnTo>
                            <a:lnTo>
                              <a:pt x="160" y="369"/>
                            </a:lnTo>
                            <a:lnTo>
                              <a:pt x="96" y="286"/>
                            </a:lnTo>
                            <a:lnTo>
                              <a:pt x="0" y="205"/>
                            </a:lnTo>
                            <a:lnTo>
                              <a:pt x="31" y="205"/>
                            </a:lnTo>
                            <a:lnTo>
                              <a:pt x="31" y="164"/>
                            </a:lnTo>
                            <a:lnTo>
                              <a:pt x="31" y="123"/>
                            </a:lnTo>
                            <a:lnTo>
                              <a:pt x="63" y="81"/>
                            </a:lnTo>
                            <a:lnTo>
                              <a:pt x="63" y="42"/>
                            </a:lnTo>
                            <a:lnTo>
                              <a:pt x="96" y="42"/>
                            </a:lnTo>
                            <a:lnTo>
                              <a:pt x="128" y="42"/>
                            </a:lnTo>
                            <a:lnTo>
                              <a:pt x="128" y="0"/>
                            </a:lnTo>
                            <a:lnTo>
                              <a:pt x="128" y="42"/>
                            </a:lnTo>
                            <a:lnTo>
                              <a:pt x="160" y="42"/>
                            </a:lnTo>
                            <a:lnTo>
                              <a:pt x="192" y="81"/>
                            </a:lnTo>
                            <a:lnTo>
                              <a:pt x="192" y="123"/>
                            </a:lnTo>
                            <a:lnTo>
                              <a:pt x="224" y="123"/>
                            </a:lnTo>
                            <a:lnTo>
                              <a:pt x="224" y="164"/>
                            </a:lnTo>
                            <a:lnTo>
                              <a:pt x="224" y="205"/>
                            </a:lnTo>
                            <a:lnTo>
                              <a:pt x="224" y="247"/>
                            </a:lnTo>
                            <a:lnTo>
                              <a:pt x="224" y="286"/>
                            </a:lnTo>
                            <a:lnTo>
                              <a:pt x="257" y="328"/>
                            </a:lnTo>
                            <a:lnTo>
                              <a:pt x="257" y="369"/>
                            </a:lnTo>
                            <a:lnTo>
                              <a:pt x="289" y="369"/>
                            </a:lnTo>
                            <a:lnTo>
                              <a:pt x="289" y="409"/>
                            </a:lnTo>
                            <a:lnTo>
                              <a:pt x="320" y="409"/>
                            </a:lnTo>
                            <a:lnTo>
                              <a:pt x="385" y="409"/>
                            </a:lnTo>
                            <a:lnTo>
                              <a:pt x="418" y="409"/>
                            </a:lnTo>
                            <a:lnTo>
                              <a:pt x="450" y="409"/>
                            </a:lnTo>
                            <a:lnTo>
                              <a:pt x="385" y="492"/>
                            </a:lnTo>
                            <a:lnTo>
                              <a:pt x="385" y="573"/>
                            </a:lnTo>
                            <a:lnTo>
                              <a:pt x="353"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9" name="Freeform 392"/>
                      <p:cNvSpPr>
                        <a:spLocks/>
                      </p:cNvSpPr>
                      <p:nvPr/>
                    </p:nvSpPr>
                    <p:spPr bwMode="auto">
                      <a:xfrm>
                        <a:off x="4829" y="2295"/>
                        <a:ext cx="285" cy="211"/>
                      </a:xfrm>
                      <a:custGeom>
                        <a:avLst/>
                        <a:gdLst/>
                        <a:ahLst/>
                        <a:cxnLst>
                          <a:cxn ang="0">
                            <a:pos x="708" y="778"/>
                          </a:cxn>
                          <a:cxn ang="0">
                            <a:pos x="675" y="820"/>
                          </a:cxn>
                          <a:cxn ang="0">
                            <a:pos x="611" y="820"/>
                          </a:cxn>
                          <a:cxn ang="0">
                            <a:pos x="547" y="820"/>
                          </a:cxn>
                          <a:cxn ang="0">
                            <a:pos x="482" y="820"/>
                          </a:cxn>
                          <a:cxn ang="0">
                            <a:pos x="418" y="820"/>
                          </a:cxn>
                          <a:cxn ang="0">
                            <a:pos x="353" y="778"/>
                          </a:cxn>
                          <a:cxn ang="0">
                            <a:pos x="290" y="778"/>
                          </a:cxn>
                          <a:cxn ang="0">
                            <a:pos x="193" y="778"/>
                          </a:cxn>
                          <a:cxn ang="0">
                            <a:pos x="161" y="737"/>
                          </a:cxn>
                          <a:cxn ang="0">
                            <a:pos x="129" y="696"/>
                          </a:cxn>
                          <a:cxn ang="0">
                            <a:pos x="96" y="615"/>
                          </a:cxn>
                          <a:cxn ang="0">
                            <a:pos x="96" y="534"/>
                          </a:cxn>
                          <a:cxn ang="0">
                            <a:pos x="65" y="492"/>
                          </a:cxn>
                          <a:cxn ang="0">
                            <a:pos x="33" y="410"/>
                          </a:cxn>
                          <a:cxn ang="0">
                            <a:pos x="0" y="368"/>
                          </a:cxn>
                          <a:cxn ang="0">
                            <a:pos x="65" y="410"/>
                          </a:cxn>
                          <a:cxn ang="0">
                            <a:pos x="96" y="368"/>
                          </a:cxn>
                          <a:cxn ang="0">
                            <a:pos x="161" y="368"/>
                          </a:cxn>
                          <a:cxn ang="0">
                            <a:pos x="193" y="328"/>
                          </a:cxn>
                          <a:cxn ang="0">
                            <a:pos x="257" y="328"/>
                          </a:cxn>
                          <a:cxn ang="0">
                            <a:pos x="323" y="287"/>
                          </a:cxn>
                          <a:cxn ang="0">
                            <a:pos x="386" y="287"/>
                          </a:cxn>
                          <a:cxn ang="0">
                            <a:pos x="451" y="328"/>
                          </a:cxn>
                          <a:cxn ang="0">
                            <a:pos x="514" y="245"/>
                          </a:cxn>
                          <a:cxn ang="0">
                            <a:pos x="547" y="123"/>
                          </a:cxn>
                          <a:cxn ang="0">
                            <a:pos x="580" y="0"/>
                          </a:cxn>
                          <a:cxn ang="0">
                            <a:pos x="611" y="82"/>
                          </a:cxn>
                          <a:cxn ang="0">
                            <a:pos x="643" y="164"/>
                          </a:cxn>
                          <a:cxn ang="0">
                            <a:pos x="675" y="245"/>
                          </a:cxn>
                          <a:cxn ang="0">
                            <a:pos x="708" y="328"/>
                          </a:cxn>
                          <a:cxn ang="0">
                            <a:pos x="740" y="368"/>
                          </a:cxn>
                          <a:cxn ang="0">
                            <a:pos x="771" y="410"/>
                          </a:cxn>
                          <a:cxn ang="0">
                            <a:pos x="804" y="450"/>
                          </a:cxn>
                          <a:cxn ang="0">
                            <a:pos x="771" y="534"/>
                          </a:cxn>
                          <a:cxn ang="0">
                            <a:pos x="771" y="615"/>
                          </a:cxn>
                          <a:cxn ang="0">
                            <a:pos x="740" y="737"/>
                          </a:cxn>
                        </a:cxnLst>
                        <a:rect l="0" t="0" r="r" b="b"/>
                        <a:pathLst>
                          <a:path w="804" h="820">
                            <a:moveTo>
                              <a:pt x="740" y="737"/>
                            </a:moveTo>
                            <a:lnTo>
                              <a:pt x="708" y="778"/>
                            </a:lnTo>
                            <a:lnTo>
                              <a:pt x="675" y="778"/>
                            </a:lnTo>
                            <a:lnTo>
                              <a:pt x="675" y="820"/>
                            </a:lnTo>
                            <a:lnTo>
                              <a:pt x="643" y="820"/>
                            </a:lnTo>
                            <a:lnTo>
                              <a:pt x="611" y="820"/>
                            </a:lnTo>
                            <a:lnTo>
                              <a:pt x="580" y="820"/>
                            </a:lnTo>
                            <a:lnTo>
                              <a:pt x="547" y="820"/>
                            </a:lnTo>
                            <a:lnTo>
                              <a:pt x="514" y="820"/>
                            </a:lnTo>
                            <a:lnTo>
                              <a:pt x="482" y="820"/>
                            </a:lnTo>
                            <a:lnTo>
                              <a:pt x="451" y="820"/>
                            </a:lnTo>
                            <a:lnTo>
                              <a:pt x="418" y="820"/>
                            </a:lnTo>
                            <a:lnTo>
                              <a:pt x="386" y="778"/>
                            </a:lnTo>
                            <a:lnTo>
                              <a:pt x="353" y="778"/>
                            </a:lnTo>
                            <a:lnTo>
                              <a:pt x="323" y="778"/>
                            </a:lnTo>
                            <a:lnTo>
                              <a:pt x="290" y="778"/>
                            </a:lnTo>
                            <a:lnTo>
                              <a:pt x="257" y="778"/>
                            </a:lnTo>
                            <a:lnTo>
                              <a:pt x="193" y="778"/>
                            </a:lnTo>
                            <a:lnTo>
                              <a:pt x="161" y="778"/>
                            </a:lnTo>
                            <a:lnTo>
                              <a:pt x="161" y="737"/>
                            </a:lnTo>
                            <a:lnTo>
                              <a:pt x="129" y="737"/>
                            </a:lnTo>
                            <a:lnTo>
                              <a:pt x="129" y="696"/>
                            </a:lnTo>
                            <a:lnTo>
                              <a:pt x="96" y="655"/>
                            </a:lnTo>
                            <a:lnTo>
                              <a:pt x="96" y="615"/>
                            </a:lnTo>
                            <a:lnTo>
                              <a:pt x="96" y="573"/>
                            </a:lnTo>
                            <a:lnTo>
                              <a:pt x="96" y="534"/>
                            </a:lnTo>
                            <a:lnTo>
                              <a:pt x="96" y="492"/>
                            </a:lnTo>
                            <a:lnTo>
                              <a:pt x="65" y="492"/>
                            </a:lnTo>
                            <a:lnTo>
                              <a:pt x="65" y="450"/>
                            </a:lnTo>
                            <a:lnTo>
                              <a:pt x="33" y="410"/>
                            </a:lnTo>
                            <a:lnTo>
                              <a:pt x="0" y="410"/>
                            </a:lnTo>
                            <a:lnTo>
                              <a:pt x="0" y="368"/>
                            </a:lnTo>
                            <a:lnTo>
                              <a:pt x="33" y="368"/>
                            </a:lnTo>
                            <a:lnTo>
                              <a:pt x="65" y="410"/>
                            </a:lnTo>
                            <a:lnTo>
                              <a:pt x="96" y="410"/>
                            </a:lnTo>
                            <a:lnTo>
                              <a:pt x="96" y="368"/>
                            </a:lnTo>
                            <a:lnTo>
                              <a:pt x="129" y="368"/>
                            </a:lnTo>
                            <a:lnTo>
                              <a:pt x="161" y="368"/>
                            </a:lnTo>
                            <a:lnTo>
                              <a:pt x="193" y="368"/>
                            </a:lnTo>
                            <a:lnTo>
                              <a:pt x="193" y="328"/>
                            </a:lnTo>
                            <a:lnTo>
                              <a:pt x="225" y="328"/>
                            </a:lnTo>
                            <a:lnTo>
                              <a:pt x="257" y="328"/>
                            </a:lnTo>
                            <a:lnTo>
                              <a:pt x="257" y="287"/>
                            </a:lnTo>
                            <a:lnTo>
                              <a:pt x="323" y="287"/>
                            </a:lnTo>
                            <a:lnTo>
                              <a:pt x="353" y="287"/>
                            </a:lnTo>
                            <a:lnTo>
                              <a:pt x="386" y="287"/>
                            </a:lnTo>
                            <a:lnTo>
                              <a:pt x="418" y="287"/>
                            </a:lnTo>
                            <a:lnTo>
                              <a:pt x="451" y="328"/>
                            </a:lnTo>
                            <a:lnTo>
                              <a:pt x="482" y="287"/>
                            </a:lnTo>
                            <a:lnTo>
                              <a:pt x="514" y="245"/>
                            </a:lnTo>
                            <a:lnTo>
                              <a:pt x="514" y="164"/>
                            </a:lnTo>
                            <a:lnTo>
                              <a:pt x="547" y="123"/>
                            </a:lnTo>
                            <a:lnTo>
                              <a:pt x="547" y="82"/>
                            </a:lnTo>
                            <a:lnTo>
                              <a:pt x="580" y="0"/>
                            </a:lnTo>
                            <a:lnTo>
                              <a:pt x="611" y="40"/>
                            </a:lnTo>
                            <a:lnTo>
                              <a:pt x="611" y="82"/>
                            </a:lnTo>
                            <a:lnTo>
                              <a:pt x="643" y="123"/>
                            </a:lnTo>
                            <a:lnTo>
                              <a:pt x="643" y="164"/>
                            </a:lnTo>
                            <a:lnTo>
                              <a:pt x="643" y="206"/>
                            </a:lnTo>
                            <a:lnTo>
                              <a:pt x="675" y="245"/>
                            </a:lnTo>
                            <a:lnTo>
                              <a:pt x="675" y="328"/>
                            </a:lnTo>
                            <a:lnTo>
                              <a:pt x="708" y="328"/>
                            </a:lnTo>
                            <a:lnTo>
                              <a:pt x="708" y="368"/>
                            </a:lnTo>
                            <a:lnTo>
                              <a:pt x="740" y="368"/>
                            </a:lnTo>
                            <a:lnTo>
                              <a:pt x="740" y="410"/>
                            </a:lnTo>
                            <a:lnTo>
                              <a:pt x="771" y="410"/>
                            </a:lnTo>
                            <a:lnTo>
                              <a:pt x="771" y="450"/>
                            </a:lnTo>
                            <a:lnTo>
                              <a:pt x="804" y="450"/>
                            </a:lnTo>
                            <a:lnTo>
                              <a:pt x="804" y="492"/>
                            </a:lnTo>
                            <a:lnTo>
                              <a:pt x="771" y="534"/>
                            </a:lnTo>
                            <a:lnTo>
                              <a:pt x="771" y="573"/>
                            </a:lnTo>
                            <a:lnTo>
                              <a:pt x="771" y="615"/>
                            </a:lnTo>
                            <a:lnTo>
                              <a:pt x="740" y="696"/>
                            </a:lnTo>
                            <a:lnTo>
                              <a:pt x="740" y="73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25" name="Group 393"/>
                      <p:cNvGrpSpPr>
                        <a:grpSpLocks/>
                      </p:cNvGrpSpPr>
                      <p:nvPr/>
                    </p:nvGrpSpPr>
                    <p:grpSpPr bwMode="auto">
                      <a:xfrm>
                        <a:off x="4531" y="1968"/>
                        <a:ext cx="1116" cy="705"/>
                        <a:chOff x="4531" y="1958"/>
                        <a:chExt cx="1116" cy="705"/>
                      </a:xfrm>
                      <a:grpFill/>
                    </p:grpSpPr>
                    <p:sp>
                      <p:nvSpPr>
                        <p:cNvPr id="631" name="Freeform 394"/>
                        <p:cNvSpPr>
                          <a:spLocks/>
                        </p:cNvSpPr>
                        <p:nvPr/>
                      </p:nvSpPr>
                      <p:spPr bwMode="auto">
                        <a:xfrm>
                          <a:off x="5442" y="2400"/>
                          <a:ext cx="205" cy="242"/>
                        </a:xfrm>
                        <a:custGeom>
                          <a:avLst/>
                          <a:gdLst/>
                          <a:ahLst/>
                          <a:cxnLst>
                            <a:cxn ang="0">
                              <a:pos x="354" y="41"/>
                            </a:cxn>
                            <a:cxn ang="0">
                              <a:pos x="354" y="123"/>
                            </a:cxn>
                            <a:cxn ang="0">
                              <a:pos x="354" y="205"/>
                            </a:cxn>
                            <a:cxn ang="0">
                              <a:pos x="386" y="245"/>
                            </a:cxn>
                            <a:cxn ang="0">
                              <a:pos x="450" y="245"/>
                            </a:cxn>
                            <a:cxn ang="0">
                              <a:pos x="483" y="287"/>
                            </a:cxn>
                            <a:cxn ang="0">
                              <a:pos x="514" y="328"/>
                            </a:cxn>
                            <a:cxn ang="0">
                              <a:pos x="547" y="369"/>
                            </a:cxn>
                            <a:cxn ang="0">
                              <a:pos x="547" y="451"/>
                            </a:cxn>
                            <a:cxn ang="0">
                              <a:pos x="547" y="533"/>
                            </a:cxn>
                            <a:cxn ang="0">
                              <a:pos x="578" y="573"/>
                            </a:cxn>
                            <a:cxn ang="0">
                              <a:pos x="578" y="656"/>
                            </a:cxn>
                            <a:cxn ang="0">
                              <a:pos x="578" y="737"/>
                            </a:cxn>
                            <a:cxn ang="0">
                              <a:pos x="547" y="779"/>
                            </a:cxn>
                            <a:cxn ang="0">
                              <a:pos x="514" y="819"/>
                            </a:cxn>
                            <a:cxn ang="0">
                              <a:pos x="483" y="861"/>
                            </a:cxn>
                            <a:cxn ang="0">
                              <a:pos x="418" y="861"/>
                            </a:cxn>
                            <a:cxn ang="0">
                              <a:pos x="386" y="900"/>
                            </a:cxn>
                            <a:cxn ang="0">
                              <a:pos x="354" y="942"/>
                            </a:cxn>
                            <a:cxn ang="0">
                              <a:pos x="290" y="942"/>
                            </a:cxn>
                            <a:cxn ang="0">
                              <a:pos x="257" y="900"/>
                            </a:cxn>
                            <a:cxn ang="0">
                              <a:pos x="226" y="861"/>
                            </a:cxn>
                            <a:cxn ang="0">
                              <a:pos x="161" y="819"/>
                            </a:cxn>
                            <a:cxn ang="0">
                              <a:pos x="96" y="861"/>
                            </a:cxn>
                            <a:cxn ang="0">
                              <a:pos x="64" y="900"/>
                            </a:cxn>
                            <a:cxn ang="0">
                              <a:pos x="64" y="900"/>
                            </a:cxn>
                            <a:cxn ang="0">
                              <a:pos x="96" y="614"/>
                            </a:cxn>
                            <a:cxn ang="0">
                              <a:pos x="33" y="451"/>
                            </a:cxn>
                            <a:cxn ang="0">
                              <a:pos x="64" y="410"/>
                            </a:cxn>
                            <a:cxn ang="0">
                              <a:pos x="96" y="369"/>
                            </a:cxn>
                            <a:cxn ang="0">
                              <a:pos x="129" y="328"/>
                            </a:cxn>
                            <a:cxn ang="0">
                              <a:pos x="161" y="287"/>
                            </a:cxn>
                            <a:cxn ang="0">
                              <a:pos x="226" y="245"/>
                            </a:cxn>
                            <a:cxn ang="0">
                              <a:pos x="226" y="205"/>
                            </a:cxn>
                            <a:cxn ang="0">
                              <a:pos x="257" y="123"/>
                            </a:cxn>
                            <a:cxn ang="0">
                              <a:pos x="321" y="41"/>
                            </a:cxn>
                          </a:cxnLst>
                          <a:rect l="0" t="0" r="r" b="b"/>
                          <a:pathLst>
                            <a:path w="578" h="942">
                              <a:moveTo>
                                <a:pt x="354" y="0"/>
                              </a:moveTo>
                              <a:lnTo>
                                <a:pt x="354" y="41"/>
                              </a:lnTo>
                              <a:lnTo>
                                <a:pt x="354" y="83"/>
                              </a:lnTo>
                              <a:lnTo>
                                <a:pt x="354" y="123"/>
                              </a:lnTo>
                              <a:lnTo>
                                <a:pt x="354" y="164"/>
                              </a:lnTo>
                              <a:lnTo>
                                <a:pt x="354" y="205"/>
                              </a:lnTo>
                              <a:lnTo>
                                <a:pt x="386" y="205"/>
                              </a:lnTo>
                              <a:lnTo>
                                <a:pt x="386" y="245"/>
                              </a:lnTo>
                              <a:lnTo>
                                <a:pt x="418" y="245"/>
                              </a:lnTo>
                              <a:lnTo>
                                <a:pt x="450" y="245"/>
                              </a:lnTo>
                              <a:lnTo>
                                <a:pt x="483" y="245"/>
                              </a:lnTo>
                              <a:lnTo>
                                <a:pt x="483" y="287"/>
                              </a:lnTo>
                              <a:lnTo>
                                <a:pt x="514" y="287"/>
                              </a:lnTo>
                              <a:lnTo>
                                <a:pt x="514" y="328"/>
                              </a:lnTo>
                              <a:lnTo>
                                <a:pt x="514" y="369"/>
                              </a:lnTo>
                              <a:lnTo>
                                <a:pt x="547" y="369"/>
                              </a:lnTo>
                              <a:lnTo>
                                <a:pt x="547" y="410"/>
                              </a:lnTo>
                              <a:lnTo>
                                <a:pt x="547" y="451"/>
                              </a:lnTo>
                              <a:lnTo>
                                <a:pt x="547" y="491"/>
                              </a:lnTo>
                              <a:lnTo>
                                <a:pt x="547" y="533"/>
                              </a:lnTo>
                              <a:lnTo>
                                <a:pt x="578" y="533"/>
                              </a:lnTo>
                              <a:lnTo>
                                <a:pt x="578" y="573"/>
                              </a:lnTo>
                              <a:lnTo>
                                <a:pt x="578" y="614"/>
                              </a:lnTo>
                              <a:lnTo>
                                <a:pt x="578" y="656"/>
                              </a:lnTo>
                              <a:lnTo>
                                <a:pt x="578" y="696"/>
                              </a:lnTo>
                              <a:lnTo>
                                <a:pt x="578" y="737"/>
                              </a:lnTo>
                              <a:lnTo>
                                <a:pt x="578" y="779"/>
                              </a:lnTo>
                              <a:lnTo>
                                <a:pt x="547" y="779"/>
                              </a:lnTo>
                              <a:lnTo>
                                <a:pt x="547" y="819"/>
                              </a:lnTo>
                              <a:lnTo>
                                <a:pt x="514" y="819"/>
                              </a:lnTo>
                              <a:lnTo>
                                <a:pt x="483" y="819"/>
                              </a:lnTo>
                              <a:lnTo>
                                <a:pt x="483" y="861"/>
                              </a:lnTo>
                              <a:lnTo>
                                <a:pt x="450" y="861"/>
                              </a:lnTo>
                              <a:lnTo>
                                <a:pt x="418" y="861"/>
                              </a:lnTo>
                              <a:lnTo>
                                <a:pt x="386" y="861"/>
                              </a:lnTo>
                              <a:lnTo>
                                <a:pt x="386" y="900"/>
                              </a:lnTo>
                              <a:lnTo>
                                <a:pt x="354" y="900"/>
                              </a:lnTo>
                              <a:lnTo>
                                <a:pt x="354" y="942"/>
                              </a:lnTo>
                              <a:lnTo>
                                <a:pt x="321" y="942"/>
                              </a:lnTo>
                              <a:lnTo>
                                <a:pt x="290" y="942"/>
                              </a:lnTo>
                              <a:lnTo>
                                <a:pt x="257" y="942"/>
                              </a:lnTo>
                              <a:lnTo>
                                <a:pt x="257" y="900"/>
                              </a:lnTo>
                              <a:lnTo>
                                <a:pt x="226" y="900"/>
                              </a:lnTo>
                              <a:lnTo>
                                <a:pt x="226" y="861"/>
                              </a:lnTo>
                              <a:lnTo>
                                <a:pt x="193" y="861"/>
                              </a:lnTo>
                              <a:lnTo>
                                <a:pt x="161" y="819"/>
                              </a:lnTo>
                              <a:lnTo>
                                <a:pt x="129" y="819"/>
                              </a:lnTo>
                              <a:lnTo>
                                <a:pt x="96" y="861"/>
                              </a:lnTo>
                              <a:lnTo>
                                <a:pt x="96" y="900"/>
                              </a:lnTo>
                              <a:lnTo>
                                <a:pt x="64" y="900"/>
                              </a:lnTo>
                              <a:lnTo>
                                <a:pt x="64" y="942"/>
                              </a:lnTo>
                              <a:lnTo>
                                <a:pt x="64" y="900"/>
                              </a:lnTo>
                              <a:lnTo>
                                <a:pt x="64" y="779"/>
                              </a:lnTo>
                              <a:lnTo>
                                <a:pt x="96" y="614"/>
                              </a:lnTo>
                              <a:lnTo>
                                <a:pt x="0" y="451"/>
                              </a:lnTo>
                              <a:lnTo>
                                <a:pt x="33" y="451"/>
                              </a:lnTo>
                              <a:lnTo>
                                <a:pt x="64" y="451"/>
                              </a:lnTo>
                              <a:lnTo>
                                <a:pt x="64" y="410"/>
                              </a:lnTo>
                              <a:lnTo>
                                <a:pt x="96" y="410"/>
                              </a:lnTo>
                              <a:lnTo>
                                <a:pt x="96" y="369"/>
                              </a:lnTo>
                              <a:lnTo>
                                <a:pt x="129" y="369"/>
                              </a:lnTo>
                              <a:lnTo>
                                <a:pt x="129" y="328"/>
                              </a:lnTo>
                              <a:lnTo>
                                <a:pt x="161" y="328"/>
                              </a:lnTo>
                              <a:lnTo>
                                <a:pt x="161" y="287"/>
                              </a:lnTo>
                              <a:lnTo>
                                <a:pt x="193" y="287"/>
                              </a:lnTo>
                              <a:lnTo>
                                <a:pt x="226" y="245"/>
                              </a:lnTo>
                              <a:lnTo>
                                <a:pt x="257" y="245"/>
                              </a:lnTo>
                              <a:lnTo>
                                <a:pt x="226" y="205"/>
                              </a:lnTo>
                              <a:lnTo>
                                <a:pt x="226" y="164"/>
                              </a:lnTo>
                              <a:lnTo>
                                <a:pt x="257" y="123"/>
                              </a:lnTo>
                              <a:lnTo>
                                <a:pt x="290" y="83"/>
                              </a:lnTo>
                              <a:lnTo>
                                <a:pt x="321" y="41"/>
                              </a:lnTo>
                              <a:lnTo>
                                <a:pt x="354"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2" name="Freeform 395"/>
                        <p:cNvSpPr>
                          <a:spLocks/>
                        </p:cNvSpPr>
                        <p:nvPr/>
                      </p:nvSpPr>
                      <p:spPr bwMode="auto">
                        <a:xfrm>
                          <a:off x="5260" y="2358"/>
                          <a:ext cx="307" cy="284"/>
                        </a:xfrm>
                        <a:custGeom>
                          <a:avLst/>
                          <a:gdLst/>
                          <a:ahLst/>
                          <a:cxnLst>
                            <a:cxn ang="0">
                              <a:pos x="514" y="1107"/>
                            </a:cxn>
                            <a:cxn ang="0">
                              <a:pos x="450" y="1107"/>
                            </a:cxn>
                            <a:cxn ang="0">
                              <a:pos x="386" y="1107"/>
                            </a:cxn>
                            <a:cxn ang="0">
                              <a:pos x="354" y="1065"/>
                            </a:cxn>
                            <a:cxn ang="0">
                              <a:pos x="321" y="1025"/>
                            </a:cxn>
                            <a:cxn ang="0">
                              <a:pos x="354" y="944"/>
                            </a:cxn>
                            <a:cxn ang="0">
                              <a:pos x="354" y="860"/>
                            </a:cxn>
                            <a:cxn ang="0">
                              <a:pos x="321" y="820"/>
                            </a:cxn>
                            <a:cxn ang="0">
                              <a:pos x="354" y="738"/>
                            </a:cxn>
                            <a:cxn ang="0">
                              <a:pos x="321" y="697"/>
                            </a:cxn>
                            <a:cxn ang="0">
                              <a:pos x="321" y="616"/>
                            </a:cxn>
                            <a:cxn ang="0">
                              <a:pos x="257" y="616"/>
                            </a:cxn>
                            <a:cxn ang="0">
                              <a:pos x="193" y="616"/>
                            </a:cxn>
                            <a:cxn ang="0">
                              <a:pos x="129" y="574"/>
                            </a:cxn>
                            <a:cxn ang="0">
                              <a:pos x="96" y="533"/>
                            </a:cxn>
                            <a:cxn ang="0">
                              <a:pos x="32" y="493"/>
                            </a:cxn>
                            <a:cxn ang="0">
                              <a:pos x="32" y="452"/>
                            </a:cxn>
                            <a:cxn ang="0">
                              <a:pos x="64" y="410"/>
                            </a:cxn>
                            <a:cxn ang="0">
                              <a:pos x="129" y="328"/>
                            </a:cxn>
                            <a:cxn ang="0">
                              <a:pos x="193" y="328"/>
                            </a:cxn>
                            <a:cxn ang="0">
                              <a:pos x="257" y="328"/>
                            </a:cxn>
                            <a:cxn ang="0">
                              <a:pos x="321" y="328"/>
                            </a:cxn>
                            <a:cxn ang="0">
                              <a:pos x="386" y="247"/>
                            </a:cxn>
                            <a:cxn ang="0">
                              <a:pos x="354" y="205"/>
                            </a:cxn>
                            <a:cxn ang="0">
                              <a:pos x="418" y="166"/>
                            </a:cxn>
                            <a:cxn ang="0">
                              <a:pos x="418" y="82"/>
                            </a:cxn>
                            <a:cxn ang="0">
                              <a:pos x="514" y="42"/>
                            </a:cxn>
                            <a:cxn ang="0">
                              <a:pos x="547" y="0"/>
                            </a:cxn>
                            <a:cxn ang="0">
                              <a:pos x="547" y="124"/>
                            </a:cxn>
                            <a:cxn ang="0">
                              <a:pos x="578" y="247"/>
                            </a:cxn>
                            <a:cxn ang="0">
                              <a:pos x="611" y="288"/>
                            </a:cxn>
                            <a:cxn ang="0">
                              <a:pos x="644" y="247"/>
                            </a:cxn>
                            <a:cxn ang="0">
                              <a:pos x="675" y="205"/>
                            </a:cxn>
                            <a:cxn ang="0">
                              <a:pos x="740" y="205"/>
                            </a:cxn>
                            <a:cxn ang="0">
                              <a:pos x="772" y="166"/>
                            </a:cxn>
                            <a:cxn ang="0">
                              <a:pos x="804" y="124"/>
                            </a:cxn>
                            <a:cxn ang="0">
                              <a:pos x="835" y="82"/>
                            </a:cxn>
                            <a:cxn ang="0">
                              <a:pos x="868" y="42"/>
                            </a:cxn>
                            <a:cxn ang="0">
                              <a:pos x="868" y="124"/>
                            </a:cxn>
                            <a:cxn ang="0">
                              <a:pos x="835" y="205"/>
                            </a:cxn>
                            <a:cxn ang="0">
                              <a:pos x="772" y="288"/>
                            </a:cxn>
                            <a:cxn ang="0">
                              <a:pos x="740" y="369"/>
                            </a:cxn>
                            <a:cxn ang="0">
                              <a:pos x="740" y="410"/>
                            </a:cxn>
                            <a:cxn ang="0">
                              <a:pos x="675" y="452"/>
                            </a:cxn>
                            <a:cxn ang="0">
                              <a:pos x="644" y="493"/>
                            </a:cxn>
                            <a:cxn ang="0">
                              <a:pos x="611" y="533"/>
                            </a:cxn>
                            <a:cxn ang="0">
                              <a:pos x="578" y="574"/>
                            </a:cxn>
                            <a:cxn ang="0">
                              <a:pos x="547" y="616"/>
                            </a:cxn>
                            <a:cxn ang="0">
                              <a:pos x="611" y="779"/>
                            </a:cxn>
                            <a:cxn ang="0">
                              <a:pos x="578" y="1065"/>
                            </a:cxn>
                          </a:cxnLst>
                          <a:rect l="0" t="0" r="r" b="b"/>
                          <a:pathLst>
                            <a:path w="868" h="1107">
                              <a:moveTo>
                                <a:pt x="578" y="1107"/>
                              </a:moveTo>
                              <a:lnTo>
                                <a:pt x="514" y="1107"/>
                              </a:lnTo>
                              <a:lnTo>
                                <a:pt x="483" y="1107"/>
                              </a:lnTo>
                              <a:lnTo>
                                <a:pt x="450" y="1107"/>
                              </a:lnTo>
                              <a:lnTo>
                                <a:pt x="418" y="1107"/>
                              </a:lnTo>
                              <a:lnTo>
                                <a:pt x="386" y="1107"/>
                              </a:lnTo>
                              <a:lnTo>
                                <a:pt x="354" y="1107"/>
                              </a:lnTo>
                              <a:lnTo>
                                <a:pt x="354" y="1065"/>
                              </a:lnTo>
                              <a:lnTo>
                                <a:pt x="354" y="1025"/>
                              </a:lnTo>
                              <a:lnTo>
                                <a:pt x="321" y="1025"/>
                              </a:lnTo>
                              <a:lnTo>
                                <a:pt x="321" y="983"/>
                              </a:lnTo>
                              <a:lnTo>
                                <a:pt x="354" y="944"/>
                              </a:lnTo>
                              <a:lnTo>
                                <a:pt x="354" y="902"/>
                              </a:lnTo>
                              <a:lnTo>
                                <a:pt x="354" y="860"/>
                              </a:lnTo>
                              <a:lnTo>
                                <a:pt x="354" y="820"/>
                              </a:lnTo>
                              <a:lnTo>
                                <a:pt x="321" y="820"/>
                              </a:lnTo>
                              <a:lnTo>
                                <a:pt x="354" y="779"/>
                              </a:lnTo>
                              <a:lnTo>
                                <a:pt x="354" y="738"/>
                              </a:lnTo>
                              <a:lnTo>
                                <a:pt x="354" y="697"/>
                              </a:lnTo>
                              <a:lnTo>
                                <a:pt x="321" y="697"/>
                              </a:lnTo>
                              <a:lnTo>
                                <a:pt x="321" y="655"/>
                              </a:lnTo>
                              <a:lnTo>
                                <a:pt x="321" y="616"/>
                              </a:lnTo>
                              <a:lnTo>
                                <a:pt x="290" y="616"/>
                              </a:lnTo>
                              <a:lnTo>
                                <a:pt x="257" y="616"/>
                              </a:lnTo>
                              <a:lnTo>
                                <a:pt x="225" y="616"/>
                              </a:lnTo>
                              <a:lnTo>
                                <a:pt x="193" y="616"/>
                              </a:lnTo>
                              <a:lnTo>
                                <a:pt x="160" y="616"/>
                              </a:lnTo>
                              <a:lnTo>
                                <a:pt x="129" y="574"/>
                              </a:lnTo>
                              <a:lnTo>
                                <a:pt x="129" y="533"/>
                              </a:lnTo>
                              <a:lnTo>
                                <a:pt x="96" y="533"/>
                              </a:lnTo>
                              <a:lnTo>
                                <a:pt x="64" y="493"/>
                              </a:lnTo>
                              <a:lnTo>
                                <a:pt x="32" y="493"/>
                              </a:lnTo>
                              <a:lnTo>
                                <a:pt x="0" y="493"/>
                              </a:lnTo>
                              <a:lnTo>
                                <a:pt x="32" y="452"/>
                              </a:lnTo>
                              <a:lnTo>
                                <a:pt x="32" y="410"/>
                              </a:lnTo>
                              <a:lnTo>
                                <a:pt x="64" y="410"/>
                              </a:lnTo>
                              <a:lnTo>
                                <a:pt x="96" y="369"/>
                              </a:lnTo>
                              <a:lnTo>
                                <a:pt x="129" y="328"/>
                              </a:lnTo>
                              <a:lnTo>
                                <a:pt x="160" y="328"/>
                              </a:lnTo>
                              <a:lnTo>
                                <a:pt x="193" y="328"/>
                              </a:lnTo>
                              <a:lnTo>
                                <a:pt x="225" y="328"/>
                              </a:lnTo>
                              <a:lnTo>
                                <a:pt x="257" y="328"/>
                              </a:lnTo>
                              <a:lnTo>
                                <a:pt x="290" y="328"/>
                              </a:lnTo>
                              <a:lnTo>
                                <a:pt x="321" y="328"/>
                              </a:lnTo>
                              <a:lnTo>
                                <a:pt x="354" y="288"/>
                              </a:lnTo>
                              <a:lnTo>
                                <a:pt x="386" y="247"/>
                              </a:lnTo>
                              <a:lnTo>
                                <a:pt x="386" y="205"/>
                              </a:lnTo>
                              <a:lnTo>
                                <a:pt x="354" y="205"/>
                              </a:lnTo>
                              <a:lnTo>
                                <a:pt x="386" y="166"/>
                              </a:lnTo>
                              <a:lnTo>
                                <a:pt x="418" y="166"/>
                              </a:lnTo>
                              <a:lnTo>
                                <a:pt x="418" y="124"/>
                              </a:lnTo>
                              <a:lnTo>
                                <a:pt x="418" y="82"/>
                              </a:lnTo>
                              <a:lnTo>
                                <a:pt x="483" y="42"/>
                              </a:lnTo>
                              <a:lnTo>
                                <a:pt x="514" y="42"/>
                              </a:lnTo>
                              <a:lnTo>
                                <a:pt x="514" y="0"/>
                              </a:lnTo>
                              <a:lnTo>
                                <a:pt x="547" y="0"/>
                              </a:lnTo>
                              <a:lnTo>
                                <a:pt x="547" y="82"/>
                              </a:lnTo>
                              <a:lnTo>
                                <a:pt x="547" y="124"/>
                              </a:lnTo>
                              <a:lnTo>
                                <a:pt x="578" y="205"/>
                              </a:lnTo>
                              <a:lnTo>
                                <a:pt x="578" y="247"/>
                              </a:lnTo>
                              <a:lnTo>
                                <a:pt x="578" y="288"/>
                              </a:lnTo>
                              <a:lnTo>
                                <a:pt x="611" y="288"/>
                              </a:lnTo>
                              <a:lnTo>
                                <a:pt x="644" y="288"/>
                              </a:lnTo>
                              <a:lnTo>
                                <a:pt x="644" y="247"/>
                              </a:lnTo>
                              <a:lnTo>
                                <a:pt x="675" y="247"/>
                              </a:lnTo>
                              <a:lnTo>
                                <a:pt x="675" y="205"/>
                              </a:lnTo>
                              <a:lnTo>
                                <a:pt x="707" y="205"/>
                              </a:lnTo>
                              <a:lnTo>
                                <a:pt x="740" y="205"/>
                              </a:lnTo>
                              <a:lnTo>
                                <a:pt x="740" y="166"/>
                              </a:lnTo>
                              <a:lnTo>
                                <a:pt x="772" y="166"/>
                              </a:lnTo>
                              <a:lnTo>
                                <a:pt x="772" y="124"/>
                              </a:lnTo>
                              <a:lnTo>
                                <a:pt x="804" y="124"/>
                              </a:lnTo>
                              <a:lnTo>
                                <a:pt x="804" y="82"/>
                              </a:lnTo>
                              <a:lnTo>
                                <a:pt x="835" y="82"/>
                              </a:lnTo>
                              <a:lnTo>
                                <a:pt x="835" y="42"/>
                              </a:lnTo>
                              <a:lnTo>
                                <a:pt x="868" y="42"/>
                              </a:lnTo>
                              <a:lnTo>
                                <a:pt x="868" y="82"/>
                              </a:lnTo>
                              <a:lnTo>
                                <a:pt x="868" y="124"/>
                              </a:lnTo>
                              <a:lnTo>
                                <a:pt x="868" y="166"/>
                              </a:lnTo>
                              <a:lnTo>
                                <a:pt x="835" y="205"/>
                              </a:lnTo>
                              <a:lnTo>
                                <a:pt x="804" y="247"/>
                              </a:lnTo>
                              <a:lnTo>
                                <a:pt x="772" y="288"/>
                              </a:lnTo>
                              <a:lnTo>
                                <a:pt x="740" y="328"/>
                              </a:lnTo>
                              <a:lnTo>
                                <a:pt x="740" y="369"/>
                              </a:lnTo>
                              <a:lnTo>
                                <a:pt x="772" y="410"/>
                              </a:lnTo>
                              <a:lnTo>
                                <a:pt x="740" y="410"/>
                              </a:lnTo>
                              <a:lnTo>
                                <a:pt x="707" y="452"/>
                              </a:lnTo>
                              <a:lnTo>
                                <a:pt x="675" y="452"/>
                              </a:lnTo>
                              <a:lnTo>
                                <a:pt x="675" y="493"/>
                              </a:lnTo>
                              <a:lnTo>
                                <a:pt x="644" y="493"/>
                              </a:lnTo>
                              <a:lnTo>
                                <a:pt x="644" y="533"/>
                              </a:lnTo>
                              <a:lnTo>
                                <a:pt x="611" y="533"/>
                              </a:lnTo>
                              <a:lnTo>
                                <a:pt x="611" y="574"/>
                              </a:lnTo>
                              <a:lnTo>
                                <a:pt x="578" y="574"/>
                              </a:lnTo>
                              <a:lnTo>
                                <a:pt x="578" y="616"/>
                              </a:lnTo>
                              <a:lnTo>
                                <a:pt x="547" y="616"/>
                              </a:lnTo>
                              <a:lnTo>
                                <a:pt x="514" y="616"/>
                              </a:lnTo>
                              <a:lnTo>
                                <a:pt x="611" y="779"/>
                              </a:lnTo>
                              <a:lnTo>
                                <a:pt x="578" y="944"/>
                              </a:lnTo>
                              <a:lnTo>
                                <a:pt x="578" y="1065"/>
                              </a:lnTo>
                              <a:lnTo>
                                <a:pt x="578" y="110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3" name="Freeform 396"/>
                        <p:cNvSpPr>
                          <a:spLocks/>
                        </p:cNvSpPr>
                        <p:nvPr/>
                      </p:nvSpPr>
                      <p:spPr bwMode="auto">
                        <a:xfrm>
                          <a:off x="5192" y="2473"/>
                          <a:ext cx="194" cy="190"/>
                        </a:xfrm>
                        <a:custGeom>
                          <a:avLst/>
                          <a:gdLst/>
                          <a:ahLst/>
                          <a:cxnLst>
                            <a:cxn ang="0">
                              <a:pos x="547" y="655"/>
                            </a:cxn>
                            <a:cxn ang="0">
                              <a:pos x="484" y="655"/>
                            </a:cxn>
                            <a:cxn ang="0">
                              <a:pos x="451" y="655"/>
                            </a:cxn>
                            <a:cxn ang="0">
                              <a:pos x="419" y="655"/>
                            </a:cxn>
                            <a:cxn ang="0">
                              <a:pos x="419" y="614"/>
                            </a:cxn>
                            <a:cxn ang="0">
                              <a:pos x="386" y="655"/>
                            </a:cxn>
                            <a:cxn ang="0">
                              <a:pos x="354" y="655"/>
                            </a:cxn>
                            <a:cxn ang="0">
                              <a:pos x="323" y="696"/>
                            </a:cxn>
                            <a:cxn ang="0">
                              <a:pos x="290" y="696"/>
                            </a:cxn>
                            <a:cxn ang="0">
                              <a:pos x="257" y="737"/>
                            </a:cxn>
                            <a:cxn ang="0">
                              <a:pos x="225" y="737"/>
                            </a:cxn>
                            <a:cxn ang="0">
                              <a:pos x="194" y="737"/>
                            </a:cxn>
                            <a:cxn ang="0">
                              <a:pos x="194" y="655"/>
                            </a:cxn>
                            <a:cxn ang="0">
                              <a:pos x="194" y="614"/>
                            </a:cxn>
                            <a:cxn ang="0">
                              <a:pos x="194" y="369"/>
                            </a:cxn>
                            <a:cxn ang="0">
                              <a:pos x="129" y="287"/>
                            </a:cxn>
                            <a:cxn ang="0">
                              <a:pos x="96" y="287"/>
                            </a:cxn>
                            <a:cxn ang="0">
                              <a:pos x="0" y="287"/>
                            </a:cxn>
                            <a:cxn ang="0">
                              <a:pos x="33" y="246"/>
                            </a:cxn>
                            <a:cxn ang="0">
                              <a:pos x="33" y="204"/>
                            </a:cxn>
                            <a:cxn ang="0">
                              <a:pos x="33" y="123"/>
                            </a:cxn>
                            <a:cxn ang="0">
                              <a:pos x="65" y="82"/>
                            </a:cxn>
                            <a:cxn ang="0">
                              <a:pos x="65" y="41"/>
                            </a:cxn>
                            <a:cxn ang="0">
                              <a:pos x="65" y="0"/>
                            </a:cxn>
                            <a:cxn ang="0">
                              <a:pos x="96" y="0"/>
                            </a:cxn>
                            <a:cxn ang="0">
                              <a:pos x="129" y="0"/>
                            </a:cxn>
                            <a:cxn ang="0">
                              <a:pos x="162" y="41"/>
                            </a:cxn>
                            <a:cxn ang="0">
                              <a:pos x="225" y="0"/>
                            </a:cxn>
                            <a:cxn ang="0">
                              <a:pos x="194" y="41"/>
                            </a:cxn>
                            <a:cxn ang="0">
                              <a:pos x="225" y="41"/>
                            </a:cxn>
                            <a:cxn ang="0">
                              <a:pos x="257" y="41"/>
                            </a:cxn>
                            <a:cxn ang="0">
                              <a:pos x="290" y="82"/>
                            </a:cxn>
                            <a:cxn ang="0">
                              <a:pos x="323" y="82"/>
                            </a:cxn>
                            <a:cxn ang="0">
                              <a:pos x="323" y="123"/>
                            </a:cxn>
                            <a:cxn ang="0">
                              <a:pos x="354" y="165"/>
                            </a:cxn>
                            <a:cxn ang="0">
                              <a:pos x="386" y="165"/>
                            </a:cxn>
                            <a:cxn ang="0">
                              <a:pos x="419" y="165"/>
                            </a:cxn>
                            <a:cxn ang="0">
                              <a:pos x="451" y="165"/>
                            </a:cxn>
                            <a:cxn ang="0">
                              <a:pos x="484" y="165"/>
                            </a:cxn>
                            <a:cxn ang="0">
                              <a:pos x="514" y="165"/>
                            </a:cxn>
                            <a:cxn ang="0">
                              <a:pos x="514" y="204"/>
                            </a:cxn>
                            <a:cxn ang="0">
                              <a:pos x="514" y="246"/>
                            </a:cxn>
                            <a:cxn ang="0">
                              <a:pos x="547" y="246"/>
                            </a:cxn>
                            <a:cxn ang="0">
                              <a:pos x="547" y="287"/>
                            </a:cxn>
                            <a:cxn ang="0">
                              <a:pos x="547" y="327"/>
                            </a:cxn>
                            <a:cxn ang="0">
                              <a:pos x="514" y="369"/>
                            </a:cxn>
                            <a:cxn ang="0">
                              <a:pos x="547" y="369"/>
                            </a:cxn>
                            <a:cxn ang="0">
                              <a:pos x="547" y="409"/>
                            </a:cxn>
                            <a:cxn ang="0">
                              <a:pos x="547" y="451"/>
                            </a:cxn>
                            <a:cxn ang="0">
                              <a:pos x="547" y="493"/>
                            </a:cxn>
                            <a:cxn ang="0">
                              <a:pos x="514" y="532"/>
                            </a:cxn>
                            <a:cxn ang="0">
                              <a:pos x="514" y="574"/>
                            </a:cxn>
                            <a:cxn ang="0">
                              <a:pos x="547" y="574"/>
                            </a:cxn>
                            <a:cxn ang="0">
                              <a:pos x="547" y="614"/>
                            </a:cxn>
                            <a:cxn ang="0">
                              <a:pos x="547" y="655"/>
                            </a:cxn>
                          </a:cxnLst>
                          <a:rect l="0" t="0" r="r" b="b"/>
                          <a:pathLst>
                            <a:path w="547" h="737">
                              <a:moveTo>
                                <a:pt x="547" y="655"/>
                              </a:moveTo>
                              <a:lnTo>
                                <a:pt x="484" y="655"/>
                              </a:lnTo>
                              <a:lnTo>
                                <a:pt x="451" y="655"/>
                              </a:lnTo>
                              <a:lnTo>
                                <a:pt x="419" y="655"/>
                              </a:lnTo>
                              <a:lnTo>
                                <a:pt x="419" y="614"/>
                              </a:lnTo>
                              <a:lnTo>
                                <a:pt x="386" y="655"/>
                              </a:lnTo>
                              <a:lnTo>
                                <a:pt x="354" y="655"/>
                              </a:lnTo>
                              <a:lnTo>
                                <a:pt x="323" y="696"/>
                              </a:lnTo>
                              <a:lnTo>
                                <a:pt x="290" y="696"/>
                              </a:lnTo>
                              <a:lnTo>
                                <a:pt x="257" y="737"/>
                              </a:lnTo>
                              <a:lnTo>
                                <a:pt x="225" y="737"/>
                              </a:lnTo>
                              <a:lnTo>
                                <a:pt x="194" y="737"/>
                              </a:lnTo>
                              <a:lnTo>
                                <a:pt x="194" y="655"/>
                              </a:lnTo>
                              <a:lnTo>
                                <a:pt x="194" y="614"/>
                              </a:lnTo>
                              <a:lnTo>
                                <a:pt x="194" y="369"/>
                              </a:lnTo>
                              <a:lnTo>
                                <a:pt x="129" y="287"/>
                              </a:lnTo>
                              <a:lnTo>
                                <a:pt x="96" y="287"/>
                              </a:lnTo>
                              <a:lnTo>
                                <a:pt x="0" y="287"/>
                              </a:lnTo>
                              <a:lnTo>
                                <a:pt x="33" y="246"/>
                              </a:lnTo>
                              <a:lnTo>
                                <a:pt x="33" y="204"/>
                              </a:lnTo>
                              <a:lnTo>
                                <a:pt x="33" y="123"/>
                              </a:lnTo>
                              <a:lnTo>
                                <a:pt x="65" y="82"/>
                              </a:lnTo>
                              <a:lnTo>
                                <a:pt x="65" y="41"/>
                              </a:lnTo>
                              <a:lnTo>
                                <a:pt x="65" y="0"/>
                              </a:lnTo>
                              <a:lnTo>
                                <a:pt x="96" y="0"/>
                              </a:lnTo>
                              <a:lnTo>
                                <a:pt x="129" y="0"/>
                              </a:lnTo>
                              <a:lnTo>
                                <a:pt x="162" y="41"/>
                              </a:lnTo>
                              <a:lnTo>
                                <a:pt x="225" y="0"/>
                              </a:lnTo>
                              <a:lnTo>
                                <a:pt x="194" y="41"/>
                              </a:lnTo>
                              <a:lnTo>
                                <a:pt x="225" y="41"/>
                              </a:lnTo>
                              <a:lnTo>
                                <a:pt x="257" y="41"/>
                              </a:lnTo>
                              <a:lnTo>
                                <a:pt x="290" y="82"/>
                              </a:lnTo>
                              <a:lnTo>
                                <a:pt x="323" y="82"/>
                              </a:lnTo>
                              <a:lnTo>
                                <a:pt x="323" y="123"/>
                              </a:lnTo>
                              <a:lnTo>
                                <a:pt x="354" y="165"/>
                              </a:lnTo>
                              <a:lnTo>
                                <a:pt x="386" y="165"/>
                              </a:lnTo>
                              <a:lnTo>
                                <a:pt x="419" y="165"/>
                              </a:lnTo>
                              <a:lnTo>
                                <a:pt x="451" y="165"/>
                              </a:lnTo>
                              <a:lnTo>
                                <a:pt x="484" y="165"/>
                              </a:lnTo>
                              <a:lnTo>
                                <a:pt x="514" y="165"/>
                              </a:lnTo>
                              <a:lnTo>
                                <a:pt x="514" y="204"/>
                              </a:lnTo>
                              <a:lnTo>
                                <a:pt x="514" y="246"/>
                              </a:lnTo>
                              <a:lnTo>
                                <a:pt x="547" y="246"/>
                              </a:lnTo>
                              <a:lnTo>
                                <a:pt x="547" y="287"/>
                              </a:lnTo>
                              <a:lnTo>
                                <a:pt x="547" y="327"/>
                              </a:lnTo>
                              <a:lnTo>
                                <a:pt x="514" y="369"/>
                              </a:lnTo>
                              <a:lnTo>
                                <a:pt x="547" y="369"/>
                              </a:lnTo>
                              <a:lnTo>
                                <a:pt x="547" y="409"/>
                              </a:lnTo>
                              <a:lnTo>
                                <a:pt x="547" y="451"/>
                              </a:lnTo>
                              <a:lnTo>
                                <a:pt x="547" y="493"/>
                              </a:lnTo>
                              <a:lnTo>
                                <a:pt x="514" y="532"/>
                              </a:lnTo>
                              <a:lnTo>
                                <a:pt x="514" y="574"/>
                              </a:lnTo>
                              <a:lnTo>
                                <a:pt x="547" y="574"/>
                              </a:lnTo>
                              <a:lnTo>
                                <a:pt x="547" y="614"/>
                              </a:lnTo>
                              <a:lnTo>
                                <a:pt x="547"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4" name="Freeform 397"/>
                        <p:cNvSpPr>
                          <a:spLocks/>
                        </p:cNvSpPr>
                        <p:nvPr/>
                      </p:nvSpPr>
                      <p:spPr bwMode="auto">
                        <a:xfrm>
                          <a:off x="5398" y="2254"/>
                          <a:ext cx="170" cy="126"/>
                        </a:xfrm>
                        <a:custGeom>
                          <a:avLst/>
                          <a:gdLst/>
                          <a:ahLst/>
                          <a:cxnLst>
                            <a:cxn ang="0">
                              <a:pos x="418" y="450"/>
                            </a:cxn>
                            <a:cxn ang="0">
                              <a:pos x="385" y="409"/>
                            </a:cxn>
                            <a:cxn ang="0">
                              <a:pos x="353" y="369"/>
                            </a:cxn>
                            <a:cxn ang="0">
                              <a:pos x="289" y="369"/>
                            </a:cxn>
                            <a:cxn ang="0">
                              <a:pos x="224" y="369"/>
                            </a:cxn>
                            <a:cxn ang="0">
                              <a:pos x="161" y="409"/>
                            </a:cxn>
                            <a:cxn ang="0">
                              <a:pos x="128" y="450"/>
                            </a:cxn>
                            <a:cxn ang="0">
                              <a:pos x="31" y="491"/>
                            </a:cxn>
                            <a:cxn ang="0">
                              <a:pos x="31" y="409"/>
                            </a:cxn>
                            <a:cxn ang="0">
                              <a:pos x="31" y="328"/>
                            </a:cxn>
                            <a:cxn ang="0">
                              <a:pos x="0" y="245"/>
                            </a:cxn>
                            <a:cxn ang="0">
                              <a:pos x="31" y="163"/>
                            </a:cxn>
                            <a:cxn ang="0">
                              <a:pos x="31" y="81"/>
                            </a:cxn>
                            <a:cxn ang="0">
                              <a:pos x="63" y="42"/>
                            </a:cxn>
                            <a:cxn ang="0">
                              <a:pos x="128" y="42"/>
                            </a:cxn>
                            <a:cxn ang="0">
                              <a:pos x="161" y="0"/>
                            </a:cxn>
                            <a:cxn ang="0">
                              <a:pos x="128" y="42"/>
                            </a:cxn>
                            <a:cxn ang="0">
                              <a:pos x="96" y="81"/>
                            </a:cxn>
                            <a:cxn ang="0">
                              <a:pos x="96" y="123"/>
                            </a:cxn>
                            <a:cxn ang="0">
                              <a:pos x="96" y="163"/>
                            </a:cxn>
                            <a:cxn ang="0">
                              <a:pos x="96" y="163"/>
                            </a:cxn>
                            <a:cxn ang="0">
                              <a:pos x="161" y="163"/>
                            </a:cxn>
                            <a:cxn ang="0">
                              <a:pos x="191" y="81"/>
                            </a:cxn>
                            <a:cxn ang="0">
                              <a:pos x="224" y="42"/>
                            </a:cxn>
                            <a:cxn ang="0">
                              <a:pos x="257" y="0"/>
                            </a:cxn>
                            <a:cxn ang="0">
                              <a:pos x="289" y="42"/>
                            </a:cxn>
                            <a:cxn ang="0">
                              <a:pos x="320" y="123"/>
                            </a:cxn>
                            <a:cxn ang="0">
                              <a:pos x="353" y="163"/>
                            </a:cxn>
                            <a:cxn ang="0">
                              <a:pos x="385" y="204"/>
                            </a:cxn>
                            <a:cxn ang="0">
                              <a:pos x="385" y="204"/>
                            </a:cxn>
                            <a:cxn ang="0">
                              <a:pos x="449" y="204"/>
                            </a:cxn>
                            <a:cxn ang="0">
                              <a:pos x="481" y="245"/>
                            </a:cxn>
                            <a:cxn ang="0">
                              <a:pos x="481" y="328"/>
                            </a:cxn>
                            <a:cxn ang="0">
                              <a:pos x="481" y="409"/>
                            </a:cxn>
                            <a:cxn ang="0">
                              <a:pos x="449" y="450"/>
                            </a:cxn>
                          </a:cxnLst>
                          <a:rect l="0" t="0" r="r" b="b"/>
                          <a:pathLst>
                            <a:path w="481" h="491">
                              <a:moveTo>
                                <a:pt x="449" y="450"/>
                              </a:moveTo>
                              <a:lnTo>
                                <a:pt x="418" y="450"/>
                              </a:lnTo>
                              <a:lnTo>
                                <a:pt x="418" y="409"/>
                              </a:lnTo>
                              <a:lnTo>
                                <a:pt x="385" y="409"/>
                              </a:lnTo>
                              <a:lnTo>
                                <a:pt x="353" y="409"/>
                              </a:lnTo>
                              <a:lnTo>
                                <a:pt x="353" y="369"/>
                              </a:lnTo>
                              <a:lnTo>
                                <a:pt x="320" y="369"/>
                              </a:lnTo>
                              <a:lnTo>
                                <a:pt x="289" y="369"/>
                              </a:lnTo>
                              <a:lnTo>
                                <a:pt x="257" y="328"/>
                              </a:lnTo>
                              <a:lnTo>
                                <a:pt x="224" y="369"/>
                              </a:lnTo>
                              <a:lnTo>
                                <a:pt x="191" y="369"/>
                              </a:lnTo>
                              <a:lnTo>
                                <a:pt x="161" y="409"/>
                              </a:lnTo>
                              <a:lnTo>
                                <a:pt x="128" y="409"/>
                              </a:lnTo>
                              <a:lnTo>
                                <a:pt x="128" y="450"/>
                              </a:lnTo>
                              <a:lnTo>
                                <a:pt x="96" y="450"/>
                              </a:lnTo>
                              <a:lnTo>
                                <a:pt x="31" y="491"/>
                              </a:lnTo>
                              <a:lnTo>
                                <a:pt x="31" y="450"/>
                              </a:lnTo>
                              <a:lnTo>
                                <a:pt x="31" y="409"/>
                              </a:lnTo>
                              <a:lnTo>
                                <a:pt x="31" y="369"/>
                              </a:lnTo>
                              <a:lnTo>
                                <a:pt x="31" y="328"/>
                              </a:lnTo>
                              <a:lnTo>
                                <a:pt x="0" y="286"/>
                              </a:lnTo>
                              <a:lnTo>
                                <a:pt x="0" y="245"/>
                              </a:lnTo>
                              <a:lnTo>
                                <a:pt x="31" y="204"/>
                              </a:lnTo>
                              <a:lnTo>
                                <a:pt x="31" y="163"/>
                              </a:lnTo>
                              <a:lnTo>
                                <a:pt x="31" y="123"/>
                              </a:lnTo>
                              <a:lnTo>
                                <a:pt x="31" y="81"/>
                              </a:lnTo>
                              <a:lnTo>
                                <a:pt x="63" y="81"/>
                              </a:lnTo>
                              <a:lnTo>
                                <a:pt x="63" y="42"/>
                              </a:lnTo>
                              <a:lnTo>
                                <a:pt x="96" y="42"/>
                              </a:lnTo>
                              <a:lnTo>
                                <a:pt x="128" y="42"/>
                              </a:lnTo>
                              <a:lnTo>
                                <a:pt x="128" y="0"/>
                              </a:lnTo>
                              <a:lnTo>
                                <a:pt x="161" y="0"/>
                              </a:lnTo>
                              <a:lnTo>
                                <a:pt x="161" y="42"/>
                              </a:lnTo>
                              <a:lnTo>
                                <a:pt x="128" y="42"/>
                              </a:lnTo>
                              <a:lnTo>
                                <a:pt x="128" y="81"/>
                              </a:lnTo>
                              <a:lnTo>
                                <a:pt x="96" y="81"/>
                              </a:lnTo>
                              <a:lnTo>
                                <a:pt x="63" y="81"/>
                              </a:lnTo>
                              <a:lnTo>
                                <a:pt x="96" y="123"/>
                              </a:lnTo>
                              <a:lnTo>
                                <a:pt x="63" y="163"/>
                              </a:lnTo>
                              <a:lnTo>
                                <a:pt x="96" y="163"/>
                              </a:lnTo>
                              <a:lnTo>
                                <a:pt x="96" y="204"/>
                              </a:lnTo>
                              <a:lnTo>
                                <a:pt x="96" y="163"/>
                              </a:lnTo>
                              <a:lnTo>
                                <a:pt x="128" y="163"/>
                              </a:lnTo>
                              <a:lnTo>
                                <a:pt x="161" y="163"/>
                              </a:lnTo>
                              <a:lnTo>
                                <a:pt x="191" y="123"/>
                              </a:lnTo>
                              <a:lnTo>
                                <a:pt x="191" y="81"/>
                              </a:lnTo>
                              <a:lnTo>
                                <a:pt x="224" y="81"/>
                              </a:lnTo>
                              <a:lnTo>
                                <a:pt x="224" y="42"/>
                              </a:lnTo>
                              <a:lnTo>
                                <a:pt x="257" y="42"/>
                              </a:lnTo>
                              <a:lnTo>
                                <a:pt x="257" y="0"/>
                              </a:lnTo>
                              <a:lnTo>
                                <a:pt x="289" y="0"/>
                              </a:lnTo>
                              <a:lnTo>
                                <a:pt x="289" y="42"/>
                              </a:lnTo>
                              <a:lnTo>
                                <a:pt x="320" y="81"/>
                              </a:lnTo>
                              <a:lnTo>
                                <a:pt x="320" y="123"/>
                              </a:lnTo>
                              <a:lnTo>
                                <a:pt x="353" y="123"/>
                              </a:lnTo>
                              <a:lnTo>
                                <a:pt x="353" y="163"/>
                              </a:lnTo>
                              <a:lnTo>
                                <a:pt x="385" y="163"/>
                              </a:lnTo>
                              <a:lnTo>
                                <a:pt x="385" y="204"/>
                              </a:lnTo>
                              <a:lnTo>
                                <a:pt x="385" y="163"/>
                              </a:lnTo>
                              <a:lnTo>
                                <a:pt x="385" y="204"/>
                              </a:lnTo>
                              <a:lnTo>
                                <a:pt x="418" y="204"/>
                              </a:lnTo>
                              <a:lnTo>
                                <a:pt x="449" y="204"/>
                              </a:lnTo>
                              <a:lnTo>
                                <a:pt x="481" y="204"/>
                              </a:lnTo>
                              <a:lnTo>
                                <a:pt x="481" y="245"/>
                              </a:lnTo>
                              <a:lnTo>
                                <a:pt x="481" y="286"/>
                              </a:lnTo>
                              <a:lnTo>
                                <a:pt x="481" y="328"/>
                              </a:lnTo>
                              <a:lnTo>
                                <a:pt x="481" y="369"/>
                              </a:lnTo>
                              <a:lnTo>
                                <a:pt x="481" y="409"/>
                              </a:lnTo>
                              <a:lnTo>
                                <a:pt x="481" y="450"/>
                              </a:lnTo>
                              <a:lnTo>
                                <a:pt x="449"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5" name="Freeform 398"/>
                        <p:cNvSpPr>
                          <a:spLocks/>
                        </p:cNvSpPr>
                        <p:nvPr/>
                      </p:nvSpPr>
                      <p:spPr bwMode="auto">
                        <a:xfrm>
                          <a:off x="5146" y="2547"/>
                          <a:ext cx="113" cy="116"/>
                        </a:xfrm>
                        <a:custGeom>
                          <a:avLst/>
                          <a:gdLst/>
                          <a:ahLst/>
                          <a:cxnLst>
                            <a:cxn ang="0">
                              <a:pos x="322" y="451"/>
                            </a:cxn>
                            <a:cxn ang="0">
                              <a:pos x="290" y="451"/>
                            </a:cxn>
                            <a:cxn ang="0">
                              <a:pos x="257" y="451"/>
                            </a:cxn>
                            <a:cxn ang="0">
                              <a:pos x="225" y="451"/>
                            </a:cxn>
                            <a:cxn ang="0">
                              <a:pos x="194" y="451"/>
                            </a:cxn>
                            <a:cxn ang="0">
                              <a:pos x="161" y="451"/>
                            </a:cxn>
                            <a:cxn ang="0">
                              <a:pos x="128" y="451"/>
                            </a:cxn>
                            <a:cxn ang="0">
                              <a:pos x="96" y="451"/>
                            </a:cxn>
                            <a:cxn ang="0">
                              <a:pos x="65" y="411"/>
                            </a:cxn>
                            <a:cxn ang="0">
                              <a:pos x="32" y="369"/>
                            </a:cxn>
                            <a:cxn ang="0">
                              <a:pos x="0" y="327"/>
                            </a:cxn>
                            <a:cxn ang="0">
                              <a:pos x="32" y="327"/>
                            </a:cxn>
                            <a:cxn ang="0">
                              <a:pos x="32" y="288"/>
                            </a:cxn>
                            <a:cxn ang="0">
                              <a:pos x="65" y="288"/>
                            </a:cxn>
                            <a:cxn ang="0">
                              <a:pos x="65" y="246"/>
                            </a:cxn>
                            <a:cxn ang="0">
                              <a:pos x="96" y="246"/>
                            </a:cxn>
                            <a:cxn ang="0">
                              <a:pos x="128" y="206"/>
                            </a:cxn>
                            <a:cxn ang="0">
                              <a:pos x="128" y="165"/>
                            </a:cxn>
                            <a:cxn ang="0">
                              <a:pos x="128" y="83"/>
                            </a:cxn>
                            <a:cxn ang="0">
                              <a:pos x="128" y="0"/>
                            </a:cxn>
                            <a:cxn ang="0">
                              <a:pos x="225" y="0"/>
                            </a:cxn>
                            <a:cxn ang="0">
                              <a:pos x="257" y="0"/>
                            </a:cxn>
                            <a:cxn ang="0">
                              <a:pos x="322" y="83"/>
                            </a:cxn>
                            <a:cxn ang="0">
                              <a:pos x="322" y="327"/>
                            </a:cxn>
                            <a:cxn ang="0">
                              <a:pos x="322" y="369"/>
                            </a:cxn>
                            <a:cxn ang="0">
                              <a:pos x="322" y="451"/>
                            </a:cxn>
                          </a:cxnLst>
                          <a:rect l="0" t="0" r="r" b="b"/>
                          <a:pathLst>
                            <a:path w="322" h="451">
                              <a:moveTo>
                                <a:pt x="322" y="451"/>
                              </a:moveTo>
                              <a:lnTo>
                                <a:pt x="290" y="451"/>
                              </a:lnTo>
                              <a:lnTo>
                                <a:pt x="257" y="451"/>
                              </a:lnTo>
                              <a:lnTo>
                                <a:pt x="225" y="451"/>
                              </a:lnTo>
                              <a:lnTo>
                                <a:pt x="194" y="451"/>
                              </a:lnTo>
                              <a:lnTo>
                                <a:pt x="161" y="451"/>
                              </a:lnTo>
                              <a:lnTo>
                                <a:pt x="128" y="451"/>
                              </a:lnTo>
                              <a:lnTo>
                                <a:pt x="96" y="451"/>
                              </a:lnTo>
                              <a:lnTo>
                                <a:pt x="65" y="411"/>
                              </a:lnTo>
                              <a:lnTo>
                                <a:pt x="32" y="369"/>
                              </a:lnTo>
                              <a:lnTo>
                                <a:pt x="0" y="327"/>
                              </a:lnTo>
                              <a:lnTo>
                                <a:pt x="32" y="327"/>
                              </a:lnTo>
                              <a:lnTo>
                                <a:pt x="32" y="288"/>
                              </a:lnTo>
                              <a:lnTo>
                                <a:pt x="65" y="288"/>
                              </a:lnTo>
                              <a:lnTo>
                                <a:pt x="65" y="246"/>
                              </a:lnTo>
                              <a:lnTo>
                                <a:pt x="96" y="246"/>
                              </a:lnTo>
                              <a:lnTo>
                                <a:pt x="128" y="206"/>
                              </a:lnTo>
                              <a:lnTo>
                                <a:pt x="128" y="165"/>
                              </a:lnTo>
                              <a:lnTo>
                                <a:pt x="128" y="83"/>
                              </a:lnTo>
                              <a:lnTo>
                                <a:pt x="128" y="0"/>
                              </a:lnTo>
                              <a:lnTo>
                                <a:pt x="225" y="0"/>
                              </a:lnTo>
                              <a:lnTo>
                                <a:pt x="257" y="0"/>
                              </a:lnTo>
                              <a:lnTo>
                                <a:pt x="322" y="83"/>
                              </a:lnTo>
                              <a:lnTo>
                                <a:pt x="322" y="327"/>
                              </a:lnTo>
                              <a:lnTo>
                                <a:pt x="322" y="369"/>
                              </a:lnTo>
                              <a:lnTo>
                                <a:pt x="322" y="45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6" name="Freeform 399"/>
                        <p:cNvSpPr>
                          <a:spLocks/>
                        </p:cNvSpPr>
                        <p:nvPr/>
                      </p:nvSpPr>
                      <p:spPr bwMode="auto">
                        <a:xfrm>
                          <a:off x="5307" y="1958"/>
                          <a:ext cx="182" cy="274"/>
                        </a:xfrm>
                        <a:custGeom>
                          <a:avLst/>
                          <a:gdLst/>
                          <a:ahLst/>
                          <a:cxnLst>
                            <a:cxn ang="0">
                              <a:pos x="257" y="1025"/>
                            </a:cxn>
                            <a:cxn ang="0">
                              <a:pos x="191" y="1025"/>
                            </a:cxn>
                            <a:cxn ang="0">
                              <a:pos x="161" y="1066"/>
                            </a:cxn>
                            <a:cxn ang="0">
                              <a:pos x="96" y="1066"/>
                            </a:cxn>
                            <a:cxn ang="0">
                              <a:pos x="63" y="1025"/>
                            </a:cxn>
                            <a:cxn ang="0">
                              <a:pos x="63" y="944"/>
                            </a:cxn>
                            <a:cxn ang="0">
                              <a:pos x="32" y="861"/>
                            </a:cxn>
                            <a:cxn ang="0">
                              <a:pos x="32" y="739"/>
                            </a:cxn>
                            <a:cxn ang="0">
                              <a:pos x="32" y="616"/>
                            </a:cxn>
                            <a:cxn ang="0">
                              <a:pos x="32" y="533"/>
                            </a:cxn>
                            <a:cxn ang="0">
                              <a:pos x="32" y="452"/>
                            </a:cxn>
                            <a:cxn ang="0">
                              <a:pos x="32" y="328"/>
                            </a:cxn>
                            <a:cxn ang="0">
                              <a:pos x="0" y="205"/>
                            </a:cxn>
                            <a:cxn ang="0">
                              <a:pos x="0" y="124"/>
                            </a:cxn>
                            <a:cxn ang="0">
                              <a:pos x="0" y="42"/>
                            </a:cxn>
                            <a:cxn ang="0">
                              <a:pos x="63" y="42"/>
                            </a:cxn>
                            <a:cxn ang="0">
                              <a:pos x="161" y="0"/>
                            </a:cxn>
                            <a:cxn ang="0">
                              <a:pos x="289" y="83"/>
                            </a:cxn>
                            <a:cxn ang="0">
                              <a:pos x="321" y="164"/>
                            </a:cxn>
                            <a:cxn ang="0">
                              <a:pos x="385" y="205"/>
                            </a:cxn>
                            <a:cxn ang="0">
                              <a:pos x="418" y="247"/>
                            </a:cxn>
                            <a:cxn ang="0">
                              <a:pos x="449" y="288"/>
                            </a:cxn>
                            <a:cxn ang="0">
                              <a:pos x="449" y="328"/>
                            </a:cxn>
                            <a:cxn ang="0">
                              <a:pos x="481" y="369"/>
                            </a:cxn>
                            <a:cxn ang="0">
                              <a:pos x="449" y="452"/>
                            </a:cxn>
                            <a:cxn ang="0">
                              <a:pos x="449" y="533"/>
                            </a:cxn>
                            <a:cxn ang="0">
                              <a:pos x="481" y="574"/>
                            </a:cxn>
                            <a:cxn ang="0">
                              <a:pos x="514" y="616"/>
                            </a:cxn>
                            <a:cxn ang="0">
                              <a:pos x="514" y="697"/>
                            </a:cxn>
                            <a:cxn ang="0">
                              <a:pos x="514" y="779"/>
                            </a:cxn>
                            <a:cxn ang="0">
                              <a:pos x="514" y="861"/>
                            </a:cxn>
                            <a:cxn ang="0">
                              <a:pos x="481" y="902"/>
                            </a:cxn>
                            <a:cxn ang="0">
                              <a:pos x="449" y="861"/>
                            </a:cxn>
                            <a:cxn ang="0">
                              <a:pos x="321" y="983"/>
                            </a:cxn>
                          </a:cxnLst>
                          <a:rect l="0" t="0" r="r" b="b"/>
                          <a:pathLst>
                            <a:path w="514" h="1066">
                              <a:moveTo>
                                <a:pt x="321" y="983"/>
                              </a:moveTo>
                              <a:lnTo>
                                <a:pt x="257" y="1025"/>
                              </a:lnTo>
                              <a:lnTo>
                                <a:pt x="224" y="1025"/>
                              </a:lnTo>
                              <a:lnTo>
                                <a:pt x="191" y="1025"/>
                              </a:lnTo>
                              <a:lnTo>
                                <a:pt x="161" y="1025"/>
                              </a:lnTo>
                              <a:lnTo>
                                <a:pt x="161" y="1066"/>
                              </a:lnTo>
                              <a:lnTo>
                                <a:pt x="128" y="1066"/>
                              </a:lnTo>
                              <a:lnTo>
                                <a:pt x="96" y="1066"/>
                              </a:lnTo>
                              <a:lnTo>
                                <a:pt x="63" y="1066"/>
                              </a:lnTo>
                              <a:lnTo>
                                <a:pt x="63" y="1025"/>
                              </a:lnTo>
                              <a:lnTo>
                                <a:pt x="63" y="983"/>
                              </a:lnTo>
                              <a:lnTo>
                                <a:pt x="63" y="944"/>
                              </a:lnTo>
                              <a:lnTo>
                                <a:pt x="63" y="902"/>
                              </a:lnTo>
                              <a:lnTo>
                                <a:pt x="32" y="861"/>
                              </a:lnTo>
                              <a:lnTo>
                                <a:pt x="32" y="820"/>
                              </a:lnTo>
                              <a:lnTo>
                                <a:pt x="32" y="739"/>
                              </a:lnTo>
                              <a:lnTo>
                                <a:pt x="32" y="655"/>
                              </a:lnTo>
                              <a:lnTo>
                                <a:pt x="32" y="616"/>
                              </a:lnTo>
                              <a:lnTo>
                                <a:pt x="0" y="574"/>
                              </a:lnTo>
                              <a:lnTo>
                                <a:pt x="32" y="533"/>
                              </a:lnTo>
                              <a:lnTo>
                                <a:pt x="0" y="492"/>
                              </a:lnTo>
                              <a:lnTo>
                                <a:pt x="32" y="452"/>
                              </a:lnTo>
                              <a:lnTo>
                                <a:pt x="32" y="369"/>
                              </a:lnTo>
                              <a:lnTo>
                                <a:pt x="32" y="328"/>
                              </a:lnTo>
                              <a:lnTo>
                                <a:pt x="32" y="247"/>
                              </a:lnTo>
                              <a:lnTo>
                                <a:pt x="0" y="205"/>
                              </a:lnTo>
                              <a:lnTo>
                                <a:pt x="0" y="164"/>
                              </a:lnTo>
                              <a:lnTo>
                                <a:pt x="0" y="124"/>
                              </a:lnTo>
                              <a:lnTo>
                                <a:pt x="0" y="83"/>
                              </a:lnTo>
                              <a:lnTo>
                                <a:pt x="0" y="42"/>
                              </a:lnTo>
                              <a:lnTo>
                                <a:pt x="32" y="42"/>
                              </a:lnTo>
                              <a:lnTo>
                                <a:pt x="63" y="42"/>
                              </a:lnTo>
                              <a:lnTo>
                                <a:pt x="128" y="0"/>
                              </a:lnTo>
                              <a:lnTo>
                                <a:pt x="161" y="0"/>
                              </a:lnTo>
                              <a:lnTo>
                                <a:pt x="224" y="42"/>
                              </a:lnTo>
                              <a:lnTo>
                                <a:pt x="289" y="83"/>
                              </a:lnTo>
                              <a:lnTo>
                                <a:pt x="321" y="124"/>
                              </a:lnTo>
                              <a:lnTo>
                                <a:pt x="321" y="164"/>
                              </a:lnTo>
                              <a:lnTo>
                                <a:pt x="353" y="205"/>
                              </a:lnTo>
                              <a:lnTo>
                                <a:pt x="385" y="205"/>
                              </a:lnTo>
                              <a:lnTo>
                                <a:pt x="385" y="247"/>
                              </a:lnTo>
                              <a:lnTo>
                                <a:pt x="418" y="247"/>
                              </a:lnTo>
                              <a:lnTo>
                                <a:pt x="449" y="247"/>
                              </a:lnTo>
                              <a:lnTo>
                                <a:pt x="449" y="288"/>
                              </a:lnTo>
                              <a:lnTo>
                                <a:pt x="481" y="288"/>
                              </a:lnTo>
                              <a:lnTo>
                                <a:pt x="449" y="328"/>
                              </a:lnTo>
                              <a:lnTo>
                                <a:pt x="481" y="328"/>
                              </a:lnTo>
                              <a:lnTo>
                                <a:pt x="481" y="369"/>
                              </a:lnTo>
                              <a:lnTo>
                                <a:pt x="481" y="411"/>
                              </a:lnTo>
                              <a:lnTo>
                                <a:pt x="449" y="452"/>
                              </a:lnTo>
                              <a:lnTo>
                                <a:pt x="449" y="492"/>
                              </a:lnTo>
                              <a:lnTo>
                                <a:pt x="449" y="533"/>
                              </a:lnTo>
                              <a:lnTo>
                                <a:pt x="481" y="533"/>
                              </a:lnTo>
                              <a:lnTo>
                                <a:pt x="481" y="574"/>
                              </a:lnTo>
                              <a:lnTo>
                                <a:pt x="514" y="574"/>
                              </a:lnTo>
                              <a:lnTo>
                                <a:pt x="514" y="616"/>
                              </a:lnTo>
                              <a:lnTo>
                                <a:pt x="514" y="655"/>
                              </a:lnTo>
                              <a:lnTo>
                                <a:pt x="514" y="697"/>
                              </a:lnTo>
                              <a:lnTo>
                                <a:pt x="514" y="739"/>
                              </a:lnTo>
                              <a:lnTo>
                                <a:pt x="514" y="779"/>
                              </a:lnTo>
                              <a:lnTo>
                                <a:pt x="514" y="820"/>
                              </a:lnTo>
                              <a:lnTo>
                                <a:pt x="514" y="861"/>
                              </a:lnTo>
                              <a:lnTo>
                                <a:pt x="514" y="902"/>
                              </a:lnTo>
                              <a:lnTo>
                                <a:pt x="481" y="902"/>
                              </a:lnTo>
                              <a:lnTo>
                                <a:pt x="481" y="861"/>
                              </a:lnTo>
                              <a:lnTo>
                                <a:pt x="449" y="861"/>
                              </a:lnTo>
                              <a:lnTo>
                                <a:pt x="385" y="902"/>
                              </a:lnTo>
                              <a:lnTo>
                                <a:pt x="321" y="98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7" name="Freeform 400"/>
                        <p:cNvSpPr>
                          <a:spLocks/>
                        </p:cNvSpPr>
                        <p:nvPr/>
                      </p:nvSpPr>
                      <p:spPr bwMode="auto">
                        <a:xfrm>
                          <a:off x="4918" y="2020"/>
                          <a:ext cx="251" cy="116"/>
                        </a:xfrm>
                        <a:custGeom>
                          <a:avLst/>
                          <a:gdLst/>
                          <a:ahLst/>
                          <a:cxnLst>
                            <a:cxn ang="0">
                              <a:pos x="226" y="410"/>
                            </a:cxn>
                            <a:cxn ang="0">
                              <a:pos x="194" y="410"/>
                            </a:cxn>
                            <a:cxn ang="0">
                              <a:pos x="161" y="452"/>
                            </a:cxn>
                            <a:cxn ang="0">
                              <a:pos x="130" y="452"/>
                            </a:cxn>
                            <a:cxn ang="0">
                              <a:pos x="97" y="452"/>
                            </a:cxn>
                            <a:cxn ang="0">
                              <a:pos x="65" y="452"/>
                            </a:cxn>
                            <a:cxn ang="0">
                              <a:pos x="65" y="410"/>
                            </a:cxn>
                            <a:cxn ang="0">
                              <a:pos x="65" y="370"/>
                            </a:cxn>
                            <a:cxn ang="0">
                              <a:pos x="33" y="370"/>
                            </a:cxn>
                            <a:cxn ang="0">
                              <a:pos x="33" y="328"/>
                            </a:cxn>
                            <a:cxn ang="0">
                              <a:pos x="0" y="286"/>
                            </a:cxn>
                            <a:cxn ang="0">
                              <a:pos x="130" y="205"/>
                            </a:cxn>
                            <a:cxn ang="0">
                              <a:pos x="290" y="124"/>
                            </a:cxn>
                            <a:cxn ang="0">
                              <a:pos x="387" y="83"/>
                            </a:cxn>
                            <a:cxn ang="0">
                              <a:pos x="419" y="42"/>
                            </a:cxn>
                            <a:cxn ang="0">
                              <a:pos x="451" y="42"/>
                            </a:cxn>
                            <a:cxn ang="0">
                              <a:pos x="483" y="42"/>
                            </a:cxn>
                            <a:cxn ang="0">
                              <a:pos x="515" y="42"/>
                            </a:cxn>
                            <a:cxn ang="0">
                              <a:pos x="548" y="0"/>
                            </a:cxn>
                            <a:cxn ang="0">
                              <a:pos x="580" y="83"/>
                            </a:cxn>
                            <a:cxn ang="0">
                              <a:pos x="644" y="124"/>
                            </a:cxn>
                            <a:cxn ang="0">
                              <a:pos x="676" y="166"/>
                            </a:cxn>
                            <a:cxn ang="0">
                              <a:pos x="709" y="247"/>
                            </a:cxn>
                            <a:cxn ang="0">
                              <a:pos x="611" y="247"/>
                            </a:cxn>
                            <a:cxn ang="0">
                              <a:pos x="580" y="286"/>
                            </a:cxn>
                            <a:cxn ang="0">
                              <a:pos x="548" y="286"/>
                            </a:cxn>
                            <a:cxn ang="0">
                              <a:pos x="515" y="328"/>
                            </a:cxn>
                            <a:cxn ang="0">
                              <a:pos x="483" y="328"/>
                            </a:cxn>
                            <a:cxn ang="0">
                              <a:pos x="451" y="370"/>
                            </a:cxn>
                            <a:cxn ang="0">
                              <a:pos x="419" y="370"/>
                            </a:cxn>
                            <a:cxn ang="0">
                              <a:pos x="387" y="410"/>
                            </a:cxn>
                            <a:cxn ang="0">
                              <a:pos x="354" y="410"/>
                            </a:cxn>
                            <a:cxn ang="0">
                              <a:pos x="323" y="410"/>
                            </a:cxn>
                            <a:cxn ang="0">
                              <a:pos x="290" y="370"/>
                            </a:cxn>
                            <a:cxn ang="0">
                              <a:pos x="258" y="410"/>
                            </a:cxn>
                            <a:cxn ang="0">
                              <a:pos x="226" y="410"/>
                            </a:cxn>
                          </a:cxnLst>
                          <a:rect l="0" t="0" r="r" b="b"/>
                          <a:pathLst>
                            <a:path w="709" h="452">
                              <a:moveTo>
                                <a:pt x="226" y="410"/>
                              </a:moveTo>
                              <a:lnTo>
                                <a:pt x="194" y="410"/>
                              </a:lnTo>
                              <a:lnTo>
                                <a:pt x="161" y="452"/>
                              </a:lnTo>
                              <a:lnTo>
                                <a:pt x="130" y="452"/>
                              </a:lnTo>
                              <a:lnTo>
                                <a:pt x="97" y="452"/>
                              </a:lnTo>
                              <a:lnTo>
                                <a:pt x="65" y="452"/>
                              </a:lnTo>
                              <a:lnTo>
                                <a:pt x="65" y="410"/>
                              </a:lnTo>
                              <a:lnTo>
                                <a:pt x="65" y="370"/>
                              </a:lnTo>
                              <a:lnTo>
                                <a:pt x="33" y="370"/>
                              </a:lnTo>
                              <a:lnTo>
                                <a:pt x="33" y="328"/>
                              </a:lnTo>
                              <a:lnTo>
                                <a:pt x="0" y="286"/>
                              </a:lnTo>
                              <a:lnTo>
                                <a:pt x="130" y="205"/>
                              </a:lnTo>
                              <a:lnTo>
                                <a:pt x="290" y="124"/>
                              </a:lnTo>
                              <a:lnTo>
                                <a:pt x="387" y="83"/>
                              </a:lnTo>
                              <a:lnTo>
                                <a:pt x="419" y="42"/>
                              </a:lnTo>
                              <a:lnTo>
                                <a:pt x="451" y="42"/>
                              </a:lnTo>
                              <a:lnTo>
                                <a:pt x="483" y="42"/>
                              </a:lnTo>
                              <a:lnTo>
                                <a:pt x="515" y="42"/>
                              </a:lnTo>
                              <a:lnTo>
                                <a:pt x="548" y="0"/>
                              </a:lnTo>
                              <a:lnTo>
                                <a:pt x="580" y="83"/>
                              </a:lnTo>
                              <a:lnTo>
                                <a:pt x="644" y="124"/>
                              </a:lnTo>
                              <a:lnTo>
                                <a:pt x="676" y="166"/>
                              </a:lnTo>
                              <a:lnTo>
                                <a:pt x="709" y="247"/>
                              </a:lnTo>
                              <a:lnTo>
                                <a:pt x="611" y="247"/>
                              </a:lnTo>
                              <a:lnTo>
                                <a:pt x="580" y="286"/>
                              </a:lnTo>
                              <a:lnTo>
                                <a:pt x="548" y="286"/>
                              </a:lnTo>
                              <a:lnTo>
                                <a:pt x="515" y="328"/>
                              </a:lnTo>
                              <a:lnTo>
                                <a:pt x="483" y="328"/>
                              </a:lnTo>
                              <a:lnTo>
                                <a:pt x="451" y="370"/>
                              </a:lnTo>
                              <a:lnTo>
                                <a:pt x="419" y="370"/>
                              </a:lnTo>
                              <a:lnTo>
                                <a:pt x="387" y="410"/>
                              </a:lnTo>
                              <a:lnTo>
                                <a:pt x="354" y="410"/>
                              </a:lnTo>
                              <a:lnTo>
                                <a:pt x="323" y="410"/>
                              </a:lnTo>
                              <a:lnTo>
                                <a:pt x="290" y="370"/>
                              </a:lnTo>
                              <a:lnTo>
                                <a:pt x="258" y="410"/>
                              </a:lnTo>
                              <a:lnTo>
                                <a:pt x="226" y="41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8" name="Freeform 401"/>
                        <p:cNvSpPr>
                          <a:spLocks/>
                        </p:cNvSpPr>
                        <p:nvPr/>
                      </p:nvSpPr>
                      <p:spPr bwMode="auto">
                        <a:xfrm>
                          <a:off x="4884" y="2126"/>
                          <a:ext cx="217" cy="158"/>
                        </a:xfrm>
                        <a:custGeom>
                          <a:avLst/>
                          <a:gdLst/>
                          <a:ahLst/>
                          <a:cxnLst>
                            <a:cxn ang="0">
                              <a:pos x="611" y="287"/>
                            </a:cxn>
                            <a:cxn ang="0">
                              <a:pos x="579" y="247"/>
                            </a:cxn>
                            <a:cxn ang="0">
                              <a:pos x="547" y="206"/>
                            </a:cxn>
                            <a:cxn ang="0">
                              <a:pos x="515" y="206"/>
                            </a:cxn>
                            <a:cxn ang="0">
                              <a:pos x="483" y="206"/>
                            </a:cxn>
                            <a:cxn ang="0">
                              <a:pos x="450" y="206"/>
                            </a:cxn>
                            <a:cxn ang="0">
                              <a:pos x="386" y="165"/>
                            </a:cxn>
                            <a:cxn ang="0">
                              <a:pos x="386" y="123"/>
                            </a:cxn>
                            <a:cxn ang="0">
                              <a:pos x="354" y="84"/>
                            </a:cxn>
                            <a:cxn ang="0">
                              <a:pos x="322" y="0"/>
                            </a:cxn>
                            <a:cxn ang="0">
                              <a:pos x="290" y="0"/>
                            </a:cxn>
                            <a:cxn ang="0">
                              <a:pos x="257" y="0"/>
                            </a:cxn>
                            <a:cxn ang="0">
                              <a:pos x="257" y="42"/>
                            </a:cxn>
                            <a:cxn ang="0">
                              <a:pos x="226" y="42"/>
                            </a:cxn>
                            <a:cxn ang="0">
                              <a:pos x="193" y="42"/>
                            </a:cxn>
                            <a:cxn ang="0">
                              <a:pos x="162" y="42"/>
                            </a:cxn>
                            <a:cxn ang="0">
                              <a:pos x="129" y="123"/>
                            </a:cxn>
                            <a:cxn ang="0">
                              <a:pos x="65" y="206"/>
                            </a:cxn>
                            <a:cxn ang="0">
                              <a:pos x="32" y="287"/>
                            </a:cxn>
                            <a:cxn ang="0">
                              <a:pos x="0" y="328"/>
                            </a:cxn>
                            <a:cxn ang="0">
                              <a:pos x="0" y="370"/>
                            </a:cxn>
                            <a:cxn ang="0">
                              <a:pos x="0" y="411"/>
                            </a:cxn>
                            <a:cxn ang="0">
                              <a:pos x="0" y="492"/>
                            </a:cxn>
                            <a:cxn ang="0">
                              <a:pos x="32" y="573"/>
                            </a:cxn>
                            <a:cxn ang="0">
                              <a:pos x="32" y="615"/>
                            </a:cxn>
                            <a:cxn ang="0">
                              <a:pos x="226" y="534"/>
                            </a:cxn>
                            <a:cxn ang="0">
                              <a:pos x="386" y="411"/>
                            </a:cxn>
                            <a:cxn ang="0">
                              <a:pos x="419" y="328"/>
                            </a:cxn>
                            <a:cxn ang="0">
                              <a:pos x="483" y="370"/>
                            </a:cxn>
                            <a:cxn ang="0">
                              <a:pos x="611" y="287"/>
                            </a:cxn>
                          </a:cxnLst>
                          <a:rect l="0" t="0" r="r" b="b"/>
                          <a:pathLst>
                            <a:path w="611" h="615">
                              <a:moveTo>
                                <a:pt x="611" y="287"/>
                              </a:moveTo>
                              <a:lnTo>
                                <a:pt x="579" y="247"/>
                              </a:lnTo>
                              <a:lnTo>
                                <a:pt x="547" y="206"/>
                              </a:lnTo>
                              <a:lnTo>
                                <a:pt x="515" y="206"/>
                              </a:lnTo>
                              <a:lnTo>
                                <a:pt x="483" y="206"/>
                              </a:lnTo>
                              <a:lnTo>
                                <a:pt x="450" y="206"/>
                              </a:lnTo>
                              <a:lnTo>
                                <a:pt x="386" y="165"/>
                              </a:lnTo>
                              <a:lnTo>
                                <a:pt x="386" y="123"/>
                              </a:lnTo>
                              <a:lnTo>
                                <a:pt x="354" y="84"/>
                              </a:lnTo>
                              <a:lnTo>
                                <a:pt x="322" y="0"/>
                              </a:lnTo>
                              <a:lnTo>
                                <a:pt x="290" y="0"/>
                              </a:lnTo>
                              <a:lnTo>
                                <a:pt x="257" y="0"/>
                              </a:lnTo>
                              <a:lnTo>
                                <a:pt x="257" y="42"/>
                              </a:lnTo>
                              <a:lnTo>
                                <a:pt x="226" y="42"/>
                              </a:lnTo>
                              <a:lnTo>
                                <a:pt x="193" y="42"/>
                              </a:lnTo>
                              <a:lnTo>
                                <a:pt x="162" y="42"/>
                              </a:lnTo>
                              <a:lnTo>
                                <a:pt x="129" y="123"/>
                              </a:lnTo>
                              <a:lnTo>
                                <a:pt x="65" y="206"/>
                              </a:lnTo>
                              <a:lnTo>
                                <a:pt x="32" y="287"/>
                              </a:lnTo>
                              <a:lnTo>
                                <a:pt x="0" y="328"/>
                              </a:lnTo>
                              <a:lnTo>
                                <a:pt x="0" y="370"/>
                              </a:lnTo>
                              <a:lnTo>
                                <a:pt x="0" y="411"/>
                              </a:lnTo>
                              <a:lnTo>
                                <a:pt x="0" y="492"/>
                              </a:lnTo>
                              <a:lnTo>
                                <a:pt x="32" y="573"/>
                              </a:lnTo>
                              <a:lnTo>
                                <a:pt x="32" y="615"/>
                              </a:lnTo>
                              <a:lnTo>
                                <a:pt x="226" y="534"/>
                              </a:lnTo>
                              <a:lnTo>
                                <a:pt x="386" y="411"/>
                              </a:lnTo>
                              <a:lnTo>
                                <a:pt x="419" y="328"/>
                              </a:lnTo>
                              <a:lnTo>
                                <a:pt x="483" y="370"/>
                              </a:lnTo>
                              <a:lnTo>
                                <a:pt x="611"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9" name="Freeform 402"/>
                        <p:cNvSpPr>
                          <a:spLocks/>
                        </p:cNvSpPr>
                        <p:nvPr/>
                      </p:nvSpPr>
                      <p:spPr bwMode="auto">
                        <a:xfrm>
                          <a:off x="5113" y="1969"/>
                          <a:ext cx="216" cy="305"/>
                        </a:xfrm>
                        <a:custGeom>
                          <a:avLst/>
                          <a:gdLst/>
                          <a:ahLst/>
                          <a:cxnLst>
                            <a:cxn ang="0">
                              <a:pos x="257" y="1105"/>
                            </a:cxn>
                            <a:cxn ang="0">
                              <a:pos x="225" y="983"/>
                            </a:cxn>
                            <a:cxn ang="0">
                              <a:pos x="257" y="900"/>
                            </a:cxn>
                            <a:cxn ang="0">
                              <a:pos x="290" y="859"/>
                            </a:cxn>
                            <a:cxn ang="0">
                              <a:pos x="290" y="778"/>
                            </a:cxn>
                            <a:cxn ang="0">
                              <a:pos x="321" y="697"/>
                            </a:cxn>
                            <a:cxn ang="0">
                              <a:pos x="386" y="655"/>
                            </a:cxn>
                            <a:cxn ang="0">
                              <a:pos x="386" y="613"/>
                            </a:cxn>
                            <a:cxn ang="0">
                              <a:pos x="321" y="573"/>
                            </a:cxn>
                            <a:cxn ang="0">
                              <a:pos x="225" y="491"/>
                            </a:cxn>
                            <a:cxn ang="0">
                              <a:pos x="128" y="369"/>
                            </a:cxn>
                            <a:cxn ang="0">
                              <a:pos x="33" y="286"/>
                            </a:cxn>
                            <a:cxn ang="0">
                              <a:pos x="33" y="205"/>
                            </a:cxn>
                            <a:cxn ang="0">
                              <a:pos x="290" y="122"/>
                            </a:cxn>
                            <a:cxn ang="0">
                              <a:pos x="321" y="81"/>
                            </a:cxn>
                            <a:cxn ang="0">
                              <a:pos x="386" y="81"/>
                            </a:cxn>
                            <a:cxn ang="0">
                              <a:pos x="451" y="81"/>
                            </a:cxn>
                            <a:cxn ang="0">
                              <a:pos x="515" y="81"/>
                            </a:cxn>
                            <a:cxn ang="0">
                              <a:pos x="547" y="41"/>
                            </a:cxn>
                            <a:cxn ang="0">
                              <a:pos x="547" y="122"/>
                            </a:cxn>
                            <a:cxn ang="0">
                              <a:pos x="579" y="205"/>
                            </a:cxn>
                            <a:cxn ang="0">
                              <a:pos x="579" y="327"/>
                            </a:cxn>
                            <a:cxn ang="0">
                              <a:pos x="547" y="450"/>
                            </a:cxn>
                            <a:cxn ang="0">
                              <a:pos x="547" y="532"/>
                            </a:cxn>
                            <a:cxn ang="0">
                              <a:pos x="579" y="613"/>
                            </a:cxn>
                            <a:cxn ang="0">
                              <a:pos x="579" y="778"/>
                            </a:cxn>
                            <a:cxn ang="0">
                              <a:pos x="611" y="859"/>
                            </a:cxn>
                            <a:cxn ang="0">
                              <a:pos x="611" y="941"/>
                            </a:cxn>
                            <a:cxn ang="0">
                              <a:pos x="611" y="1024"/>
                            </a:cxn>
                            <a:cxn ang="0">
                              <a:pos x="547" y="1024"/>
                            </a:cxn>
                            <a:cxn ang="0">
                              <a:pos x="482" y="1024"/>
                            </a:cxn>
                            <a:cxn ang="0">
                              <a:pos x="418" y="983"/>
                            </a:cxn>
                            <a:cxn ang="0">
                              <a:pos x="386" y="1024"/>
                            </a:cxn>
                            <a:cxn ang="0">
                              <a:pos x="354" y="1064"/>
                            </a:cxn>
                            <a:cxn ang="0">
                              <a:pos x="321" y="1105"/>
                            </a:cxn>
                            <a:cxn ang="0">
                              <a:pos x="321" y="1186"/>
                            </a:cxn>
                          </a:cxnLst>
                          <a:rect l="0" t="0" r="r" b="b"/>
                          <a:pathLst>
                            <a:path w="611" h="1186">
                              <a:moveTo>
                                <a:pt x="290" y="1147"/>
                              </a:moveTo>
                              <a:lnTo>
                                <a:pt x="257" y="1105"/>
                              </a:lnTo>
                              <a:lnTo>
                                <a:pt x="225" y="1024"/>
                              </a:lnTo>
                              <a:lnTo>
                                <a:pt x="225" y="983"/>
                              </a:lnTo>
                              <a:lnTo>
                                <a:pt x="225" y="941"/>
                              </a:lnTo>
                              <a:lnTo>
                                <a:pt x="257" y="900"/>
                              </a:lnTo>
                              <a:lnTo>
                                <a:pt x="257" y="859"/>
                              </a:lnTo>
                              <a:lnTo>
                                <a:pt x="290" y="859"/>
                              </a:lnTo>
                              <a:lnTo>
                                <a:pt x="290" y="819"/>
                              </a:lnTo>
                              <a:lnTo>
                                <a:pt x="290" y="778"/>
                              </a:lnTo>
                              <a:lnTo>
                                <a:pt x="321" y="736"/>
                              </a:lnTo>
                              <a:lnTo>
                                <a:pt x="321" y="697"/>
                              </a:lnTo>
                              <a:lnTo>
                                <a:pt x="386" y="697"/>
                              </a:lnTo>
                              <a:lnTo>
                                <a:pt x="386" y="655"/>
                              </a:lnTo>
                              <a:lnTo>
                                <a:pt x="418" y="613"/>
                              </a:lnTo>
                              <a:lnTo>
                                <a:pt x="386" y="613"/>
                              </a:lnTo>
                              <a:lnTo>
                                <a:pt x="386" y="573"/>
                              </a:lnTo>
                              <a:lnTo>
                                <a:pt x="321" y="573"/>
                              </a:lnTo>
                              <a:lnTo>
                                <a:pt x="257" y="491"/>
                              </a:lnTo>
                              <a:lnTo>
                                <a:pt x="225" y="491"/>
                              </a:lnTo>
                              <a:lnTo>
                                <a:pt x="161" y="450"/>
                              </a:lnTo>
                              <a:lnTo>
                                <a:pt x="128" y="369"/>
                              </a:lnTo>
                              <a:lnTo>
                                <a:pt x="96" y="327"/>
                              </a:lnTo>
                              <a:lnTo>
                                <a:pt x="33" y="286"/>
                              </a:lnTo>
                              <a:lnTo>
                                <a:pt x="0" y="205"/>
                              </a:lnTo>
                              <a:lnTo>
                                <a:pt x="33" y="205"/>
                              </a:lnTo>
                              <a:lnTo>
                                <a:pt x="128" y="205"/>
                              </a:lnTo>
                              <a:lnTo>
                                <a:pt x="290" y="122"/>
                              </a:lnTo>
                              <a:lnTo>
                                <a:pt x="290" y="81"/>
                              </a:lnTo>
                              <a:lnTo>
                                <a:pt x="321" y="81"/>
                              </a:lnTo>
                              <a:lnTo>
                                <a:pt x="354" y="81"/>
                              </a:lnTo>
                              <a:lnTo>
                                <a:pt x="386" y="81"/>
                              </a:lnTo>
                              <a:lnTo>
                                <a:pt x="418" y="81"/>
                              </a:lnTo>
                              <a:lnTo>
                                <a:pt x="451" y="81"/>
                              </a:lnTo>
                              <a:lnTo>
                                <a:pt x="482" y="81"/>
                              </a:lnTo>
                              <a:lnTo>
                                <a:pt x="515" y="81"/>
                              </a:lnTo>
                              <a:lnTo>
                                <a:pt x="547" y="0"/>
                              </a:lnTo>
                              <a:lnTo>
                                <a:pt x="547" y="41"/>
                              </a:lnTo>
                              <a:lnTo>
                                <a:pt x="547" y="81"/>
                              </a:lnTo>
                              <a:lnTo>
                                <a:pt x="547" y="122"/>
                              </a:lnTo>
                              <a:lnTo>
                                <a:pt x="547" y="163"/>
                              </a:lnTo>
                              <a:lnTo>
                                <a:pt x="579" y="205"/>
                              </a:lnTo>
                              <a:lnTo>
                                <a:pt x="579" y="286"/>
                              </a:lnTo>
                              <a:lnTo>
                                <a:pt x="579" y="327"/>
                              </a:lnTo>
                              <a:lnTo>
                                <a:pt x="579" y="408"/>
                              </a:lnTo>
                              <a:lnTo>
                                <a:pt x="547" y="450"/>
                              </a:lnTo>
                              <a:lnTo>
                                <a:pt x="579" y="491"/>
                              </a:lnTo>
                              <a:lnTo>
                                <a:pt x="547" y="532"/>
                              </a:lnTo>
                              <a:lnTo>
                                <a:pt x="579" y="573"/>
                              </a:lnTo>
                              <a:lnTo>
                                <a:pt x="579" y="613"/>
                              </a:lnTo>
                              <a:lnTo>
                                <a:pt x="579" y="697"/>
                              </a:lnTo>
                              <a:lnTo>
                                <a:pt x="579" y="778"/>
                              </a:lnTo>
                              <a:lnTo>
                                <a:pt x="579" y="819"/>
                              </a:lnTo>
                              <a:lnTo>
                                <a:pt x="611" y="859"/>
                              </a:lnTo>
                              <a:lnTo>
                                <a:pt x="611" y="900"/>
                              </a:lnTo>
                              <a:lnTo>
                                <a:pt x="611" y="941"/>
                              </a:lnTo>
                              <a:lnTo>
                                <a:pt x="611" y="983"/>
                              </a:lnTo>
                              <a:lnTo>
                                <a:pt x="611" y="1024"/>
                              </a:lnTo>
                              <a:lnTo>
                                <a:pt x="579" y="1024"/>
                              </a:lnTo>
                              <a:lnTo>
                                <a:pt x="547" y="1024"/>
                              </a:lnTo>
                              <a:lnTo>
                                <a:pt x="515" y="1024"/>
                              </a:lnTo>
                              <a:lnTo>
                                <a:pt x="482" y="1024"/>
                              </a:lnTo>
                              <a:lnTo>
                                <a:pt x="451" y="1024"/>
                              </a:lnTo>
                              <a:lnTo>
                                <a:pt x="418" y="983"/>
                              </a:lnTo>
                              <a:lnTo>
                                <a:pt x="386" y="983"/>
                              </a:lnTo>
                              <a:lnTo>
                                <a:pt x="386" y="1024"/>
                              </a:lnTo>
                              <a:lnTo>
                                <a:pt x="354" y="1024"/>
                              </a:lnTo>
                              <a:lnTo>
                                <a:pt x="354" y="1064"/>
                              </a:lnTo>
                              <a:lnTo>
                                <a:pt x="354" y="1105"/>
                              </a:lnTo>
                              <a:lnTo>
                                <a:pt x="321" y="1105"/>
                              </a:lnTo>
                              <a:lnTo>
                                <a:pt x="321" y="1147"/>
                              </a:lnTo>
                              <a:lnTo>
                                <a:pt x="321" y="1186"/>
                              </a:lnTo>
                              <a:lnTo>
                                <a:pt x="290"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0" name="Freeform 403"/>
                        <p:cNvSpPr>
                          <a:spLocks/>
                        </p:cNvSpPr>
                        <p:nvPr/>
                      </p:nvSpPr>
                      <p:spPr bwMode="auto">
                        <a:xfrm>
                          <a:off x="4759" y="2442"/>
                          <a:ext cx="149" cy="147"/>
                        </a:xfrm>
                        <a:custGeom>
                          <a:avLst/>
                          <a:gdLst/>
                          <a:ahLst/>
                          <a:cxnLst>
                            <a:cxn ang="0">
                              <a:pos x="354" y="573"/>
                            </a:cxn>
                            <a:cxn ang="0">
                              <a:pos x="322" y="573"/>
                            </a:cxn>
                            <a:cxn ang="0">
                              <a:pos x="322" y="532"/>
                            </a:cxn>
                            <a:cxn ang="0">
                              <a:pos x="322" y="492"/>
                            </a:cxn>
                            <a:cxn ang="0">
                              <a:pos x="289" y="492"/>
                            </a:cxn>
                            <a:cxn ang="0">
                              <a:pos x="258" y="492"/>
                            </a:cxn>
                            <a:cxn ang="0">
                              <a:pos x="226" y="492"/>
                            </a:cxn>
                            <a:cxn ang="0">
                              <a:pos x="193" y="492"/>
                            </a:cxn>
                            <a:cxn ang="0">
                              <a:pos x="193" y="450"/>
                            </a:cxn>
                            <a:cxn ang="0">
                              <a:pos x="161" y="450"/>
                            </a:cxn>
                            <a:cxn ang="0">
                              <a:pos x="129" y="450"/>
                            </a:cxn>
                            <a:cxn ang="0">
                              <a:pos x="97" y="450"/>
                            </a:cxn>
                            <a:cxn ang="0">
                              <a:pos x="65" y="409"/>
                            </a:cxn>
                            <a:cxn ang="0">
                              <a:pos x="65" y="369"/>
                            </a:cxn>
                            <a:cxn ang="0">
                              <a:pos x="32" y="328"/>
                            </a:cxn>
                            <a:cxn ang="0">
                              <a:pos x="32" y="287"/>
                            </a:cxn>
                            <a:cxn ang="0">
                              <a:pos x="32" y="205"/>
                            </a:cxn>
                            <a:cxn ang="0">
                              <a:pos x="0" y="81"/>
                            </a:cxn>
                            <a:cxn ang="0">
                              <a:pos x="32" y="42"/>
                            </a:cxn>
                            <a:cxn ang="0">
                              <a:pos x="65" y="0"/>
                            </a:cxn>
                            <a:cxn ang="0">
                              <a:pos x="161" y="81"/>
                            </a:cxn>
                            <a:cxn ang="0">
                              <a:pos x="226" y="164"/>
                            </a:cxn>
                            <a:cxn ang="0">
                              <a:pos x="289" y="287"/>
                            </a:cxn>
                            <a:cxn ang="0">
                              <a:pos x="354" y="369"/>
                            </a:cxn>
                            <a:cxn ang="0">
                              <a:pos x="386" y="409"/>
                            </a:cxn>
                            <a:cxn ang="0">
                              <a:pos x="419" y="409"/>
                            </a:cxn>
                            <a:cxn ang="0">
                              <a:pos x="386" y="492"/>
                            </a:cxn>
                            <a:cxn ang="0">
                              <a:pos x="386" y="532"/>
                            </a:cxn>
                            <a:cxn ang="0">
                              <a:pos x="354" y="532"/>
                            </a:cxn>
                            <a:cxn ang="0">
                              <a:pos x="354" y="573"/>
                            </a:cxn>
                          </a:cxnLst>
                          <a:rect l="0" t="0" r="r" b="b"/>
                          <a:pathLst>
                            <a:path w="419" h="573">
                              <a:moveTo>
                                <a:pt x="354" y="573"/>
                              </a:moveTo>
                              <a:lnTo>
                                <a:pt x="322" y="573"/>
                              </a:lnTo>
                              <a:lnTo>
                                <a:pt x="322" y="532"/>
                              </a:lnTo>
                              <a:lnTo>
                                <a:pt x="322" y="492"/>
                              </a:lnTo>
                              <a:lnTo>
                                <a:pt x="289" y="492"/>
                              </a:lnTo>
                              <a:lnTo>
                                <a:pt x="258" y="492"/>
                              </a:lnTo>
                              <a:lnTo>
                                <a:pt x="226" y="492"/>
                              </a:lnTo>
                              <a:lnTo>
                                <a:pt x="193" y="492"/>
                              </a:lnTo>
                              <a:lnTo>
                                <a:pt x="193" y="450"/>
                              </a:lnTo>
                              <a:lnTo>
                                <a:pt x="161" y="450"/>
                              </a:lnTo>
                              <a:lnTo>
                                <a:pt x="129" y="450"/>
                              </a:lnTo>
                              <a:lnTo>
                                <a:pt x="97" y="450"/>
                              </a:lnTo>
                              <a:lnTo>
                                <a:pt x="65" y="409"/>
                              </a:lnTo>
                              <a:lnTo>
                                <a:pt x="65" y="369"/>
                              </a:lnTo>
                              <a:lnTo>
                                <a:pt x="32" y="328"/>
                              </a:lnTo>
                              <a:lnTo>
                                <a:pt x="32" y="287"/>
                              </a:lnTo>
                              <a:lnTo>
                                <a:pt x="32" y="205"/>
                              </a:lnTo>
                              <a:lnTo>
                                <a:pt x="0" y="81"/>
                              </a:lnTo>
                              <a:lnTo>
                                <a:pt x="32" y="42"/>
                              </a:lnTo>
                              <a:lnTo>
                                <a:pt x="65" y="0"/>
                              </a:lnTo>
                              <a:lnTo>
                                <a:pt x="161" y="81"/>
                              </a:lnTo>
                              <a:lnTo>
                                <a:pt x="226" y="164"/>
                              </a:lnTo>
                              <a:lnTo>
                                <a:pt x="289" y="287"/>
                              </a:lnTo>
                              <a:lnTo>
                                <a:pt x="354" y="369"/>
                              </a:lnTo>
                              <a:lnTo>
                                <a:pt x="386" y="409"/>
                              </a:lnTo>
                              <a:lnTo>
                                <a:pt x="419" y="409"/>
                              </a:lnTo>
                              <a:lnTo>
                                <a:pt x="386" y="492"/>
                              </a:lnTo>
                              <a:lnTo>
                                <a:pt x="386" y="532"/>
                              </a:lnTo>
                              <a:lnTo>
                                <a:pt x="354" y="532"/>
                              </a:lnTo>
                              <a:lnTo>
                                <a:pt x="354" y="573"/>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41" name="Freeform 404"/>
                        <p:cNvSpPr>
                          <a:spLocks/>
                        </p:cNvSpPr>
                        <p:nvPr/>
                      </p:nvSpPr>
                      <p:spPr bwMode="auto">
                        <a:xfrm>
                          <a:off x="5091" y="2253"/>
                          <a:ext cx="137" cy="242"/>
                        </a:xfrm>
                        <a:custGeom>
                          <a:avLst/>
                          <a:gdLst/>
                          <a:ahLst/>
                          <a:cxnLst>
                            <a:cxn ang="0">
                              <a:pos x="65" y="614"/>
                            </a:cxn>
                            <a:cxn ang="0">
                              <a:pos x="98" y="575"/>
                            </a:cxn>
                            <a:cxn ang="0">
                              <a:pos x="128" y="533"/>
                            </a:cxn>
                            <a:cxn ang="0">
                              <a:pos x="161" y="491"/>
                            </a:cxn>
                            <a:cxn ang="0">
                              <a:pos x="161" y="451"/>
                            </a:cxn>
                            <a:cxn ang="0">
                              <a:pos x="161" y="410"/>
                            </a:cxn>
                            <a:cxn ang="0">
                              <a:pos x="193" y="410"/>
                            </a:cxn>
                            <a:cxn ang="0">
                              <a:pos x="193" y="370"/>
                            </a:cxn>
                            <a:cxn ang="0">
                              <a:pos x="193" y="328"/>
                            </a:cxn>
                            <a:cxn ang="0">
                              <a:pos x="193" y="286"/>
                            </a:cxn>
                            <a:cxn ang="0">
                              <a:pos x="193" y="247"/>
                            </a:cxn>
                            <a:cxn ang="0">
                              <a:pos x="193" y="205"/>
                            </a:cxn>
                            <a:cxn ang="0">
                              <a:pos x="226" y="205"/>
                            </a:cxn>
                            <a:cxn ang="0">
                              <a:pos x="226" y="164"/>
                            </a:cxn>
                            <a:cxn ang="0">
                              <a:pos x="226" y="123"/>
                            </a:cxn>
                            <a:cxn ang="0">
                              <a:pos x="226" y="83"/>
                            </a:cxn>
                            <a:cxn ang="0">
                              <a:pos x="226" y="0"/>
                            </a:cxn>
                            <a:cxn ang="0">
                              <a:pos x="259" y="0"/>
                            </a:cxn>
                            <a:cxn ang="0">
                              <a:pos x="259" y="42"/>
                            </a:cxn>
                            <a:cxn ang="0">
                              <a:pos x="289" y="42"/>
                            </a:cxn>
                            <a:cxn ang="0">
                              <a:pos x="289" y="0"/>
                            </a:cxn>
                            <a:cxn ang="0">
                              <a:pos x="322" y="42"/>
                            </a:cxn>
                            <a:cxn ang="0">
                              <a:pos x="355" y="42"/>
                            </a:cxn>
                            <a:cxn ang="0">
                              <a:pos x="387" y="83"/>
                            </a:cxn>
                            <a:cxn ang="0">
                              <a:pos x="322" y="83"/>
                            </a:cxn>
                            <a:cxn ang="0">
                              <a:pos x="289" y="123"/>
                            </a:cxn>
                            <a:cxn ang="0">
                              <a:pos x="289" y="164"/>
                            </a:cxn>
                            <a:cxn ang="0">
                              <a:pos x="289" y="205"/>
                            </a:cxn>
                            <a:cxn ang="0">
                              <a:pos x="289" y="247"/>
                            </a:cxn>
                            <a:cxn ang="0">
                              <a:pos x="289" y="286"/>
                            </a:cxn>
                            <a:cxn ang="0">
                              <a:pos x="289" y="328"/>
                            </a:cxn>
                            <a:cxn ang="0">
                              <a:pos x="289" y="410"/>
                            </a:cxn>
                            <a:cxn ang="0">
                              <a:pos x="289" y="451"/>
                            </a:cxn>
                            <a:cxn ang="0">
                              <a:pos x="259" y="491"/>
                            </a:cxn>
                            <a:cxn ang="0">
                              <a:pos x="259" y="533"/>
                            </a:cxn>
                            <a:cxn ang="0">
                              <a:pos x="226" y="614"/>
                            </a:cxn>
                            <a:cxn ang="0">
                              <a:pos x="226" y="697"/>
                            </a:cxn>
                            <a:cxn ang="0">
                              <a:pos x="226" y="737"/>
                            </a:cxn>
                            <a:cxn ang="0">
                              <a:pos x="226" y="779"/>
                            </a:cxn>
                            <a:cxn ang="0">
                              <a:pos x="259" y="819"/>
                            </a:cxn>
                            <a:cxn ang="0">
                              <a:pos x="289" y="819"/>
                            </a:cxn>
                            <a:cxn ang="0">
                              <a:pos x="289" y="861"/>
                            </a:cxn>
                            <a:cxn ang="0">
                              <a:pos x="322" y="861"/>
                            </a:cxn>
                            <a:cxn ang="0">
                              <a:pos x="355" y="861"/>
                            </a:cxn>
                            <a:cxn ang="0">
                              <a:pos x="322" y="902"/>
                            </a:cxn>
                            <a:cxn ang="0">
                              <a:pos x="289" y="902"/>
                            </a:cxn>
                            <a:cxn ang="0">
                              <a:pos x="259" y="902"/>
                            </a:cxn>
                            <a:cxn ang="0">
                              <a:pos x="226" y="942"/>
                            </a:cxn>
                            <a:cxn ang="0">
                              <a:pos x="193" y="942"/>
                            </a:cxn>
                            <a:cxn ang="0">
                              <a:pos x="161" y="942"/>
                            </a:cxn>
                            <a:cxn ang="0">
                              <a:pos x="128" y="942"/>
                            </a:cxn>
                            <a:cxn ang="0">
                              <a:pos x="128" y="902"/>
                            </a:cxn>
                            <a:cxn ang="0">
                              <a:pos x="98" y="861"/>
                            </a:cxn>
                            <a:cxn ang="0">
                              <a:pos x="65" y="861"/>
                            </a:cxn>
                            <a:cxn ang="0">
                              <a:pos x="32" y="861"/>
                            </a:cxn>
                            <a:cxn ang="0">
                              <a:pos x="0" y="902"/>
                            </a:cxn>
                            <a:cxn ang="0">
                              <a:pos x="0" y="861"/>
                            </a:cxn>
                            <a:cxn ang="0">
                              <a:pos x="32" y="779"/>
                            </a:cxn>
                            <a:cxn ang="0">
                              <a:pos x="32" y="737"/>
                            </a:cxn>
                            <a:cxn ang="0">
                              <a:pos x="32" y="697"/>
                            </a:cxn>
                            <a:cxn ang="0">
                              <a:pos x="65" y="656"/>
                            </a:cxn>
                            <a:cxn ang="0">
                              <a:pos x="65" y="614"/>
                            </a:cxn>
                          </a:cxnLst>
                          <a:rect l="0" t="0" r="r" b="b"/>
                          <a:pathLst>
                            <a:path w="387" h="942">
                              <a:moveTo>
                                <a:pt x="65" y="614"/>
                              </a:moveTo>
                              <a:lnTo>
                                <a:pt x="98" y="575"/>
                              </a:lnTo>
                              <a:lnTo>
                                <a:pt x="128" y="533"/>
                              </a:lnTo>
                              <a:lnTo>
                                <a:pt x="161" y="491"/>
                              </a:lnTo>
                              <a:lnTo>
                                <a:pt x="161" y="451"/>
                              </a:lnTo>
                              <a:lnTo>
                                <a:pt x="161" y="410"/>
                              </a:lnTo>
                              <a:lnTo>
                                <a:pt x="193" y="410"/>
                              </a:lnTo>
                              <a:lnTo>
                                <a:pt x="193" y="370"/>
                              </a:lnTo>
                              <a:lnTo>
                                <a:pt x="193" y="328"/>
                              </a:lnTo>
                              <a:lnTo>
                                <a:pt x="193" y="286"/>
                              </a:lnTo>
                              <a:lnTo>
                                <a:pt x="193" y="247"/>
                              </a:lnTo>
                              <a:lnTo>
                                <a:pt x="193" y="205"/>
                              </a:lnTo>
                              <a:lnTo>
                                <a:pt x="226" y="205"/>
                              </a:lnTo>
                              <a:lnTo>
                                <a:pt x="226" y="164"/>
                              </a:lnTo>
                              <a:lnTo>
                                <a:pt x="226" y="123"/>
                              </a:lnTo>
                              <a:lnTo>
                                <a:pt x="226" y="83"/>
                              </a:lnTo>
                              <a:lnTo>
                                <a:pt x="226" y="0"/>
                              </a:lnTo>
                              <a:lnTo>
                                <a:pt x="259" y="0"/>
                              </a:lnTo>
                              <a:lnTo>
                                <a:pt x="259" y="42"/>
                              </a:lnTo>
                              <a:lnTo>
                                <a:pt x="289" y="42"/>
                              </a:lnTo>
                              <a:lnTo>
                                <a:pt x="289" y="0"/>
                              </a:lnTo>
                              <a:lnTo>
                                <a:pt x="322" y="42"/>
                              </a:lnTo>
                              <a:lnTo>
                                <a:pt x="355" y="42"/>
                              </a:lnTo>
                              <a:lnTo>
                                <a:pt x="387" y="83"/>
                              </a:lnTo>
                              <a:lnTo>
                                <a:pt x="322" y="83"/>
                              </a:lnTo>
                              <a:lnTo>
                                <a:pt x="289" y="123"/>
                              </a:lnTo>
                              <a:lnTo>
                                <a:pt x="289" y="164"/>
                              </a:lnTo>
                              <a:lnTo>
                                <a:pt x="289" y="205"/>
                              </a:lnTo>
                              <a:lnTo>
                                <a:pt x="289" y="247"/>
                              </a:lnTo>
                              <a:lnTo>
                                <a:pt x="289" y="286"/>
                              </a:lnTo>
                              <a:lnTo>
                                <a:pt x="289" y="328"/>
                              </a:lnTo>
                              <a:lnTo>
                                <a:pt x="289" y="410"/>
                              </a:lnTo>
                              <a:lnTo>
                                <a:pt x="289" y="451"/>
                              </a:lnTo>
                              <a:lnTo>
                                <a:pt x="259" y="491"/>
                              </a:lnTo>
                              <a:lnTo>
                                <a:pt x="259" y="533"/>
                              </a:lnTo>
                              <a:lnTo>
                                <a:pt x="226" y="614"/>
                              </a:lnTo>
                              <a:lnTo>
                                <a:pt x="226" y="697"/>
                              </a:lnTo>
                              <a:lnTo>
                                <a:pt x="226" y="737"/>
                              </a:lnTo>
                              <a:lnTo>
                                <a:pt x="226" y="779"/>
                              </a:lnTo>
                              <a:lnTo>
                                <a:pt x="259" y="819"/>
                              </a:lnTo>
                              <a:lnTo>
                                <a:pt x="289" y="819"/>
                              </a:lnTo>
                              <a:lnTo>
                                <a:pt x="289" y="861"/>
                              </a:lnTo>
                              <a:lnTo>
                                <a:pt x="322" y="861"/>
                              </a:lnTo>
                              <a:lnTo>
                                <a:pt x="355" y="861"/>
                              </a:lnTo>
                              <a:lnTo>
                                <a:pt x="322" y="902"/>
                              </a:lnTo>
                              <a:lnTo>
                                <a:pt x="289" y="902"/>
                              </a:lnTo>
                              <a:lnTo>
                                <a:pt x="259" y="902"/>
                              </a:lnTo>
                              <a:lnTo>
                                <a:pt x="226" y="942"/>
                              </a:lnTo>
                              <a:lnTo>
                                <a:pt x="193" y="942"/>
                              </a:lnTo>
                              <a:lnTo>
                                <a:pt x="161" y="942"/>
                              </a:lnTo>
                              <a:lnTo>
                                <a:pt x="128" y="942"/>
                              </a:lnTo>
                              <a:lnTo>
                                <a:pt x="128" y="902"/>
                              </a:lnTo>
                              <a:lnTo>
                                <a:pt x="98" y="861"/>
                              </a:lnTo>
                              <a:lnTo>
                                <a:pt x="65" y="861"/>
                              </a:lnTo>
                              <a:lnTo>
                                <a:pt x="32" y="861"/>
                              </a:lnTo>
                              <a:lnTo>
                                <a:pt x="0" y="902"/>
                              </a:lnTo>
                              <a:lnTo>
                                <a:pt x="0" y="861"/>
                              </a:lnTo>
                              <a:lnTo>
                                <a:pt x="32" y="779"/>
                              </a:lnTo>
                              <a:lnTo>
                                <a:pt x="32" y="737"/>
                              </a:lnTo>
                              <a:lnTo>
                                <a:pt x="32" y="697"/>
                              </a:lnTo>
                              <a:lnTo>
                                <a:pt x="65" y="656"/>
                              </a:lnTo>
                              <a:lnTo>
                                <a:pt x="65"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2" name="Freeform 405"/>
                        <p:cNvSpPr>
                          <a:spLocks/>
                        </p:cNvSpPr>
                        <p:nvPr/>
                      </p:nvSpPr>
                      <p:spPr bwMode="auto">
                        <a:xfrm>
                          <a:off x="4782" y="2273"/>
                          <a:ext cx="251" cy="126"/>
                        </a:xfrm>
                        <a:custGeom>
                          <a:avLst/>
                          <a:gdLst/>
                          <a:ahLst/>
                          <a:cxnLst>
                            <a:cxn ang="0">
                              <a:pos x="709" y="82"/>
                            </a:cxn>
                            <a:cxn ang="0">
                              <a:pos x="676" y="166"/>
                            </a:cxn>
                            <a:cxn ang="0">
                              <a:pos x="676" y="205"/>
                            </a:cxn>
                            <a:cxn ang="0">
                              <a:pos x="643" y="247"/>
                            </a:cxn>
                            <a:cxn ang="0">
                              <a:pos x="643" y="328"/>
                            </a:cxn>
                            <a:cxn ang="0">
                              <a:pos x="611" y="370"/>
                            </a:cxn>
                            <a:cxn ang="0">
                              <a:pos x="579" y="410"/>
                            </a:cxn>
                            <a:cxn ang="0">
                              <a:pos x="547" y="370"/>
                            </a:cxn>
                            <a:cxn ang="0">
                              <a:pos x="515" y="370"/>
                            </a:cxn>
                            <a:cxn ang="0">
                              <a:pos x="482" y="370"/>
                            </a:cxn>
                            <a:cxn ang="0">
                              <a:pos x="451" y="370"/>
                            </a:cxn>
                            <a:cxn ang="0">
                              <a:pos x="386" y="370"/>
                            </a:cxn>
                            <a:cxn ang="0">
                              <a:pos x="386" y="410"/>
                            </a:cxn>
                            <a:cxn ang="0">
                              <a:pos x="354" y="410"/>
                            </a:cxn>
                            <a:cxn ang="0">
                              <a:pos x="321" y="410"/>
                            </a:cxn>
                            <a:cxn ang="0">
                              <a:pos x="321" y="452"/>
                            </a:cxn>
                            <a:cxn ang="0">
                              <a:pos x="289" y="452"/>
                            </a:cxn>
                            <a:cxn ang="0">
                              <a:pos x="258" y="452"/>
                            </a:cxn>
                            <a:cxn ang="0">
                              <a:pos x="225" y="452"/>
                            </a:cxn>
                            <a:cxn ang="0">
                              <a:pos x="225" y="493"/>
                            </a:cxn>
                            <a:cxn ang="0">
                              <a:pos x="193" y="493"/>
                            </a:cxn>
                            <a:cxn ang="0">
                              <a:pos x="161" y="452"/>
                            </a:cxn>
                            <a:cxn ang="0">
                              <a:pos x="129" y="452"/>
                            </a:cxn>
                            <a:cxn ang="0">
                              <a:pos x="129" y="493"/>
                            </a:cxn>
                            <a:cxn ang="0">
                              <a:pos x="97" y="493"/>
                            </a:cxn>
                            <a:cxn ang="0">
                              <a:pos x="64" y="493"/>
                            </a:cxn>
                            <a:cxn ang="0">
                              <a:pos x="64" y="452"/>
                            </a:cxn>
                            <a:cxn ang="0">
                              <a:pos x="64" y="370"/>
                            </a:cxn>
                            <a:cxn ang="0">
                              <a:pos x="64" y="328"/>
                            </a:cxn>
                            <a:cxn ang="0">
                              <a:pos x="97" y="328"/>
                            </a:cxn>
                            <a:cxn ang="0">
                              <a:pos x="97" y="288"/>
                            </a:cxn>
                            <a:cxn ang="0">
                              <a:pos x="64" y="247"/>
                            </a:cxn>
                            <a:cxn ang="0">
                              <a:pos x="64" y="205"/>
                            </a:cxn>
                            <a:cxn ang="0">
                              <a:pos x="64" y="166"/>
                            </a:cxn>
                            <a:cxn ang="0">
                              <a:pos x="32" y="124"/>
                            </a:cxn>
                            <a:cxn ang="0">
                              <a:pos x="32" y="82"/>
                            </a:cxn>
                            <a:cxn ang="0">
                              <a:pos x="0" y="0"/>
                            </a:cxn>
                            <a:cxn ang="0">
                              <a:pos x="32" y="0"/>
                            </a:cxn>
                            <a:cxn ang="0">
                              <a:pos x="64" y="0"/>
                            </a:cxn>
                            <a:cxn ang="0">
                              <a:pos x="97" y="42"/>
                            </a:cxn>
                            <a:cxn ang="0">
                              <a:pos x="129" y="42"/>
                            </a:cxn>
                            <a:cxn ang="0">
                              <a:pos x="193" y="0"/>
                            </a:cxn>
                            <a:cxn ang="0">
                              <a:pos x="225" y="0"/>
                            </a:cxn>
                            <a:cxn ang="0">
                              <a:pos x="258" y="0"/>
                            </a:cxn>
                            <a:cxn ang="0">
                              <a:pos x="258" y="42"/>
                            </a:cxn>
                            <a:cxn ang="0">
                              <a:pos x="289" y="42"/>
                            </a:cxn>
                            <a:cxn ang="0">
                              <a:pos x="321" y="42"/>
                            </a:cxn>
                            <a:cxn ang="0">
                              <a:pos x="354" y="42"/>
                            </a:cxn>
                            <a:cxn ang="0">
                              <a:pos x="386" y="42"/>
                            </a:cxn>
                            <a:cxn ang="0">
                              <a:pos x="419" y="42"/>
                            </a:cxn>
                            <a:cxn ang="0">
                              <a:pos x="451" y="42"/>
                            </a:cxn>
                            <a:cxn ang="0">
                              <a:pos x="482" y="42"/>
                            </a:cxn>
                            <a:cxn ang="0">
                              <a:pos x="579" y="42"/>
                            </a:cxn>
                            <a:cxn ang="0">
                              <a:pos x="611" y="42"/>
                            </a:cxn>
                            <a:cxn ang="0">
                              <a:pos x="676" y="82"/>
                            </a:cxn>
                            <a:cxn ang="0">
                              <a:pos x="709" y="82"/>
                            </a:cxn>
                          </a:cxnLst>
                          <a:rect l="0" t="0" r="r" b="b"/>
                          <a:pathLst>
                            <a:path w="709" h="493">
                              <a:moveTo>
                                <a:pt x="709" y="82"/>
                              </a:moveTo>
                              <a:lnTo>
                                <a:pt x="676" y="166"/>
                              </a:lnTo>
                              <a:lnTo>
                                <a:pt x="676" y="205"/>
                              </a:lnTo>
                              <a:lnTo>
                                <a:pt x="643" y="247"/>
                              </a:lnTo>
                              <a:lnTo>
                                <a:pt x="643" y="328"/>
                              </a:lnTo>
                              <a:lnTo>
                                <a:pt x="611" y="370"/>
                              </a:lnTo>
                              <a:lnTo>
                                <a:pt x="579" y="410"/>
                              </a:lnTo>
                              <a:lnTo>
                                <a:pt x="547" y="370"/>
                              </a:lnTo>
                              <a:lnTo>
                                <a:pt x="515" y="370"/>
                              </a:lnTo>
                              <a:lnTo>
                                <a:pt x="482" y="370"/>
                              </a:lnTo>
                              <a:lnTo>
                                <a:pt x="451" y="370"/>
                              </a:lnTo>
                              <a:lnTo>
                                <a:pt x="386" y="370"/>
                              </a:lnTo>
                              <a:lnTo>
                                <a:pt x="386" y="410"/>
                              </a:lnTo>
                              <a:lnTo>
                                <a:pt x="354" y="410"/>
                              </a:lnTo>
                              <a:lnTo>
                                <a:pt x="321" y="410"/>
                              </a:lnTo>
                              <a:lnTo>
                                <a:pt x="321" y="452"/>
                              </a:lnTo>
                              <a:lnTo>
                                <a:pt x="289" y="452"/>
                              </a:lnTo>
                              <a:lnTo>
                                <a:pt x="258" y="452"/>
                              </a:lnTo>
                              <a:lnTo>
                                <a:pt x="225" y="452"/>
                              </a:lnTo>
                              <a:lnTo>
                                <a:pt x="225" y="493"/>
                              </a:lnTo>
                              <a:lnTo>
                                <a:pt x="193" y="493"/>
                              </a:lnTo>
                              <a:lnTo>
                                <a:pt x="161" y="452"/>
                              </a:lnTo>
                              <a:lnTo>
                                <a:pt x="129" y="452"/>
                              </a:lnTo>
                              <a:lnTo>
                                <a:pt x="129" y="493"/>
                              </a:lnTo>
                              <a:lnTo>
                                <a:pt x="97" y="493"/>
                              </a:lnTo>
                              <a:lnTo>
                                <a:pt x="64" y="493"/>
                              </a:lnTo>
                              <a:lnTo>
                                <a:pt x="64" y="452"/>
                              </a:lnTo>
                              <a:lnTo>
                                <a:pt x="64" y="370"/>
                              </a:lnTo>
                              <a:lnTo>
                                <a:pt x="64" y="328"/>
                              </a:lnTo>
                              <a:lnTo>
                                <a:pt x="97" y="328"/>
                              </a:lnTo>
                              <a:lnTo>
                                <a:pt x="97" y="288"/>
                              </a:lnTo>
                              <a:lnTo>
                                <a:pt x="64" y="247"/>
                              </a:lnTo>
                              <a:lnTo>
                                <a:pt x="64" y="205"/>
                              </a:lnTo>
                              <a:lnTo>
                                <a:pt x="64" y="166"/>
                              </a:lnTo>
                              <a:lnTo>
                                <a:pt x="32" y="124"/>
                              </a:lnTo>
                              <a:lnTo>
                                <a:pt x="32" y="82"/>
                              </a:lnTo>
                              <a:lnTo>
                                <a:pt x="0" y="0"/>
                              </a:lnTo>
                              <a:lnTo>
                                <a:pt x="32" y="0"/>
                              </a:lnTo>
                              <a:lnTo>
                                <a:pt x="64" y="0"/>
                              </a:lnTo>
                              <a:lnTo>
                                <a:pt x="97" y="42"/>
                              </a:lnTo>
                              <a:lnTo>
                                <a:pt x="129" y="42"/>
                              </a:lnTo>
                              <a:lnTo>
                                <a:pt x="193" y="0"/>
                              </a:lnTo>
                              <a:lnTo>
                                <a:pt x="225" y="0"/>
                              </a:lnTo>
                              <a:lnTo>
                                <a:pt x="258" y="0"/>
                              </a:lnTo>
                              <a:lnTo>
                                <a:pt x="258" y="42"/>
                              </a:lnTo>
                              <a:lnTo>
                                <a:pt x="289" y="42"/>
                              </a:lnTo>
                              <a:lnTo>
                                <a:pt x="321" y="42"/>
                              </a:lnTo>
                              <a:lnTo>
                                <a:pt x="354" y="42"/>
                              </a:lnTo>
                              <a:lnTo>
                                <a:pt x="386" y="42"/>
                              </a:lnTo>
                              <a:lnTo>
                                <a:pt x="419" y="42"/>
                              </a:lnTo>
                              <a:lnTo>
                                <a:pt x="451" y="42"/>
                              </a:lnTo>
                              <a:lnTo>
                                <a:pt x="482" y="42"/>
                              </a:lnTo>
                              <a:lnTo>
                                <a:pt x="579" y="42"/>
                              </a:lnTo>
                              <a:lnTo>
                                <a:pt x="611" y="42"/>
                              </a:lnTo>
                              <a:lnTo>
                                <a:pt x="676" y="82"/>
                              </a:lnTo>
                              <a:lnTo>
                                <a:pt x="709"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3" name="Freeform 406"/>
                        <p:cNvSpPr>
                          <a:spLocks/>
                        </p:cNvSpPr>
                        <p:nvPr/>
                      </p:nvSpPr>
                      <p:spPr bwMode="auto">
                        <a:xfrm>
                          <a:off x="4885" y="2473"/>
                          <a:ext cx="331" cy="158"/>
                        </a:xfrm>
                        <a:custGeom>
                          <a:avLst/>
                          <a:gdLst/>
                          <a:ahLst/>
                          <a:cxnLst>
                            <a:cxn ang="0">
                              <a:pos x="707" y="573"/>
                            </a:cxn>
                            <a:cxn ang="0">
                              <a:pos x="677" y="532"/>
                            </a:cxn>
                            <a:cxn ang="0">
                              <a:pos x="611" y="492"/>
                            </a:cxn>
                            <a:cxn ang="0">
                              <a:pos x="547" y="492"/>
                            </a:cxn>
                            <a:cxn ang="0">
                              <a:pos x="515" y="450"/>
                            </a:cxn>
                            <a:cxn ang="0">
                              <a:pos x="483" y="492"/>
                            </a:cxn>
                            <a:cxn ang="0">
                              <a:pos x="450" y="450"/>
                            </a:cxn>
                            <a:cxn ang="0">
                              <a:pos x="387" y="492"/>
                            </a:cxn>
                            <a:cxn ang="0">
                              <a:pos x="322" y="492"/>
                            </a:cxn>
                            <a:cxn ang="0">
                              <a:pos x="257" y="450"/>
                            </a:cxn>
                            <a:cxn ang="0">
                              <a:pos x="193" y="450"/>
                            </a:cxn>
                            <a:cxn ang="0">
                              <a:pos x="129" y="492"/>
                            </a:cxn>
                            <a:cxn ang="0">
                              <a:pos x="97" y="532"/>
                            </a:cxn>
                            <a:cxn ang="0">
                              <a:pos x="65" y="492"/>
                            </a:cxn>
                            <a:cxn ang="0">
                              <a:pos x="0" y="492"/>
                            </a:cxn>
                            <a:cxn ang="0">
                              <a:pos x="0" y="408"/>
                            </a:cxn>
                            <a:cxn ang="0">
                              <a:pos x="33" y="369"/>
                            </a:cxn>
                            <a:cxn ang="0">
                              <a:pos x="97" y="246"/>
                            </a:cxn>
                            <a:cxn ang="0">
                              <a:pos x="162" y="81"/>
                            </a:cxn>
                            <a:cxn ang="0">
                              <a:pos x="226" y="81"/>
                            </a:cxn>
                            <a:cxn ang="0">
                              <a:pos x="290" y="122"/>
                            </a:cxn>
                            <a:cxn ang="0">
                              <a:pos x="354" y="122"/>
                            </a:cxn>
                            <a:cxn ang="0">
                              <a:pos x="419" y="122"/>
                            </a:cxn>
                            <a:cxn ang="0">
                              <a:pos x="483" y="122"/>
                            </a:cxn>
                            <a:cxn ang="0">
                              <a:pos x="515" y="81"/>
                            </a:cxn>
                            <a:cxn ang="0">
                              <a:pos x="579" y="41"/>
                            </a:cxn>
                            <a:cxn ang="0">
                              <a:pos x="644" y="0"/>
                            </a:cxn>
                            <a:cxn ang="0">
                              <a:pos x="707" y="41"/>
                            </a:cxn>
                            <a:cxn ang="0">
                              <a:pos x="740" y="81"/>
                            </a:cxn>
                            <a:cxn ang="0">
                              <a:pos x="805" y="81"/>
                            </a:cxn>
                            <a:cxn ang="0">
                              <a:pos x="868" y="41"/>
                            </a:cxn>
                            <a:cxn ang="0">
                              <a:pos x="934" y="0"/>
                            </a:cxn>
                            <a:cxn ang="0">
                              <a:pos x="934" y="81"/>
                            </a:cxn>
                            <a:cxn ang="0">
                              <a:pos x="901" y="204"/>
                            </a:cxn>
                            <a:cxn ang="0">
                              <a:pos x="868" y="286"/>
                            </a:cxn>
                            <a:cxn ang="0">
                              <a:pos x="868" y="450"/>
                            </a:cxn>
                            <a:cxn ang="0">
                              <a:pos x="836" y="532"/>
                            </a:cxn>
                            <a:cxn ang="0">
                              <a:pos x="805" y="573"/>
                            </a:cxn>
                            <a:cxn ang="0">
                              <a:pos x="772" y="613"/>
                            </a:cxn>
                          </a:cxnLst>
                          <a:rect l="0" t="0" r="r" b="b"/>
                          <a:pathLst>
                            <a:path w="934" h="613">
                              <a:moveTo>
                                <a:pt x="740" y="613"/>
                              </a:moveTo>
                              <a:lnTo>
                                <a:pt x="707" y="573"/>
                              </a:lnTo>
                              <a:lnTo>
                                <a:pt x="707" y="532"/>
                              </a:lnTo>
                              <a:lnTo>
                                <a:pt x="677" y="532"/>
                              </a:lnTo>
                              <a:lnTo>
                                <a:pt x="644" y="492"/>
                              </a:lnTo>
                              <a:lnTo>
                                <a:pt x="611" y="492"/>
                              </a:lnTo>
                              <a:lnTo>
                                <a:pt x="579" y="492"/>
                              </a:lnTo>
                              <a:lnTo>
                                <a:pt x="547" y="492"/>
                              </a:lnTo>
                              <a:lnTo>
                                <a:pt x="515" y="492"/>
                              </a:lnTo>
                              <a:lnTo>
                                <a:pt x="515" y="450"/>
                              </a:lnTo>
                              <a:lnTo>
                                <a:pt x="483" y="450"/>
                              </a:lnTo>
                              <a:lnTo>
                                <a:pt x="483" y="492"/>
                              </a:lnTo>
                              <a:lnTo>
                                <a:pt x="450" y="492"/>
                              </a:lnTo>
                              <a:lnTo>
                                <a:pt x="450" y="450"/>
                              </a:lnTo>
                              <a:lnTo>
                                <a:pt x="419" y="450"/>
                              </a:lnTo>
                              <a:lnTo>
                                <a:pt x="387" y="492"/>
                              </a:lnTo>
                              <a:lnTo>
                                <a:pt x="354" y="492"/>
                              </a:lnTo>
                              <a:lnTo>
                                <a:pt x="322" y="492"/>
                              </a:lnTo>
                              <a:lnTo>
                                <a:pt x="290" y="450"/>
                              </a:lnTo>
                              <a:lnTo>
                                <a:pt x="257" y="450"/>
                              </a:lnTo>
                              <a:lnTo>
                                <a:pt x="226" y="450"/>
                              </a:lnTo>
                              <a:lnTo>
                                <a:pt x="193" y="450"/>
                              </a:lnTo>
                              <a:lnTo>
                                <a:pt x="193" y="492"/>
                              </a:lnTo>
                              <a:lnTo>
                                <a:pt x="129" y="492"/>
                              </a:lnTo>
                              <a:lnTo>
                                <a:pt x="97" y="492"/>
                              </a:lnTo>
                              <a:lnTo>
                                <a:pt x="97" y="532"/>
                              </a:lnTo>
                              <a:lnTo>
                                <a:pt x="65" y="532"/>
                              </a:lnTo>
                              <a:lnTo>
                                <a:pt x="65" y="492"/>
                              </a:lnTo>
                              <a:lnTo>
                                <a:pt x="33" y="492"/>
                              </a:lnTo>
                              <a:lnTo>
                                <a:pt x="0" y="492"/>
                              </a:lnTo>
                              <a:lnTo>
                                <a:pt x="0" y="450"/>
                              </a:lnTo>
                              <a:lnTo>
                                <a:pt x="0" y="408"/>
                              </a:lnTo>
                              <a:lnTo>
                                <a:pt x="33" y="408"/>
                              </a:lnTo>
                              <a:lnTo>
                                <a:pt x="33" y="369"/>
                              </a:lnTo>
                              <a:lnTo>
                                <a:pt x="65" y="286"/>
                              </a:lnTo>
                              <a:lnTo>
                                <a:pt x="97" y="246"/>
                              </a:lnTo>
                              <a:lnTo>
                                <a:pt x="97" y="164"/>
                              </a:lnTo>
                              <a:lnTo>
                                <a:pt x="162" y="81"/>
                              </a:lnTo>
                              <a:lnTo>
                                <a:pt x="193" y="81"/>
                              </a:lnTo>
                              <a:lnTo>
                                <a:pt x="226" y="81"/>
                              </a:lnTo>
                              <a:lnTo>
                                <a:pt x="257" y="122"/>
                              </a:lnTo>
                              <a:lnTo>
                                <a:pt x="290" y="122"/>
                              </a:lnTo>
                              <a:lnTo>
                                <a:pt x="322" y="122"/>
                              </a:lnTo>
                              <a:lnTo>
                                <a:pt x="354" y="122"/>
                              </a:lnTo>
                              <a:lnTo>
                                <a:pt x="387" y="122"/>
                              </a:lnTo>
                              <a:lnTo>
                                <a:pt x="419" y="122"/>
                              </a:lnTo>
                              <a:lnTo>
                                <a:pt x="450" y="122"/>
                              </a:lnTo>
                              <a:lnTo>
                                <a:pt x="483" y="122"/>
                              </a:lnTo>
                              <a:lnTo>
                                <a:pt x="515" y="122"/>
                              </a:lnTo>
                              <a:lnTo>
                                <a:pt x="515" y="81"/>
                              </a:lnTo>
                              <a:lnTo>
                                <a:pt x="547" y="81"/>
                              </a:lnTo>
                              <a:lnTo>
                                <a:pt x="579" y="41"/>
                              </a:lnTo>
                              <a:lnTo>
                                <a:pt x="611" y="0"/>
                              </a:lnTo>
                              <a:lnTo>
                                <a:pt x="644" y="0"/>
                              </a:lnTo>
                              <a:lnTo>
                                <a:pt x="677" y="0"/>
                              </a:lnTo>
                              <a:lnTo>
                                <a:pt x="707" y="41"/>
                              </a:lnTo>
                              <a:lnTo>
                                <a:pt x="707" y="81"/>
                              </a:lnTo>
                              <a:lnTo>
                                <a:pt x="740" y="81"/>
                              </a:lnTo>
                              <a:lnTo>
                                <a:pt x="772" y="81"/>
                              </a:lnTo>
                              <a:lnTo>
                                <a:pt x="805" y="81"/>
                              </a:lnTo>
                              <a:lnTo>
                                <a:pt x="836" y="41"/>
                              </a:lnTo>
                              <a:lnTo>
                                <a:pt x="868" y="41"/>
                              </a:lnTo>
                              <a:lnTo>
                                <a:pt x="901" y="41"/>
                              </a:lnTo>
                              <a:lnTo>
                                <a:pt x="934" y="0"/>
                              </a:lnTo>
                              <a:lnTo>
                                <a:pt x="934" y="41"/>
                              </a:lnTo>
                              <a:lnTo>
                                <a:pt x="934" y="81"/>
                              </a:lnTo>
                              <a:lnTo>
                                <a:pt x="901" y="122"/>
                              </a:lnTo>
                              <a:lnTo>
                                <a:pt x="901" y="204"/>
                              </a:lnTo>
                              <a:lnTo>
                                <a:pt x="901" y="246"/>
                              </a:lnTo>
                              <a:lnTo>
                                <a:pt x="868" y="286"/>
                              </a:lnTo>
                              <a:lnTo>
                                <a:pt x="868" y="369"/>
                              </a:lnTo>
                              <a:lnTo>
                                <a:pt x="868" y="450"/>
                              </a:lnTo>
                              <a:lnTo>
                                <a:pt x="868" y="492"/>
                              </a:lnTo>
                              <a:lnTo>
                                <a:pt x="836" y="532"/>
                              </a:lnTo>
                              <a:lnTo>
                                <a:pt x="805" y="532"/>
                              </a:lnTo>
                              <a:lnTo>
                                <a:pt x="805" y="573"/>
                              </a:lnTo>
                              <a:lnTo>
                                <a:pt x="772" y="573"/>
                              </a:lnTo>
                              <a:lnTo>
                                <a:pt x="772" y="613"/>
                              </a:lnTo>
                              <a:lnTo>
                                <a:pt x="740" y="61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4" name="Freeform 407"/>
                        <p:cNvSpPr>
                          <a:spLocks/>
                        </p:cNvSpPr>
                        <p:nvPr/>
                      </p:nvSpPr>
                      <p:spPr bwMode="auto">
                        <a:xfrm>
                          <a:off x="4658" y="2463"/>
                          <a:ext cx="136" cy="126"/>
                        </a:xfrm>
                        <a:custGeom>
                          <a:avLst/>
                          <a:gdLst/>
                          <a:ahLst/>
                          <a:cxnLst>
                            <a:cxn ang="0">
                              <a:pos x="386" y="369"/>
                            </a:cxn>
                            <a:cxn ang="0">
                              <a:pos x="354" y="369"/>
                            </a:cxn>
                            <a:cxn ang="0">
                              <a:pos x="321" y="369"/>
                            </a:cxn>
                            <a:cxn ang="0">
                              <a:pos x="289" y="369"/>
                            </a:cxn>
                            <a:cxn ang="0">
                              <a:pos x="258" y="411"/>
                            </a:cxn>
                            <a:cxn ang="0">
                              <a:pos x="225" y="451"/>
                            </a:cxn>
                            <a:cxn ang="0">
                              <a:pos x="193" y="451"/>
                            </a:cxn>
                            <a:cxn ang="0">
                              <a:pos x="160" y="493"/>
                            </a:cxn>
                            <a:cxn ang="0">
                              <a:pos x="128" y="493"/>
                            </a:cxn>
                            <a:cxn ang="0">
                              <a:pos x="97" y="493"/>
                            </a:cxn>
                            <a:cxn ang="0">
                              <a:pos x="97" y="451"/>
                            </a:cxn>
                            <a:cxn ang="0">
                              <a:pos x="64" y="451"/>
                            </a:cxn>
                            <a:cxn ang="0">
                              <a:pos x="64" y="411"/>
                            </a:cxn>
                            <a:cxn ang="0">
                              <a:pos x="32" y="411"/>
                            </a:cxn>
                            <a:cxn ang="0">
                              <a:pos x="32" y="369"/>
                            </a:cxn>
                            <a:cxn ang="0">
                              <a:pos x="32" y="288"/>
                            </a:cxn>
                            <a:cxn ang="0">
                              <a:pos x="0" y="247"/>
                            </a:cxn>
                            <a:cxn ang="0">
                              <a:pos x="32" y="247"/>
                            </a:cxn>
                            <a:cxn ang="0">
                              <a:pos x="32" y="206"/>
                            </a:cxn>
                            <a:cxn ang="0">
                              <a:pos x="64" y="206"/>
                            </a:cxn>
                            <a:cxn ang="0">
                              <a:pos x="97" y="206"/>
                            </a:cxn>
                            <a:cxn ang="0">
                              <a:pos x="128" y="165"/>
                            </a:cxn>
                            <a:cxn ang="0">
                              <a:pos x="160" y="124"/>
                            </a:cxn>
                            <a:cxn ang="0">
                              <a:pos x="128" y="124"/>
                            </a:cxn>
                            <a:cxn ang="0">
                              <a:pos x="160" y="124"/>
                            </a:cxn>
                            <a:cxn ang="0">
                              <a:pos x="193" y="83"/>
                            </a:cxn>
                            <a:cxn ang="0">
                              <a:pos x="225" y="42"/>
                            </a:cxn>
                            <a:cxn ang="0">
                              <a:pos x="289" y="0"/>
                            </a:cxn>
                            <a:cxn ang="0">
                              <a:pos x="321" y="124"/>
                            </a:cxn>
                            <a:cxn ang="0">
                              <a:pos x="321" y="206"/>
                            </a:cxn>
                            <a:cxn ang="0">
                              <a:pos x="321" y="247"/>
                            </a:cxn>
                            <a:cxn ang="0">
                              <a:pos x="354" y="288"/>
                            </a:cxn>
                            <a:cxn ang="0">
                              <a:pos x="354" y="328"/>
                            </a:cxn>
                            <a:cxn ang="0">
                              <a:pos x="386" y="369"/>
                            </a:cxn>
                          </a:cxnLst>
                          <a:rect l="0" t="0" r="r" b="b"/>
                          <a:pathLst>
                            <a:path w="386" h="493">
                              <a:moveTo>
                                <a:pt x="386" y="369"/>
                              </a:moveTo>
                              <a:lnTo>
                                <a:pt x="354" y="369"/>
                              </a:lnTo>
                              <a:lnTo>
                                <a:pt x="321" y="369"/>
                              </a:lnTo>
                              <a:lnTo>
                                <a:pt x="289" y="369"/>
                              </a:lnTo>
                              <a:lnTo>
                                <a:pt x="258" y="411"/>
                              </a:lnTo>
                              <a:lnTo>
                                <a:pt x="225" y="451"/>
                              </a:lnTo>
                              <a:lnTo>
                                <a:pt x="193" y="451"/>
                              </a:lnTo>
                              <a:lnTo>
                                <a:pt x="160" y="493"/>
                              </a:lnTo>
                              <a:lnTo>
                                <a:pt x="128" y="493"/>
                              </a:lnTo>
                              <a:lnTo>
                                <a:pt x="97" y="493"/>
                              </a:lnTo>
                              <a:lnTo>
                                <a:pt x="97" y="451"/>
                              </a:lnTo>
                              <a:lnTo>
                                <a:pt x="64" y="451"/>
                              </a:lnTo>
                              <a:lnTo>
                                <a:pt x="64" y="411"/>
                              </a:lnTo>
                              <a:lnTo>
                                <a:pt x="32" y="411"/>
                              </a:lnTo>
                              <a:lnTo>
                                <a:pt x="32" y="369"/>
                              </a:lnTo>
                              <a:lnTo>
                                <a:pt x="32" y="288"/>
                              </a:lnTo>
                              <a:lnTo>
                                <a:pt x="0" y="247"/>
                              </a:lnTo>
                              <a:lnTo>
                                <a:pt x="32" y="247"/>
                              </a:lnTo>
                              <a:lnTo>
                                <a:pt x="32" y="206"/>
                              </a:lnTo>
                              <a:lnTo>
                                <a:pt x="64" y="206"/>
                              </a:lnTo>
                              <a:lnTo>
                                <a:pt x="97" y="206"/>
                              </a:lnTo>
                              <a:lnTo>
                                <a:pt x="128" y="165"/>
                              </a:lnTo>
                              <a:lnTo>
                                <a:pt x="160" y="124"/>
                              </a:lnTo>
                              <a:lnTo>
                                <a:pt x="128" y="124"/>
                              </a:lnTo>
                              <a:lnTo>
                                <a:pt x="160" y="124"/>
                              </a:lnTo>
                              <a:lnTo>
                                <a:pt x="193" y="83"/>
                              </a:lnTo>
                              <a:lnTo>
                                <a:pt x="225" y="42"/>
                              </a:lnTo>
                              <a:lnTo>
                                <a:pt x="289" y="0"/>
                              </a:lnTo>
                              <a:lnTo>
                                <a:pt x="321" y="124"/>
                              </a:lnTo>
                              <a:lnTo>
                                <a:pt x="321" y="206"/>
                              </a:lnTo>
                              <a:lnTo>
                                <a:pt x="321" y="247"/>
                              </a:lnTo>
                              <a:lnTo>
                                <a:pt x="354" y="288"/>
                              </a:lnTo>
                              <a:lnTo>
                                <a:pt x="354" y="328"/>
                              </a:lnTo>
                              <a:lnTo>
                                <a:pt x="386" y="36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5" name="Freeform 408"/>
                        <p:cNvSpPr>
                          <a:spLocks/>
                        </p:cNvSpPr>
                        <p:nvPr/>
                      </p:nvSpPr>
                      <p:spPr bwMode="auto">
                        <a:xfrm>
                          <a:off x="4531" y="2475"/>
                          <a:ext cx="182" cy="126"/>
                        </a:xfrm>
                        <a:custGeom>
                          <a:avLst/>
                          <a:gdLst/>
                          <a:ahLst/>
                          <a:cxnLst>
                            <a:cxn ang="0">
                              <a:pos x="451" y="451"/>
                            </a:cxn>
                            <a:cxn ang="0">
                              <a:pos x="418" y="451"/>
                            </a:cxn>
                            <a:cxn ang="0">
                              <a:pos x="386" y="451"/>
                            </a:cxn>
                            <a:cxn ang="0">
                              <a:pos x="354" y="451"/>
                            </a:cxn>
                            <a:cxn ang="0">
                              <a:pos x="322" y="451"/>
                            </a:cxn>
                            <a:cxn ang="0">
                              <a:pos x="290" y="493"/>
                            </a:cxn>
                            <a:cxn ang="0">
                              <a:pos x="257" y="493"/>
                            </a:cxn>
                            <a:cxn ang="0">
                              <a:pos x="257" y="451"/>
                            </a:cxn>
                            <a:cxn ang="0">
                              <a:pos x="224" y="451"/>
                            </a:cxn>
                            <a:cxn ang="0">
                              <a:pos x="193" y="410"/>
                            </a:cxn>
                            <a:cxn ang="0">
                              <a:pos x="161" y="410"/>
                            </a:cxn>
                            <a:cxn ang="0">
                              <a:pos x="128" y="451"/>
                            </a:cxn>
                            <a:cxn ang="0">
                              <a:pos x="96" y="451"/>
                            </a:cxn>
                            <a:cxn ang="0">
                              <a:pos x="64" y="451"/>
                            </a:cxn>
                            <a:cxn ang="0">
                              <a:pos x="33" y="451"/>
                            </a:cxn>
                            <a:cxn ang="0">
                              <a:pos x="0" y="451"/>
                            </a:cxn>
                            <a:cxn ang="0">
                              <a:pos x="0" y="410"/>
                            </a:cxn>
                            <a:cxn ang="0">
                              <a:pos x="0" y="369"/>
                            </a:cxn>
                            <a:cxn ang="0">
                              <a:pos x="33" y="328"/>
                            </a:cxn>
                            <a:cxn ang="0">
                              <a:pos x="33" y="287"/>
                            </a:cxn>
                            <a:cxn ang="0">
                              <a:pos x="33" y="247"/>
                            </a:cxn>
                            <a:cxn ang="0">
                              <a:pos x="33" y="205"/>
                            </a:cxn>
                            <a:cxn ang="0">
                              <a:pos x="64" y="205"/>
                            </a:cxn>
                            <a:cxn ang="0">
                              <a:pos x="64" y="165"/>
                            </a:cxn>
                            <a:cxn ang="0">
                              <a:pos x="64" y="124"/>
                            </a:cxn>
                            <a:cxn ang="0">
                              <a:pos x="64" y="82"/>
                            </a:cxn>
                            <a:cxn ang="0">
                              <a:pos x="96" y="0"/>
                            </a:cxn>
                            <a:cxn ang="0">
                              <a:pos x="128" y="0"/>
                            </a:cxn>
                            <a:cxn ang="0">
                              <a:pos x="193" y="42"/>
                            </a:cxn>
                            <a:cxn ang="0">
                              <a:pos x="224" y="42"/>
                            </a:cxn>
                            <a:cxn ang="0">
                              <a:pos x="290" y="42"/>
                            </a:cxn>
                            <a:cxn ang="0">
                              <a:pos x="322" y="42"/>
                            </a:cxn>
                            <a:cxn ang="0">
                              <a:pos x="418" y="42"/>
                            </a:cxn>
                            <a:cxn ang="0">
                              <a:pos x="482" y="82"/>
                            </a:cxn>
                            <a:cxn ang="0">
                              <a:pos x="514" y="82"/>
                            </a:cxn>
                            <a:cxn ang="0">
                              <a:pos x="482" y="124"/>
                            </a:cxn>
                            <a:cxn ang="0">
                              <a:pos x="451" y="165"/>
                            </a:cxn>
                            <a:cxn ang="0">
                              <a:pos x="418" y="165"/>
                            </a:cxn>
                            <a:cxn ang="0">
                              <a:pos x="386" y="165"/>
                            </a:cxn>
                            <a:cxn ang="0">
                              <a:pos x="386" y="205"/>
                            </a:cxn>
                            <a:cxn ang="0">
                              <a:pos x="354" y="205"/>
                            </a:cxn>
                            <a:cxn ang="0">
                              <a:pos x="386" y="247"/>
                            </a:cxn>
                            <a:cxn ang="0">
                              <a:pos x="386" y="328"/>
                            </a:cxn>
                            <a:cxn ang="0">
                              <a:pos x="386" y="369"/>
                            </a:cxn>
                            <a:cxn ang="0">
                              <a:pos x="418" y="369"/>
                            </a:cxn>
                            <a:cxn ang="0">
                              <a:pos x="418" y="410"/>
                            </a:cxn>
                            <a:cxn ang="0">
                              <a:pos x="451" y="410"/>
                            </a:cxn>
                            <a:cxn ang="0">
                              <a:pos x="451" y="451"/>
                            </a:cxn>
                          </a:cxnLst>
                          <a:rect l="0" t="0" r="r" b="b"/>
                          <a:pathLst>
                            <a:path w="514" h="493">
                              <a:moveTo>
                                <a:pt x="451" y="451"/>
                              </a:moveTo>
                              <a:lnTo>
                                <a:pt x="418" y="451"/>
                              </a:lnTo>
                              <a:lnTo>
                                <a:pt x="386" y="451"/>
                              </a:lnTo>
                              <a:lnTo>
                                <a:pt x="354" y="451"/>
                              </a:lnTo>
                              <a:lnTo>
                                <a:pt x="322" y="451"/>
                              </a:lnTo>
                              <a:lnTo>
                                <a:pt x="290" y="493"/>
                              </a:lnTo>
                              <a:lnTo>
                                <a:pt x="257" y="493"/>
                              </a:lnTo>
                              <a:lnTo>
                                <a:pt x="257" y="451"/>
                              </a:lnTo>
                              <a:lnTo>
                                <a:pt x="224" y="451"/>
                              </a:lnTo>
                              <a:lnTo>
                                <a:pt x="193" y="410"/>
                              </a:lnTo>
                              <a:lnTo>
                                <a:pt x="161" y="410"/>
                              </a:lnTo>
                              <a:lnTo>
                                <a:pt x="128" y="451"/>
                              </a:lnTo>
                              <a:lnTo>
                                <a:pt x="96" y="451"/>
                              </a:lnTo>
                              <a:lnTo>
                                <a:pt x="64" y="451"/>
                              </a:lnTo>
                              <a:lnTo>
                                <a:pt x="33" y="451"/>
                              </a:lnTo>
                              <a:lnTo>
                                <a:pt x="0" y="451"/>
                              </a:lnTo>
                              <a:lnTo>
                                <a:pt x="0" y="410"/>
                              </a:lnTo>
                              <a:lnTo>
                                <a:pt x="0" y="369"/>
                              </a:lnTo>
                              <a:lnTo>
                                <a:pt x="33" y="328"/>
                              </a:lnTo>
                              <a:lnTo>
                                <a:pt x="33" y="287"/>
                              </a:lnTo>
                              <a:lnTo>
                                <a:pt x="33" y="247"/>
                              </a:lnTo>
                              <a:lnTo>
                                <a:pt x="33" y="205"/>
                              </a:lnTo>
                              <a:lnTo>
                                <a:pt x="64" y="205"/>
                              </a:lnTo>
                              <a:lnTo>
                                <a:pt x="64" y="165"/>
                              </a:lnTo>
                              <a:lnTo>
                                <a:pt x="64" y="124"/>
                              </a:lnTo>
                              <a:lnTo>
                                <a:pt x="64" y="82"/>
                              </a:lnTo>
                              <a:lnTo>
                                <a:pt x="96" y="0"/>
                              </a:lnTo>
                              <a:lnTo>
                                <a:pt x="128" y="0"/>
                              </a:lnTo>
                              <a:lnTo>
                                <a:pt x="193" y="42"/>
                              </a:lnTo>
                              <a:lnTo>
                                <a:pt x="224" y="42"/>
                              </a:lnTo>
                              <a:lnTo>
                                <a:pt x="290" y="42"/>
                              </a:lnTo>
                              <a:lnTo>
                                <a:pt x="322" y="42"/>
                              </a:lnTo>
                              <a:lnTo>
                                <a:pt x="418" y="42"/>
                              </a:lnTo>
                              <a:lnTo>
                                <a:pt x="482" y="82"/>
                              </a:lnTo>
                              <a:lnTo>
                                <a:pt x="514" y="82"/>
                              </a:lnTo>
                              <a:lnTo>
                                <a:pt x="482" y="124"/>
                              </a:lnTo>
                              <a:lnTo>
                                <a:pt x="451" y="165"/>
                              </a:lnTo>
                              <a:lnTo>
                                <a:pt x="418" y="165"/>
                              </a:lnTo>
                              <a:lnTo>
                                <a:pt x="386" y="165"/>
                              </a:lnTo>
                              <a:lnTo>
                                <a:pt x="386" y="205"/>
                              </a:lnTo>
                              <a:lnTo>
                                <a:pt x="354" y="205"/>
                              </a:lnTo>
                              <a:lnTo>
                                <a:pt x="386" y="247"/>
                              </a:lnTo>
                              <a:lnTo>
                                <a:pt x="386" y="328"/>
                              </a:lnTo>
                              <a:lnTo>
                                <a:pt x="386" y="369"/>
                              </a:lnTo>
                              <a:lnTo>
                                <a:pt x="418" y="369"/>
                              </a:lnTo>
                              <a:lnTo>
                                <a:pt x="418" y="410"/>
                              </a:lnTo>
                              <a:lnTo>
                                <a:pt x="451" y="410"/>
                              </a:lnTo>
                              <a:lnTo>
                                <a:pt x="451" y="451"/>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nvGrpSpPr>
                <p:cNvPr id="26" name="Group 409"/>
                <p:cNvGrpSpPr>
                  <a:grpSpLocks/>
                </p:cNvGrpSpPr>
                <p:nvPr/>
              </p:nvGrpSpPr>
              <p:grpSpPr bwMode="auto">
                <a:xfrm>
                  <a:off x="3312" y="958"/>
                  <a:ext cx="2153" cy="1154"/>
                  <a:chOff x="3312" y="950"/>
                  <a:chExt cx="2153" cy="1154"/>
                </a:xfrm>
                <a:grpFill/>
              </p:grpSpPr>
              <p:grpSp>
                <p:nvGrpSpPr>
                  <p:cNvPr id="27" name="Group 410"/>
                  <p:cNvGrpSpPr>
                    <a:grpSpLocks/>
                  </p:cNvGrpSpPr>
                  <p:nvPr/>
                </p:nvGrpSpPr>
                <p:grpSpPr bwMode="auto">
                  <a:xfrm>
                    <a:off x="4885" y="1423"/>
                    <a:ext cx="580" cy="681"/>
                    <a:chOff x="4885" y="1423"/>
                    <a:chExt cx="580" cy="681"/>
                  </a:xfrm>
                  <a:grpFill/>
                </p:grpSpPr>
                <p:sp>
                  <p:nvSpPr>
                    <p:cNvPr id="610" name="Freeform 411"/>
                    <p:cNvSpPr>
                      <a:spLocks/>
                    </p:cNvSpPr>
                    <p:nvPr/>
                  </p:nvSpPr>
                  <p:spPr bwMode="auto">
                    <a:xfrm>
                      <a:off x="5216" y="1865"/>
                      <a:ext cx="249" cy="157"/>
                    </a:xfrm>
                    <a:custGeom>
                      <a:avLst/>
                      <a:gdLst/>
                      <a:ahLst/>
                      <a:cxnLst>
                        <a:cxn ang="0">
                          <a:pos x="257" y="409"/>
                        </a:cxn>
                        <a:cxn ang="0">
                          <a:pos x="224" y="491"/>
                        </a:cxn>
                        <a:cxn ang="0">
                          <a:pos x="191" y="491"/>
                        </a:cxn>
                        <a:cxn ang="0">
                          <a:pos x="159" y="491"/>
                        </a:cxn>
                        <a:cxn ang="0">
                          <a:pos x="128" y="491"/>
                        </a:cxn>
                        <a:cxn ang="0">
                          <a:pos x="96" y="491"/>
                        </a:cxn>
                        <a:cxn ang="0">
                          <a:pos x="63" y="491"/>
                        </a:cxn>
                        <a:cxn ang="0">
                          <a:pos x="30" y="491"/>
                        </a:cxn>
                        <a:cxn ang="0">
                          <a:pos x="0" y="491"/>
                        </a:cxn>
                        <a:cxn ang="0">
                          <a:pos x="0" y="533"/>
                        </a:cxn>
                        <a:cxn ang="0">
                          <a:pos x="0" y="328"/>
                        </a:cxn>
                        <a:cxn ang="0">
                          <a:pos x="30" y="205"/>
                        </a:cxn>
                        <a:cxn ang="0">
                          <a:pos x="96" y="0"/>
                        </a:cxn>
                        <a:cxn ang="0">
                          <a:pos x="385" y="205"/>
                        </a:cxn>
                        <a:cxn ang="0">
                          <a:pos x="577" y="286"/>
                        </a:cxn>
                        <a:cxn ang="0">
                          <a:pos x="577" y="328"/>
                        </a:cxn>
                        <a:cxn ang="0">
                          <a:pos x="577" y="367"/>
                        </a:cxn>
                        <a:cxn ang="0">
                          <a:pos x="577" y="409"/>
                        </a:cxn>
                        <a:cxn ang="0">
                          <a:pos x="577" y="451"/>
                        </a:cxn>
                        <a:cxn ang="0">
                          <a:pos x="577" y="491"/>
                        </a:cxn>
                        <a:cxn ang="0">
                          <a:pos x="577" y="533"/>
                        </a:cxn>
                        <a:cxn ang="0">
                          <a:pos x="610" y="533"/>
                        </a:cxn>
                        <a:cxn ang="0">
                          <a:pos x="642" y="533"/>
                        </a:cxn>
                        <a:cxn ang="0">
                          <a:pos x="675" y="572"/>
                        </a:cxn>
                        <a:cxn ang="0">
                          <a:pos x="675" y="614"/>
                        </a:cxn>
                        <a:cxn ang="0">
                          <a:pos x="706" y="614"/>
                        </a:cxn>
                        <a:cxn ang="0">
                          <a:pos x="675" y="614"/>
                        </a:cxn>
                        <a:cxn ang="0">
                          <a:pos x="642" y="614"/>
                        </a:cxn>
                        <a:cxn ang="0">
                          <a:pos x="642" y="572"/>
                        </a:cxn>
                        <a:cxn ang="0">
                          <a:pos x="610" y="572"/>
                        </a:cxn>
                        <a:cxn ang="0">
                          <a:pos x="577" y="533"/>
                        </a:cxn>
                        <a:cxn ang="0">
                          <a:pos x="577" y="491"/>
                        </a:cxn>
                        <a:cxn ang="0">
                          <a:pos x="546" y="451"/>
                        </a:cxn>
                        <a:cxn ang="0">
                          <a:pos x="481" y="409"/>
                        </a:cxn>
                        <a:cxn ang="0">
                          <a:pos x="418" y="367"/>
                        </a:cxn>
                        <a:cxn ang="0">
                          <a:pos x="385" y="367"/>
                        </a:cxn>
                        <a:cxn ang="0">
                          <a:pos x="320" y="409"/>
                        </a:cxn>
                        <a:cxn ang="0">
                          <a:pos x="288" y="409"/>
                        </a:cxn>
                        <a:cxn ang="0">
                          <a:pos x="257" y="409"/>
                        </a:cxn>
                      </a:cxnLst>
                      <a:rect l="0" t="0" r="r" b="b"/>
                      <a:pathLst>
                        <a:path w="706" h="614">
                          <a:moveTo>
                            <a:pt x="257" y="409"/>
                          </a:moveTo>
                          <a:lnTo>
                            <a:pt x="224" y="491"/>
                          </a:lnTo>
                          <a:lnTo>
                            <a:pt x="191" y="491"/>
                          </a:lnTo>
                          <a:lnTo>
                            <a:pt x="159" y="491"/>
                          </a:lnTo>
                          <a:lnTo>
                            <a:pt x="128" y="491"/>
                          </a:lnTo>
                          <a:lnTo>
                            <a:pt x="96" y="491"/>
                          </a:lnTo>
                          <a:lnTo>
                            <a:pt x="63" y="491"/>
                          </a:lnTo>
                          <a:lnTo>
                            <a:pt x="30" y="491"/>
                          </a:lnTo>
                          <a:lnTo>
                            <a:pt x="0" y="491"/>
                          </a:lnTo>
                          <a:lnTo>
                            <a:pt x="0" y="533"/>
                          </a:lnTo>
                          <a:lnTo>
                            <a:pt x="0" y="328"/>
                          </a:lnTo>
                          <a:lnTo>
                            <a:pt x="30" y="205"/>
                          </a:lnTo>
                          <a:lnTo>
                            <a:pt x="96" y="0"/>
                          </a:lnTo>
                          <a:lnTo>
                            <a:pt x="385" y="205"/>
                          </a:lnTo>
                          <a:lnTo>
                            <a:pt x="577" y="286"/>
                          </a:lnTo>
                          <a:lnTo>
                            <a:pt x="577" y="328"/>
                          </a:lnTo>
                          <a:lnTo>
                            <a:pt x="577" y="367"/>
                          </a:lnTo>
                          <a:lnTo>
                            <a:pt x="577" y="409"/>
                          </a:lnTo>
                          <a:lnTo>
                            <a:pt x="577" y="451"/>
                          </a:lnTo>
                          <a:lnTo>
                            <a:pt x="577" y="491"/>
                          </a:lnTo>
                          <a:lnTo>
                            <a:pt x="577" y="533"/>
                          </a:lnTo>
                          <a:lnTo>
                            <a:pt x="610" y="533"/>
                          </a:lnTo>
                          <a:lnTo>
                            <a:pt x="642" y="533"/>
                          </a:lnTo>
                          <a:lnTo>
                            <a:pt x="675" y="572"/>
                          </a:lnTo>
                          <a:lnTo>
                            <a:pt x="675" y="614"/>
                          </a:lnTo>
                          <a:lnTo>
                            <a:pt x="706" y="614"/>
                          </a:lnTo>
                          <a:lnTo>
                            <a:pt x="675" y="614"/>
                          </a:lnTo>
                          <a:lnTo>
                            <a:pt x="642" y="614"/>
                          </a:lnTo>
                          <a:lnTo>
                            <a:pt x="642" y="572"/>
                          </a:lnTo>
                          <a:lnTo>
                            <a:pt x="610" y="572"/>
                          </a:lnTo>
                          <a:lnTo>
                            <a:pt x="577" y="533"/>
                          </a:lnTo>
                          <a:lnTo>
                            <a:pt x="577" y="491"/>
                          </a:lnTo>
                          <a:lnTo>
                            <a:pt x="546" y="451"/>
                          </a:lnTo>
                          <a:lnTo>
                            <a:pt x="481" y="409"/>
                          </a:lnTo>
                          <a:lnTo>
                            <a:pt x="418" y="367"/>
                          </a:lnTo>
                          <a:lnTo>
                            <a:pt x="385" y="367"/>
                          </a:lnTo>
                          <a:lnTo>
                            <a:pt x="320" y="409"/>
                          </a:lnTo>
                          <a:lnTo>
                            <a:pt x="288" y="409"/>
                          </a:lnTo>
                          <a:lnTo>
                            <a:pt x="257" y="40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28" name="Group 412"/>
                    <p:cNvGrpSpPr>
                      <a:grpSpLocks/>
                    </p:cNvGrpSpPr>
                    <p:nvPr/>
                  </p:nvGrpSpPr>
                  <p:grpSpPr bwMode="auto">
                    <a:xfrm>
                      <a:off x="4885" y="1423"/>
                      <a:ext cx="535" cy="681"/>
                      <a:chOff x="4349" y="1413"/>
                      <a:chExt cx="503" cy="884"/>
                    </a:xfrm>
                    <a:grpFill/>
                  </p:grpSpPr>
                  <p:sp>
                    <p:nvSpPr>
                      <p:cNvPr id="612" name="Freeform 413"/>
                      <p:cNvSpPr>
                        <a:spLocks/>
                      </p:cNvSpPr>
                      <p:nvPr/>
                    </p:nvSpPr>
                    <p:spPr bwMode="auto">
                      <a:xfrm>
                        <a:off x="4446" y="1782"/>
                        <a:ext cx="278" cy="204"/>
                      </a:xfrm>
                      <a:custGeom>
                        <a:avLst/>
                        <a:gdLst/>
                        <a:ahLst/>
                        <a:cxnLst>
                          <a:cxn ang="0">
                            <a:pos x="740" y="614"/>
                          </a:cxn>
                          <a:cxn ang="0">
                            <a:pos x="707" y="573"/>
                          </a:cxn>
                          <a:cxn ang="0">
                            <a:pos x="674" y="573"/>
                          </a:cxn>
                          <a:cxn ang="0">
                            <a:pos x="643" y="573"/>
                          </a:cxn>
                          <a:cxn ang="0">
                            <a:pos x="611" y="573"/>
                          </a:cxn>
                          <a:cxn ang="0">
                            <a:pos x="578" y="614"/>
                          </a:cxn>
                          <a:cxn ang="0">
                            <a:pos x="321" y="614"/>
                          </a:cxn>
                          <a:cxn ang="0">
                            <a:pos x="193" y="614"/>
                          </a:cxn>
                          <a:cxn ang="0">
                            <a:pos x="160" y="573"/>
                          </a:cxn>
                          <a:cxn ang="0">
                            <a:pos x="129" y="573"/>
                          </a:cxn>
                          <a:cxn ang="0">
                            <a:pos x="96" y="573"/>
                          </a:cxn>
                          <a:cxn ang="0">
                            <a:pos x="32" y="532"/>
                          </a:cxn>
                          <a:cxn ang="0">
                            <a:pos x="0" y="532"/>
                          </a:cxn>
                          <a:cxn ang="0">
                            <a:pos x="0" y="573"/>
                          </a:cxn>
                          <a:cxn ang="0">
                            <a:pos x="0" y="532"/>
                          </a:cxn>
                          <a:cxn ang="0">
                            <a:pos x="32" y="492"/>
                          </a:cxn>
                          <a:cxn ang="0">
                            <a:pos x="63" y="450"/>
                          </a:cxn>
                          <a:cxn ang="0">
                            <a:pos x="63" y="369"/>
                          </a:cxn>
                          <a:cxn ang="0">
                            <a:pos x="96" y="327"/>
                          </a:cxn>
                          <a:cxn ang="0">
                            <a:pos x="129" y="246"/>
                          </a:cxn>
                          <a:cxn ang="0">
                            <a:pos x="193" y="122"/>
                          </a:cxn>
                          <a:cxn ang="0">
                            <a:pos x="224" y="122"/>
                          </a:cxn>
                          <a:cxn ang="0">
                            <a:pos x="257" y="122"/>
                          </a:cxn>
                          <a:cxn ang="0">
                            <a:pos x="289" y="122"/>
                          </a:cxn>
                          <a:cxn ang="0">
                            <a:pos x="321" y="122"/>
                          </a:cxn>
                          <a:cxn ang="0">
                            <a:pos x="353" y="122"/>
                          </a:cxn>
                          <a:cxn ang="0">
                            <a:pos x="386" y="122"/>
                          </a:cxn>
                          <a:cxn ang="0">
                            <a:pos x="417" y="83"/>
                          </a:cxn>
                          <a:cxn ang="0">
                            <a:pos x="450" y="83"/>
                          </a:cxn>
                          <a:cxn ang="0">
                            <a:pos x="482" y="122"/>
                          </a:cxn>
                          <a:cxn ang="0">
                            <a:pos x="514" y="122"/>
                          </a:cxn>
                          <a:cxn ang="0">
                            <a:pos x="546" y="122"/>
                          </a:cxn>
                          <a:cxn ang="0">
                            <a:pos x="578" y="122"/>
                          </a:cxn>
                          <a:cxn ang="0">
                            <a:pos x="611" y="122"/>
                          </a:cxn>
                          <a:cxn ang="0">
                            <a:pos x="643" y="122"/>
                          </a:cxn>
                          <a:cxn ang="0">
                            <a:pos x="674" y="122"/>
                          </a:cxn>
                          <a:cxn ang="0">
                            <a:pos x="707" y="83"/>
                          </a:cxn>
                          <a:cxn ang="0">
                            <a:pos x="707" y="41"/>
                          </a:cxn>
                          <a:cxn ang="0">
                            <a:pos x="740" y="41"/>
                          </a:cxn>
                          <a:cxn ang="0">
                            <a:pos x="740" y="0"/>
                          </a:cxn>
                          <a:cxn ang="0">
                            <a:pos x="740" y="41"/>
                          </a:cxn>
                          <a:cxn ang="0">
                            <a:pos x="740" y="83"/>
                          </a:cxn>
                          <a:cxn ang="0">
                            <a:pos x="707" y="83"/>
                          </a:cxn>
                          <a:cxn ang="0">
                            <a:pos x="707" y="122"/>
                          </a:cxn>
                          <a:cxn ang="0">
                            <a:pos x="674" y="164"/>
                          </a:cxn>
                          <a:cxn ang="0">
                            <a:pos x="707" y="164"/>
                          </a:cxn>
                          <a:cxn ang="0">
                            <a:pos x="707" y="205"/>
                          </a:cxn>
                          <a:cxn ang="0">
                            <a:pos x="707" y="246"/>
                          </a:cxn>
                          <a:cxn ang="0">
                            <a:pos x="740" y="246"/>
                          </a:cxn>
                          <a:cxn ang="0">
                            <a:pos x="772" y="246"/>
                          </a:cxn>
                          <a:cxn ang="0">
                            <a:pos x="804" y="287"/>
                          </a:cxn>
                          <a:cxn ang="0">
                            <a:pos x="835" y="287"/>
                          </a:cxn>
                          <a:cxn ang="0">
                            <a:pos x="835" y="327"/>
                          </a:cxn>
                          <a:cxn ang="0">
                            <a:pos x="835" y="369"/>
                          </a:cxn>
                          <a:cxn ang="0">
                            <a:pos x="835" y="411"/>
                          </a:cxn>
                          <a:cxn ang="0">
                            <a:pos x="804" y="450"/>
                          </a:cxn>
                          <a:cxn ang="0">
                            <a:pos x="772" y="450"/>
                          </a:cxn>
                          <a:cxn ang="0">
                            <a:pos x="740" y="492"/>
                          </a:cxn>
                          <a:cxn ang="0">
                            <a:pos x="740" y="532"/>
                          </a:cxn>
                          <a:cxn ang="0">
                            <a:pos x="740" y="573"/>
                          </a:cxn>
                          <a:cxn ang="0">
                            <a:pos x="740" y="614"/>
                          </a:cxn>
                        </a:cxnLst>
                        <a:rect l="0" t="0" r="r" b="b"/>
                        <a:pathLst>
                          <a:path w="835" h="614">
                            <a:moveTo>
                              <a:pt x="740" y="614"/>
                            </a:moveTo>
                            <a:lnTo>
                              <a:pt x="707" y="573"/>
                            </a:lnTo>
                            <a:lnTo>
                              <a:pt x="674" y="573"/>
                            </a:lnTo>
                            <a:lnTo>
                              <a:pt x="643" y="573"/>
                            </a:lnTo>
                            <a:lnTo>
                              <a:pt x="611" y="573"/>
                            </a:lnTo>
                            <a:lnTo>
                              <a:pt x="578" y="614"/>
                            </a:lnTo>
                            <a:lnTo>
                              <a:pt x="321" y="614"/>
                            </a:lnTo>
                            <a:lnTo>
                              <a:pt x="193" y="614"/>
                            </a:lnTo>
                            <a:lnTo>
                              <a:pt x="160" y="573"/>
                            </a:lnTo>
                            <a:lnTo>
                              <a:pt x="129" y="573"/>
                            </a:lnTo>
                            <a:lnTo>
                              <a:pt x="96" y="573"/>
                            </a:lnTo>
                            <a:lnTo>
                              <a:pt x="32" y="532"/>
                            </a:lnTo>
                            <a:lnTo>
                              <a:pt x="0" y="532"/>
                            </a:lnTo>
                            <a:lnTo>
                              <a:pt x="0" y="573"/>
                            </a:lnTo>
                            <a:lnTo>
                              <a:pt x="0" y="532"/>
                            </a:lnTo>
                            <a:lnTo>
                              <a:pt x="32" y="492"/>
                            </a:lnTo>
                            <a:lnTo>
                              <a:pt x="63" y="450"/>
                            </a:lnTo>
                            <a:lnTo>
                              <a:pt x="63" y="369"/>
                            </a:lnTo>
                            <a:lnTo>
                              <a:pt x="96" y="327"/>
                            </a:lnTo>
                            <a:lnTo>
                              <a:pt x="129" y="246"/>
                            </a:lnTo>
                            <a:lnTo>
                              <a:pt x="193" y="122"/>
                            </a:lnTo>
                            <a:lnTo>
                              <a:pt x="224" y="122"/>
                            </a:lnTo>
                            <a:lnTo>
                              <a:pt x="257" y="122"/>
                            </a:lnTo>
                            <a:lnTo>
                              <a:pt x="289" y="122"/>
                            </a:lnTo>
                            <a:lnTo>
                              <a:pt x="321" y="122"/>
                            </a:lnTo>
                            <a:lnTo>
                              <a:pt x="353" y="122"/>
                            </a:lnTo>
                            <a:lnTo>
                              <a:pt x="386" y="122"/>
                            </a:lnTo>
                            <a:lnTo>
                              <a:pt x="417" y="83"/>
                            </a:lnTo>
                            <a:lnTo>
                              <a:pt x="450" y="83"/>
                            </a:lnTo>
                            <a:lnTo>
                              <a:pt x="482" y="122"/>
                            </a:lnTo>
                            <a:lnTo>
                              <a:pt x="514" y="122"/>
                            </a:lnTo>
                            <a:lnTo>
                              <a:pt x="546" y="122"/>
                            </a:lnTo>
                            <a:lnTo>
                              <a:pt x="578" y="122"/>
                            </a:lnTo>
                            <a:lnTo>
                              <a:pt x="611" y="122"/>
                            </a:lnTo>
                            <a:lnTo>
                              <a:pt x="643" y="122"/>
                            </a:lnTo>
                            <a:lnTo>
                              <a:pt x="674" y="122"/>
                            </a:lnTo>
                            <a:lnTo>
                              <a:pt x="707" y="83"/>
                            </a:lnTo>
                            <a:lnTo>
                              <a:pt x="707" y="41"/>
                            </a:lnTo>
                            <a:lnTo>
                              <a:pt x="740" y="41"/>
                            </a:lnTo>
                            <a:lnTo>
                              <a:pt x="740" y="0"/>
                            </a:lnTo>
                            <a:lnTo>
                              <a:pt x="740" y="41"/>
                            </a:lnTo>
                            <a:lnTo>
                              <a:pt x="740" y="83"/>
                            </a:lnTo>
                            <a:lnTo>
                              <a:pt x="707" y="83"/>
                            </a:lnTo>
                            <a:lnTo>
                              <a:pt x="707" y="122"/>
                            </a:lnTo>
                            <a:lnTo>
                              <a:pt x="674" y="164"/>
                            </a:lnTo>
                            <a:lnTo>
                              <a:pt x="707" y="164"/>
                            </a:lnTo>
                            <a:lnTo>
                              <a:pt x="707" y="205"/>
                            </a:lnTo>
                            <a:lnTo>
                              <a:pt x="707" y="246"/>
                            </a:lnTo>
                            <a:lnTo>
                              <a:pt x="740" y="246"/>
                            </a:lnTo>
                            <a:lnTo>
                              <a:pt x="772" y="246"/>
                            </a:lnTo>
                            <a:lnTo>
                              <a:pt x="804" y="287"/>
                            </a:lnTo>
                            <a:lnTo>
                              <a:pt x="835" y="287"/>
                            </a:lnTo>
                            <a:lnTo>
                              <a:pt x="835" y="327"/>
                            </a:lnTo>
                            <a:lnTo>
                              <a:pt x="835" y="369"/>
                            </a:lnTo>
                            <a:lnTo>
                              <a:pt x="835" y="411"/>
                            </a:lnTo>
                            <a:lnTo>
                              <a:pt x="804" y="450"/>
                            </a:lnTo>
                            <a:lnTo>
                              <a:pt x="772" y="450"/>
                            </a:lnTo>
                            <a:lnTo>
                              <a:pt x="740" y="492"/>
                            </a:lnTo>
                            <a:lnTo>
                              <a:pt x="740" y="532"/>
                            </a:lnTo>
                            <a:lnTo>
                              <a:pt x="740" y="573"/>
                            </a:lnTo>
                            <a:lnTo>
                              <a:pt x="740"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3" name="Freeform 414"/>
                      <p:cNvSpPr>
                        <a:spLocks/>
                      </p:cNvSpPr>
                      <p:nvPr/>
                    </p:nvSpPr>
                    <p:spPr bwMode="auto">
                      <a:xfrm>
                        <a:off x="4670" y="1780"/>
                        <a:ext cx="182" cy="301"/>
                      </a:xfrm>
                      <a:custGeom>
                        <a:avLst/>
                        <a:gdLst/>
                        <a:ahLst/>
                        <a:cxnLst>
                          <a:cxn ang="0">
                            <a:pos x="354" y="820"/>
                          </a:cxn>
                          <a:cxn ang="0">
                            <a:pos x="65" y="573"/>
                          </a:cxn>
                          <a:cxn ang="0">
                            <a:pos x="65" y="492"/>
                          </a:cxn>
                          <a:cxn ang="0">
                            <a:pos x="130" y="451"/>
                          </a:cxn>
                          <a:cxn ang="0">
                            <a:pos x="161" y="370"/>
                          </a:cxn>
                          <a:cxn ang="0">
                            <a:pos x="161" y="287"/>
                          </a:cxn>
                          <a:cxn ang="0">
                            <a:pos x="97" y="246"/>
                          </a:cxn>
                          <a:cxn ang="0">
                            <a:pos x="33" y="246"/>
                          </a:cxn>
                          <a:cxn ang="0">
                            <a:pos x="33" y="165"/>
                          </a:cxn>
                          <a:cxn ang="0">
                            <a:pos x="33" y="123"/>
                          </a:cxn>
                          <a:cxn ang="0">
                            <a:pos x="65" y="82"/>
                          </a:cxn>
                          <a:cxn ang="0">
                            <a:pos x="65" y="0"/>
                          </a:cxn>
                          <a:cxn ang="0">
                            <a:pos x="130" y="0"/>
                          </a:cxn>
                          <a:cxn ang="0">
                            <a:pos x="194" y="0"/>
                          </a:cxn>
                          <a:cxn ang="0">
                            <a:pos x="226" y="82"/>
                          </a:cxn>
                          <a:cxn ang="0">
                            <a:pos x="258" y="42"/>
                          </a:cxn>
                          <a:cxn ang="0">
                            <a:pos x="290" y="82"/>
                          </a:cxn>
                          <a:cxn ang="0">
                            <a:pos x="323" y="123"/>
                          </a:cxn>
                          <a:cxn ang="0">
                            <a:pos x="354" y="165"/>
                          </a:cxn>
                          <a:cxn ang="0">
                            <a:pos x="387" y="204"/>
                          </a:cxn>
                          <a:cxn ang="0">
                            <a:pos x="354" y="246"/>
                          </a:cxn>
                          <a:cxn ang="0">
                            <a:pos x="354" y="287"/>
                          </a:cxn>
                          <a:cxn ang="0">
                            <a:pos x="323" y="328"/>
                          </a:cxn>
                          <a:cxn ang="0">
                            <a:pos x="290" y="370"/>
                          </a:cxn>
                          <a:cxn ang="0">
                            <a:pos x="258" y="410"/>
                          </a:cxn>
                          <a:cxn ang="0">
                            <a:pos x="290" y="370"/>
                          </a:cxn>
                          <a:cxn ang="0">
                            <a:pos x="354" y="370"/>
                          </a:cxn>
                          <a:cxn ang="0">
                            <a:pos x="354" y="287"/>
                          </a:cxn>
                          <a:cxn ang="0">
                            <a:pos x="387" y="246"/>
                          </a:cxn>
                          <a:cxn ang="0">
                            <a:pos x="387" y="328"/>
                          </a:cxn>
                          <a:cxn ang="0">
                            <a:pos x="418" y="370"/>
                          </a:cxn>
                          <a:cxn ang="0">
                            <a:pos x="451" y="451"/>
                          </a:cxn>
                          <a:cxn ang="0">
                            <a:pos x="451" y="573"/>
                          </a:cxn>
                          <a:cxn ang="0">
                            <a:pos x="451" y="656"/>
                          </a:cxn>
                          <a:cxn ang="0">
                            <a:pos x="451" y="738"/>
                          </a:cxn>
                          <a:cxn ang="0">
                            <a:pos x="484" y="778"/>
                          </a:cxn>
                          <a:cxn ang="0">
                            <a:pos x="547" y="778"/>
                          </a:cxn>
                          <a:cxn ang="0">
                            <a:pos x="547" y="859"/>
                          </a:cxn>
                        </a:cxnLst>
                        <a:rect l="0" t="0" r="r" b="b"/>
                        <a:pathLst>
                          <a:path w="547" h="901">
                            <a:moveTo>
                              <a:pt x="547" y="901"/>
                            </a:moveTo>
                            <a:lnTo>
                              <a:pt x="354" y="820"/>
                            </a:lnTo>
                            <a:lnTo>
                              <a:pt x="65" y="615"/>
                            </a:lnTo>
                            <a:lnTo>
                              <a:pt x="65" y="573"/>
                            </a:lnTo>
                            <a:lnTo>
                              <a:pt x="65" y="532"/>
                            </a:lnTo>
                            <a:lnTo>
                              <a:pt x="65" y="492"/>
                            </a:lnTo>
                            <a:lnTo>
                              <a:pt x="97" y="451"/>
                            </a:lnTo>
                            <a:lnTo>
                              <a:pt x="130" y="451"/>
                            </a:lnTo>
                            <a:lnTo>
                              <a:pt x="161" y="410"/>
                            </a:lnTo>
                            <a:lnTo>
                              <a:pt x="161" y="370"/>
                            </a:lnTo>
                            <a:lnTo>
                              <a:pt x="161" y="328"/>
                            </a:lnTo>
                            <a:lnTo>
                              <a:pt x="161" y="287"/>
                            </a:lnTo>
                            <a:lnTo>
                              <a:pt x="130" y="287"/>
                            </a:lnTo>
                            <a:lnTo>
                              <a:pt x="97" y="246"/>
                            </a:lnTo>
                            <a:lnTo>
                              <a:pt x="65" y="246"/>
                            </a:lnTo>
                            <a:lnTo>
                              <a:pt x="33" y="246"/>
                            </a:lnTo>
                            <a:lnTo>
                              <a:pt x="33" y="204"/>
                            </a:lnTo>
                            <a:lnTo>
                              <a:pt x="33" y="165"/>
                            </a:lnTo>
                            <a:lnTo>
                              <a:pt x="0" y="165"/>
                            </a:lnTo>
                            <a:lnTo>
                              <a:pt x="33" y="123"/>
                            </a:lnTo>
                            <a:lnTo>
                              <a:pt x="33" y="82"/>
                            </a:lnTo>
                            <a:lnTo>
                              <a:pt x="65" y="82"/>
                            </a:lnTo>
                            <a:lnTo>
                              <a:pt x="65" y="42"/>
                            </a:lnTo>
                            <a:lnTo>
                              <a:pt x="65" y="0"/>
                            </a:lnTo>
                            <a:lnTo>
                              <a:pt x="97" y="0"/>
                            </a:lnTo>
                            <a:lnTo>
                              <a:pt x="130" y="0"/>
                            </a:lnTo>
                            <a:lnTo>
                              <a:pt x="161" y="0"/>
                            </a:lnTo>
                            <a:lnTo>
                              <a:pt x="194" y="0"/>
                            </a:lnTo>
                            <a:lnTo>
                              <a:pt x="226" y="42"/>
                            </a:lnTo>
                            <a:lnTo>
                              <a:pt x="226" y="82"/>
                            </a:lnTo>
                            <a:lnTo>
                              <a:pt x="258" y="82"/>
                            </a:lnTo>
                            <a:lnTo>
                              <a:pt x="258" y="42"/>
                            </a:lnTo>
                            <a:lnTo>
                              <a:pt x="258" y="82"/>
                            </a:lnTo>
                            <a:lnTo>
                              <a:pt x="290" y="82"/>
                            </a:lnTo>
                            <a:lnTo>
                              <a:pt x="290" y="123"/>
                            </a:lnTo>
                            <a:lnTo>
                              <a:pt x="323" y="123"/>
                            </a:lnTo>
                            <a:lnTo>
                              <a:pt x="323" y="165"/>
                            </a:lnTo>
                            <a:lnTo>
                              <a:pt x="354" y="165"/>
                            </a:lnTo>
                            <a:lnTo>
                              <a:pt x="354" y="204"/>
                            </a:lnTo>
                            <a:lnTo>
                              <a:pt x="387" y="204"/>
                            </a:lnTo>
                            <a:lnTo>
                              <a:pt x="387" y="246"/>
                            </a:lnTo>
                            <a:lnTo>
                              <a:pt x="354" y="246"/>
                            </a:lnTo>
                            <a:lnTo>
                              <a:pt x="323" y="287"/>
                            </a:lnTo>
                            <a:lnTo>
                              <a:pt x="354" y="287"/>
                            </a:lnTo>
                            <a:lnTo>
                              <a:pt x="354" y="328"/>
                            </a:lnTo>
                            <a:lnTo>
                              <a:pt x="323" y="328"/>
                            </a:lnTo>
                            <a:lnTo>
                              <a:pt x="323" y="370"/>
                            </a:lnTo>
                            <a:lnTo>
                              <a:pt x="290" y="370"/>
                            </a:lnTo>
                            <a:lnTo>
                              <a:pt x="258" y="370"/>
                            </a:lnTo>
                            <a:lnTo>
                              <a:pt x="258" y="410"/>
                            </a:lnTo>
                            <a:lnTo>
                              <a:pt x="290" y="410"/>
                            </a:lnTo>
                            <a:lnTo>
                              <a:pt x="290" y="370"/>
                            </a:lnTo>
                            <a:lnTo>
                              <a:pt x="323" y="370"/>
                            </a:lnTo>
                            <a:lnTo>
                              <a:pt x="354" y="370"/>
                            </a:lnTo>
                            <a:lnTo>
                              <a:pt x="354" y="328"/>
                            </a:lnTo>
                            <a:lnTo>
                              <a:pt x="354" y="287"/>
                            </a:lnTo>
                            <a:lnTo>
                              <a:pt x="354" y="246"/>
                            </a:lnTo>
                            <a:lnTo>
                              <a:pt x="387" y="246"/>
                            </a:lnTo>
                            <a:lnTo>
                              <a:pt x="387" y="287"/>
                            </a:lnTo>
                            <a:lnTo>
                              <a:pt x="387" y="328"/>
                            </a:lnTo>
                            <a:lnTo>
                              <a:pt x="418" y="328"/>
                            </a:lnTo>
                            <a:lnTo>
                              <a:pt x="418" y="370"/>
                            </a:lnTo>
                            <a:lnTo>
                              <a:pt x="451" y="410"/>
                            </a:lnTo>
                            <a:lnTo>
                              <a:pt x="451" y="451"/>
                            </a:lnTo>
                            <a:lnTo>
                              <a:pt x="451" y="532"/>
                            </a:lnTo>
                            <a:lnTo>
                              <a:pt x="451" y="573"/>
                            </a:lnTo>
                            <a:lnTo>
                              <a:pt x="451" y="615"/>
                            </a:lnTo>
                            <a:lnTo>
                              <a:pt x="451" y="656"/>
                            </a:lnTo>
                            <a:lnTo>
                              <a:pt x="451" y="697"/>
                            </a:lnTo>
                            <a:lnTo>
                              <a:pt x="451" y="738"/>
                            </a:lnTo>
                            <a:lnTo>
                              <a:pt x="484" y="738"/>
                            </a:lnTo>
                            <a:lnTo>
                              <a:pt x="484" y="778"/>
                            </a:lnTo>
                            <a:lnTo>
                              <a:pt x="515" y="778"/>
                            </a:lnTo>
                            <a:lnTo>
                              <a:pt x="547" y="778"/>
                            </a:lnTo>
                            <a:lnTo>
                              <a:pt x="547" y="820"/>
                            </a:lnTo>
                            <a:lnTo>
                              <a:pt x="547" y="859"/>
                            </a:lnTo>
                            <a:lnTo>
                              <a:pt x="547" y="901"/>
                            </a:lnTo>
                            <a:close/>
                          </a:path>
                        </a:pathLst>
                      </a:custGeom>
                      <a:solidFill>
                        <a:srgbClr val="FF0000"/>
                      </a:solidFill>
                      <a:ln w="0">
                        <a:solidFill>
                          <a:schemeClr val="bg1"/>
                        </a:solidFill>
                        <a:prstDash val="solid"/>
                        <a:round/>
                        <a:headEnd/>
                        <a:tailEnd/>
                      </a:ln>
                    </p:spPr>
                    <p:txBody>
                      <a:bodyPr/>
                      <a:lstStyle/>
                      <a:p>
                        <a:pPr>
                          <a:defRPr/>
                        </a:pPr>
                        <a:endParaRPr lang="pt-BR">
                          <a:ea typeface="+mn-ea"/>
                        </a:endParaRPr>
                      </a:p>
                    </p:txBody>
                  </p:sp>
                  <p:sp>
                    <p:nvSpPr>
                      <p:cNvPr id="614" name="Freeform 415"/>
                      <p:cNvSpPr>
                        <a:spLocks/>
                      </p:cNvSpPr>
                      <p:nvPr/>
                    </p:nvSpPr>
                    <p:spPr bwMode="auto">
                      <a:xfrm>
                        <a:off x="4349" y="1956"/>
                        <a:ext cx="343" cy="341"/>
                      </a:xfrm>
                      <a:custGeom>
                        <a:avLst/>
                        <a:gdLst/>
                        <a:ahLst/>
                        <a:cxnLst>
                          <a:cxn ang="0">
                            <a:pos x="643" y="697"/>
                          </a:cxn>
                          <a:cxn ang="0">
                            <a:pos x="610" y="739"/>
                          </a:cxn>
                          <a:cxn ang="0">
                            <a:pos x="579" y="739"/>
                          </a:cxn>
                          <a:cxn ang="0">
                            <a:pos x="547" y="739"/>
                          </a:cxn>
                          <a:cxn ang="0">
                            <a:pos x="514" y="739"/>
                          </a:cxn>
                          <a:cxn ang="0">
                            <a:pos x="482" y="778"/>
                          </a:cxn>
                          <a:cxn ang="0">
                            <a:pos x="386" y="820"/>
                          </a:cxn>
                          <a:cxn ang="0">
                            <a:pos x="225" y="902"/>
                          </a:cxn>
                          <a:cxn ang="0">
                            <a:pos x="96" y="983"/>
                          </a:cxn>
                          <a:cxn ang="0">
                            <a:pos x="64" y="1025"/>
                          </a:cxn>
                          <a:cxn ang="0">
                            <a:pos x="31" y="1025"/>
                          </a:cxn>
                          <a:cxn ang="0">
                            <a:pos x="0" y="1025"/>
                          </a:cxn>
                          <a:cxn ang="0">
                            <a:pos x="31" y="983"/>
                          </a:cxn>
                          <a:cxn ang="0">
                            <a:pos x="31" y="944"/>
                          </a:cxn>
                          <a:cxn ang="0">
                            <a:pos x="64" y="902"/>
                          </a:cxn>
                          <a:cxn ang="0">
                            <a:pos x="96" y="862"/>
                          </a:cxn>
                          <a:cxn ang="0">
                            <a:pos x="96" y="820"/>
                          </a:cxn>
                          <a:cxn ang="0">
                            <a:pos x="129" y="739"/>
                          </a:cxn>
                          <a:cxn ang="0">
                            <a:pos x="96" y="697"/>
                          </a:cxn>
                          <a:cxn ang="0">
                            <a:pos x="96" y="656"/>
                          </a:cxn>
                          <a:cxn ang="0">
                            <a:pos x="96" y="616"/>
                          </a:cxn>
                          <a:cxn ang="0">
                            <a:pos x="64" y="575"/>
                          </a:cxn>
                          <a:cxn ang="0">
                            <a:pos x="64" y="534"/>
                          </a:cxn>
                          <a:cxn ang="0">
                            <a:pos x="0" y="492"/>
                          </a:cxn>
                          <a:cxn ang="0">
                            <a:pos x="0" y="452"/>
                          </a:cxn>
                          <a:cxn ang="0">
                            <a:pos x="31" y="411"/>
                          </a:cxn>
                          <a:cxn ang="0">
                            <a:pos x="64" y="370"/>
                          </a:cxn>
                          <a:cxn ang="0">
                            <a:pos x="96" y="288"/>
                          </a:cxn>
                          <a:cxn ang="0">
                            <a:pos x="129" y="247"/>
                          </a:cxn>
                          <a:cxn ang="0">
                            <a:pos x="129" y="206"/>
                          </a:cxn>
                          <a:cxn ang="0">
                            <a:pos x="162" y="206"/>
                          </a:cxn>
                          <a:cxn ang="0">
                            <a:pos x="192" y="124"/>
                          </a:cxn>
                          <a:cxn ang="0">
                            <a:pos x="225" y="124"/>
                          </a:cxn>
                          <a:cxn ang="0">
                            <a:pos x="257" y="84"/>
                          </a:cxn>
                          <a:cxn ang="0">
                            <a:pos x="257" y="42"/>
                          </a:cxn>
                          <a:cxn ang="0">
                            <a:pos x="290" y="42"/>
                          </a:cxn>
                          <a:cxn ang="0">
                            <a:pos x="290" y="0"/>
                          </a:cxn>
                          <a:cxn ang="0">
                            <a:pos x="321" y="0"/>
                          </a:cxn>
                          <a:cxn ang="0">
                            <a:pos x="386" y="42"/>
                          </a:cxn>
                          <a:cxn ang="0">
                            <a:pos x="419" y="42"/>
                          </a:cxn>
                          <a:cxn ang="0">
                            <a:pos x="449" y="42"/>
                          </a:cxn>
                          <a:cxn ang="0">
                            <a:pos x="482" y="84"/>
                          </a:cxn>
                          <a:cxn ang="0">
                            <a:pos x="610" y="84"/>
                          </a:cxn>
                          <a:cxn ang="0">
                            <a:pos x="868" y="84"/>
                          </a:cxn>
                          <a:cxn ang="0">
                            <a:pos x="900" y="42"/>
                          </a:cxn>
                          <a:cxn ang="0">
                            <a:pos x="933" y="42"/>
                          </a:cxn>
                          <a:cxn ang="0">
                            <a:pos x="964" y="42"/>
                          </a:cxn>
                          <a:cxn ang="0">
                            <a:pos x="997" y="42"/>
                          </a:cxn>
                          <a:cxn ang="0">
                            <a:pos x="1029" y="84"/>
                          </a:cxn>
                          <a:cxn ang="0">
                            <a:pos x="964" y="288"/>
                          </a:cxn>
                          <a:cxn ang="0">
                            <a:pos x="933" y="411"/>
                          </a:cxn>
                          <a:cxn ang="0">
                            <a:pos x="933" y="616"/>
                          </a:cxn>
                          <a:cxn ang="0">
                            <a:pos x="771" y="697"/>
                          </a:cxn>
                          <a:cxn ang="0">
                            <a:pos x="676" y="697"/>
                          </a:cxn>
                          <a:cxn ang="0">
                            <a:pos x="643" y="697"/>
                          </a:cxn>
                        </a:cxnLst>
                        <a:rect l="0" t="0" r="r" b="b"/>
                        <a:pathLst>
                          <a:path w="1029" h="1025">
                            <a:moveTo>
                              <a:pt x="643" y="697"/>
                            </a:moveTo>
                            <a:lnTo>
                              <a:pt x="610" y="739"/>
                            </a:lnTo>
                            <a:lnTo>
                              <a:pt x="579" y="739"/>
                            </a:lnTo>
                            <a:lnTo>
                              <a:pt x="547" y="739"/>
                            </a:lnTo>
                            <a:lnTo>
                              <a:pt x="514" y="739"/>
                            </a:lnTo>
                            <a:lnTo>
                              <a:pt x="482" y="778"/>
                            </a:lnTo>
                            <a:lnTo>
                              <a:pt x="386" y="820"/>
                            </a:lnTo>
                            <a:lnTo>
                              <a:pt x="225" y="902"/>
                            </a:lnTo>
                            <a:lnTo>
                              <a:pt x="96" y="983"/>
                            </a:lnTo>
                            <a:lnTo>
                              <a:pt x="64" y="1025"/>
                            </a:lnTo>
                            <a:lnTo>
                              <a:pt x="31" y="1025"/>
                            </a:lnTo>
                            <a:lnTo>
                              <a:pt x="0" y="1025"/>
                            </a:lnTo>
                            <a:lnTo>
                              <a:pt x="31" y="983"/>
                            </a:lnTo>
                            <a:lnTo>
                              <a:pt x="31" y="944"/>
                            </a:lnTo>
                            <a:lnTo>
                              <a:pt x="64" y="902"/>
                            </a:lnTo>
                            <a:lnTo>
                              <a:pt x="96" y="862"/>
                            </a:lnTo>
                            <a:lnTo>
                              <a:pt x="96" y="820"/>
                            </a:lnTo>
                            <a:lnTo>
                              <a:pt x="129" y="739"/>
                            </a:lnTo>
                            <a:lnTo>
                              <a:pt x="96" y="697"/>
                            </a:lnTo>
                            <a:lnTo>
                              <a:pt x="96" y="656"/>
                            </a:lnTo>
                            <a:lnTo>
                              <a:pt x="96" y="616"/>
                            </a:lnTo>
                            <a:lnTo>
                              <a:pt x="64" y="575"/>
                            </a:lnTo>
                            <a:lnTo>
                              <a:pt x="64" y="534"/>
                            </a:lnTo>
                            <a:lnTo>
                              <a:pt x="0" y="492"/>
                            </a:lnTo>
                            <a:lnTo>
                              <a:pt x="0" y="452"/>
                            </a:lnTo>
                            <a:lnTo>
                              <a:pt x="31" y="411"/>
                            </a:lnTo>
                            <a:lnTo>
                              <a:pt x="64" y="370"/>
                            </a:lnTo>
                            <a:lnTo>
                              <a:pt x="96" y="288"/>
                            </a:lnTo>
                            <a:lnTo>
                              <a:pt x="129" y="247"/>
                            </a:lnTo>
                            <a:lnTo>
                              <a:pt x="129" y="206"/>
                            </a:lnTo>
                            <a:lnTo>
                              <a:pt x="162" y="206"/>
                            </a:lnTo>
                            <a:lnTo>
                              <a:pt x="192" y="124"/>
                            </a:lnTo>
                            <a:lnTo>
                              <a:pt x="225" y="124"/>
                            </a:lnTo>
                            <a:lnTo>
                              <a:pt x="257" y="84"/>
                            </a:lnTo>
                            <a:lnTo>
                              <a:pt x="257" y="42"/>
                            </a:lnTo>
                            <a:lnTo>
                              <a:pt x="290" y="42"/>
                            </a:lnTo>
                            <a:lnTo>
                              <a:pt x="290" y="0"/>
                            </a:lnTo>
                            <a:lnTo>
                              <a:pt x="321" y="0"/>
                            </a:lnTo>
                            <a:lnTo>
                              <a:pt x="386" y="42"/>
                            </a:lnTo>
                            <a:lnTo>
                              <a:pt x="419" y="42"/>
                            </a:lnTo>
                            <a:lnTo>
                              <a:pt x="449" y="42"/>
                            </a:lnTo>
                            <a:lnTo>
                              <a:pt x="482" y="84"/>
                            </a:lnTo>
                            <a:lnTo>
                              <a:pt x="610" y="84"/>
                            </a:lnTo>
                            <a:lnTo>
                              <a:pt x="868" y="84"/>
                            </a:lnTo>
                            <a:lnTo>
                              <a:pt x="900" y="42"/>
                            </a:lnTo>
                            <a:lnTo>
                              <a:pt x="933" y="42"/>
                            </a:lnTo>
                            <a:lnTo>
                              <a:pt x="964" y="42"/>
                            </a:lnTo>
                            <a:lnTo>
                              <a:pt x="997" y="42"/>
                            </a:lnTo>
                            <a:lnTo>
                              <a:pt x="1029" y="84"/>
                            </a:lnTo>
                            <a:lnTo>
                              <a:pt x="964" y="288"/>
                            </a:lnTo>
                            <a:lnTo>
                              <a:pt x="933" y="411"/>
                            </a:lnTo>
                            <a:lnTo>
                              <a:pt x="933" y="616"/>
                            </a:lnTo>
                            <a:lnTo>
                              <a:pt x="771" y="697"/>
                            </a:lnTo>
                            <a:lnTo>
                              <a:pt x="676" y="697"/>
                            </a:lnTo>
                            <a:lnTo>
                              <a:pt x="643"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5" name="Freeform 416"/>
                      <p:cNvSpPr>
                        <a:spLocks/>
                      </p:cNvSpPr>
                      <p:nvPr/>
                    </p:nvSpPr>
                    <p:spPr bwMode="auto">
                      <a:xfrm>
                        <a:off x="4595" y="1631"/>
                        <a:ext cx="213" cy="219"/>
                      </a:xfrm>
                      <a:custGeom>
                        <a:avLst/>
                        <a:gdLst/>
                        <a:ahLst/>
                        <a:cxnLst>
                          <a:cxn ang="0">
                            <a:pos x="290" y="451"/>
                          </a:cxn>
                          <a:cxn ang="0">
                            <a:pos x="290" y="492"/>
                          </a:cxn>
                          <a:cxn ang="0">
                            <a:pos x="257" y="492"/>
                          </a:cxn>
                          <a:cxn ang="0">
                            <a:pos x="257" y="534"/>
                          </a:cxn>
                          <a:cxn ang="0">
                            <a:pos x="225" y="574"/>
                          </a:cxn>
                          <a:cxn ang="0">
                            <a:pos x="194" y="574"/>
                          </a:cxn>
                          <a:cxn ang="0">
                            <a:pos x="161" y="574"/>
                          </a:cxn>
                          <a:cxn ang="0">
                            <a:pos x="128" y="574"/>
                          </a:cxn>
                          <a:cxn ang="0">
                            <a:pos x="97" y="574"/>
                          </a:cxn>
                          <a:cxn ang="0">
                            <a:pos x="65" y="574"/>
                          </a:cxn>
                          <a:cxn ang="0">
                            <a:pos x="32" y="574"/>
                          </a:cxn>
                          <a:cxn ang="0">
                            <a:pos x="0" y="534"/>
                          </a:cxn>
                          <a:cxn ang="0">
                            <a:pos x="32" y="492"/>
                          </a:cxn>
                          <a:cxn ang="0">
                            <a:pos x="97" y="370"/>
                          </a:cxn>
                          <a:cxn ang="0">
                            <a:pos x="225" y="165"/>
                          </a:cxn>
                          <a:cxn ang="0">
                            <a:pos x="290" y="83"/>
                          </a:cxn>
                          <a:cxn ang="0">
                            <a:pos x="418" y="42"/>
                          </a:cxn>
                          <a:cxn ang="0">
                            <a:pos x="515" y="0"/>
                          </a:cxn>
                          <a:cxn ang="0">
                            <a:pos x="515" y="42"/>
                          </a:cxn>
                          <a:cxn ang="0">
                            <a:pos x="515" y="83"/>
                          </a:cxn>
                          <a:cxn ang="0">
                            <a:pos x="547" y="123"/>
                          </a:cxn>
                          <a:cxn ang="0">
                            <a:pos x="547" y="165"/>
                          </a:cxn>
                          <a:cxn ang="0">
                            <a:pos x="547" y="206"/>
                          </a:cxn>
                          <a:cxn ang="0">
                            <a:pos x="547" y="247"/>
                          </a:cxn>
                          <a:cxn ang="0">
                            <a:pos x="547" y="287"/>
                          </a:cxn>
                          <a:cxn ang="0">
                            <a:pos x="547" y="328"/>
                          </a:cxn>
                          <a:cxn ang="0">
                            <a:pos x="547" y="370"/>
                          </a:cxn>
                          <a:cxn ang="0">
                            <a:pos x="579" y="370"/>
                          </a:cxn>
                          <a:cxn ang="0">
                            <a:pos x="579" y="411"/>
                          </a:cxn>
                          <a:cxn ang="0">
                            <a:pos x="612" y="411"/>
                          </a:cxn>
                          <a:cxn ang="0">
                            <a:pos x="643" y="411"/>
                          </a:cxn>
                          <a:cxn ang="0">
                            <a:pos x="643" y="451"/>
                          </a:cxn>
                          <a:cxn ang="0">
                            <a:pos x="612" y="451"/>
                          </a:cxn>
                          <a:cxn ang="0">
                            <a:pos x="612" y="492"/>
                          </a:cxn>
                          <a:cxn ang="0">
                            <a:pos x="612" y="534"/>
                          </a:cxn>
                          <a:cxn ang="0">
                            <a:pos x="579" y="574"/>
                          </a:cxn>
                          <a:cxn ang="0">
                            <a:pos x="579" y="615"/>
                          </a:cxn>
                          <a:cxn ang="0">
                            <a:pos x="579" y="656"/>
                          </a:cxn>
                          <a:cxn ang="0">
                            <a:pos x="579" y="615"/>
                          </a:cxn>
                          <a:cxn ang="0">
                            <a:pos x="547" y="615"/>
                          </a:cxn>
                          <a:cxn ang="0">
                            <a:pos x="547" y="574"/>
                          </a:cxn>
                          <a:cxn ang="0">
                            <a:pos x="515" y="574"/>
                          </a:cxn>
                          <a:cxn ang="0">
                            <a:pos x="515" y="534"/>
                          </a:cxn>
                          <a:cxn ang="0">
                            <a:pos x="483" y="534"/>
                          </a:cxn>
                          <a:cxn ang="0">
                            <a:pos x="483" y="492"/>
                          </a:cxn>
                          <a:cxn ang="0">
                            <a:pos x="483" y="534"/>
                          </a:cxn>
                          <a:cxn ang="0">
                            <a:pos x="451" y="534"/>
                          </a:cxn>
                          <a:cxn ang="0">
                            <a:pos x="451" y="492"/>
                          </a:cxn>
                          <a:cxn ang="0">
                            <a:pos x="418" y="451"/>
                          </a:cxn>
                          <a:cxn ang="0">
                            <a:pos x="386" y="451"/>
                          </a:cxn>
                          <a:cxn ang="0">
                            <a:pos x="355" y="451"/>
                          </a:cxn>
                          <a:cxn ang="0">
                            <a:pos x="322" y="451"/>
                          </a:cxn>
                          <a:cxn ang="0">
                            <a:pos x="290" y="451"/>
                          </a:cxn>
                        </a:cxnLst>
                        <a:rect l="0" t="0" r="r" b="b"/>
                        <a:pathLst>
                          <a:path w="643" h="656">
                            <a:moveTo>
                              <a:pt x="290" y="451"/>
                            </a:moveTo>
                            <a:lnTo>
                              <a:pt x="290" y="492"/>
                            </a:lnTo>
                            <a:lnTo>
                              <a:pt x="257" y="492"/>
                            </a:lnTo>
                            <a:lnTo>
                              <a:pt x="257" y="534"/>
                            </a:lnTo>
                            <a:lnTo>
                              <a:pt x="225" y="574"/>
                            </a:lnTo>
                            <a:lnTo>
                              <a:pt x="194" y="574"/>
                            </a:lnTo>
                            <a:lnTo>
                              <a:pt x="161" y="574"/>
                            </a:lnTo>
                            <a:lnTo>
                              <a:pt x="128" y="574"/>
                            </a:lnTo>
                            <a:lnTo>
                              <a:pt x="97" y="574"/>
                            </a:lnTo>
                            <a:lnTo>
                              <a:pt x="65" y="574"/>
                            </a:lnTo>
                            <a:lnTo>
                              <a:pt x="32" y="574"/>
                            </a:lnTo>
                            <a:lnTo>
                              <a:pt x="0" y="534"/>
                            </a:lnTo>
                            <a:lnTo>
                              <a:pt x="32" y="492"/>
                            </a:lnTo>
                            <a:lnTo>
                              <a:pt x="97" y="370"/>
                            </a:lnTo>
                            <a:lnTo>
                              <a:pt x="225" y="165"/>
                            </a:lnTo>
                            <a:lnTo>
                              <a:pt x="290" y="83"/>
                            </a:lnTo>
                            <a:lnTo>
                              <a:pt x="418" y="42"/>
                            </a:lnTo>
                            <a:lnTo>
                              <a:pt x="515" y="0"/>
                            </a:lnTo>
                            <a:lnTo>
                              <a:pt x="515" y="42"/>
                            </a:lnTo>
                            <a:lnTo>
                              <a:pt x="515" y="83"/>
                            </a:lnTo>
                            <a:lnTo>
                              <a:pt x="547" y="123"/>
                            </a:lnTo>
                            <a:lnTo>
                              <a:pt x="547" y="165"/>
                            </a:lnTo>
                            <a:lnTo>
                              <a:pt x="547" y="206"/>
                            </a:lnTo>
                            <a:lnTo>
                              <a:pt x="547" y="247"/>
                            </a:lnTo>
                            <a:lnTo>
                              <a:pt x="547" y="287"/>
                            </a:lnTo>
                            <a:lnTo>
                              <a:pt x="547" y="328"/>
                            </a:lnTo>
                            <a:lnTo>
                              <a:pt x="547" y="370"/>
                            </a:lnTo>
                            <a:lnTo>
                              <a:pt x="579" y="370"/>
                            </a:lnTo>
                            <a:lnTo>
                              <a:pt x="579" y="411"/>
                            </a:lnTo>
                            <a:lnTo>
                              <a:pt x="612" y="411"/>
                            </a:lnTo>
                            <a:lnTo>
                              <a:pt x="643" y="411"/>
                            </a:lnTo>
                            <a:lnTo>
                              <a:pt x="643" y="451"/>
                            </a:lnTo>
                            <a:lnTo>
                              <a:pt x="612" y="451"/>
                            </a:lnTo>
                            <a:lnTo>
                              <a:pt x="612" y="492"/>
                            </a:lnTo>
                            <a:lnTo>
                              <a:pt x="612" y="534"/>
                            </a:lnTo>
                            <a:lnTo>
                              <a:pt x="579" y="574"/>
                            </a:lnTo>
                            <a:lnTo>
                              <a:pt x="579" y="615"/>
                            </a:lnTo>
                            <a:lnTo>
                              <a:pt x="579" y="656"/>
                            </a:lnTo>
                            <a:lnTo>
                              <a:pt x="579" y="615"/>
                            </a:lnTo>
                            <a:lnTo>
                              <a:pt x="547" y="615"/>
                            </a:lnTo>
                            <a:lnTo>
                              <a:pt x="547" y="574"/>
                            </a:lnTo>
                            <a:lnTo>
                              <a:pt x="515" y="574"/>
                            </a:lnTo>
                            <a:lnTo>
                              <a:pt x="515" y="534"/>
                            </a:lnTo>
                            <a:lnTo>
                              <a:pt x="483" y="534"/>
                            </a:lnTo>
                            <a:lnTo>
                              <a:pt x="483" y="492"/>
                            </a:lnTo>
                            <a:lnTo>
                              <a:pt x="483" y="534"/>
                            </a:lnTo>
                            <a:lnTo>
                              <a:pt x="451" y="534"/>
                            </a:lnTo>
                            <a:lnTo>
                              <a:pt x="451" y="492"/>
                            </a:lnTo>
                            <a:lnTo>
                              <a:pt x="418" y="451"/>
                            </a:lnTo>
                            <a:lnTo>
                              <a:pt x="386" y="451"/>
                            </a:lnTo>
                            <a:lnTo>
                              <a:pt x="355" y="451"/>
                            </a:lnTo>
                            <a:lnTo>
                              <a:pt x="322" y="451"/>
                            </a:lnTo>
                            <a:lnTo>
                              <a:pt x="290" y="45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6" name="Freeform 417"/>
                      <p:cNvSpPr>
                        <a:spLocks/>
                      </p:cNvSpPr>
                      <p:nvPr/>
                    </p:nvSpPr>
                    <p:spPr bwMode="auto">
                      <a:xfrm>
                        <a:off x="4371" y="1413"/>
                        <a:ext cx="399" cy="410"/>
                      </a:xfrm>
                      <a:custGeom>
                        <a:avLst/>
                        <a:gdLst/>
                        <a:ahLst/>
                        <a:cxnLst>
                          <a:cxn ang="0">
                            <a:pos x="385" y="1228"/>
                          </a:cxn>
                          <a:cxn ang="0">
                            <a:pos x="355" y="1189"/>
                          </a:cxn>
                          <a:cxn ang="0">
                            <a:pos x="322" y="1147"/>
                          </a:cxn>
                          <a:cxn ang="0">
                            <a:pos x="257" y="1147"/>
                          </a:cxn>
                          <a:cxn ang="0">
                            <a:pos x="193" y="1147"/>
                          </a:cxn>
                          <a:cxn ang="0">
                            <a:pos x="128" y="1147"/>
                          </a:cxn>
                          <a:cxn ang="0">
                            <a:pos x="65" y="1147"/>
                          </a:cxn>
                          <a:cxn ang="0">
                            <a:pos x="32" y="1147"/>
                          </a:cxn>
                          <a:cxn ang="0">
                            <a:pos x="0" y="1106"/>
                          </a:cxn>
                          <a:cxn ang="0">
                            <a:pos x="32" y="1025"/>
                          </a:cxn>
                          <a:cxn ang="0">
                            <a:pos x="97" y="1025"/>
                          </a:cxn>
                          <a:cxn ang="0">
                            <a:pos x="161" y="1025"/>
                          </a:cxn>
                          <a:cxn ang="0">
                            <a:pos x="193" y="983"/>
                          </a:cxn>
                          <a:cxn ang="0">
                            <a:pos x="193" y="861"/>
                          </a:cxn>
                          <a:cxn ang="0">
                            <a:pos x="193" y="778"/>
                          </a:cxn>
                          <a:cxn ang="0">
                            <a:pos x="161" y="697"/>
                          </a:cxn>
                          <a:cxn ang="0">
                            <a:pos x="161" y="615"/>
                          </a:cxn>
                          <a:cxn ang="0">
                            <a:pos x="193" y="573"/>
                          </a:cxn>
                          <a:cxn ang="0">
                            <a:pos x="193" y="492"/>
                          </a:cxn>
                          <a:cxn ang="0">
                            <a:pos x="226" y="450"/>
                          </a:cxn>
                          <a:cxn ang="0">
                            <a:pos x="289" y="369"/>
                          </a:cxn>
                          <a:cxn ang="0">
                            <a:pos x="289" y="287"/>
                          </a:cxn>
                          <a:cxn ang="0">
                            <a:pos x="257" y="205"/>
                          </a:cxn>
                          <a:cxn ang="0">
                            <a:pos x="226" y="164"/>
                          </a:cxn>
                          <a:cxn ang="0">
                            <a:pos x="257" y="123"/>
                          </a:cxn>
                          <a:cxn ang="0">
                            <a:pos x="322" y="83"/>
                          </a:cxn>
                          <a:cxn ang="0">
                            <a:pos x="355" y="42"/>
                          </a:cxn>
                          <a:cxn ang="0">
                            <a:pos x="418" y="42"/>
                          </a:cxn>
                          <a:cxn ang="0">
                            <a:pos x="483" y="0"/>
                          </a:cxn>
                          <a:cxn ang="0">
                            <a:pos x="546" y="0"/>
                          </a:cxn>
                          <a:cxn ang="0">
                            <a:pos x="612" y="42"/>
                          </a:cxn>
                          <a:cxn ang="0">
                            <a:pos x="675" y="42"/>
                          </a:cxn>
                          <a:cxn ang="0">
                            <a:pos x="707" y="83"/>
                          </a:cxn>
                          <a:cxn ang="0">
                            <a:pos x="773" y="123"/>
                          </a:cxn>
                          <a:cxn ang="0">
                            <a:pos x="836" y="123"/>
                          </a:cxn>
                          <a:cxn ang="0">
                            <a:pos x="901" y="123"/>
                          </a:cxn>
                          <a:cxn ang="0">
                            <a:pos x="933" y="164"/>
                          </a:cxn>
                          <a:cxn ang="0">
                            <a:pos x="997" y="164"/>
                          </a:cxn>
                          <a:cxn ang="0">
                            <a:pos x="1030" y="205"/>
                          </a:cxn>
                          <a:cxn ang="0">
                            <a:pos x="1061" y="287"/>
                          </a:cxn>
                          <a:cxn ang="0">
                            <a:pos x="1094" y="328"/>
                          </a:cxn>
                          <a:cxn ang="0">
                            <a:pos x="1126" y="287"/>
                          </a:cxn>
                          <a:cxn ang="0">
                            <a:pos x="1126" y="369"/>
                          </a:cxn>
                          <a:cxn ang="0">
                            <a:pos x="1126" y="450"/>
                          </a:cxn>
                          <a:cxn ang="0">
                            <a:pos x="1158" y="492"/>
                          </a:cxn>
                          <a:cxn ang="0">
                            <a:pos x="1190" y="573"/>
                          </a:cxn>
                          <a:cxn ang="0">
                            <a:pos x="1190" y="655"/>
                          </a:cxn>
                          <a:cxn ang="0">
                            <a:pos x="965" y="739"/>
                          </a:cxn>
                          <a:cxn ang="0">
                            <a:pos x="773" y="1025"/>
                          </a:cxn>
                          <a:cxn ang="0">
                            <a:pos x="675" y="1189"/>
                          </a:cxn>
                          <a:cxn ang="0">
                            <a:pos x="612" y="1228"/>
                          </a:cxn>
                          <a:cxn ang="0">
                            <a:pos x="546" y="1228"/>
                          </a:cxn>
                          <a:cxn ang="0">
                            <a:pos x="483" y="1228"/>
                          </a:cxn>
                          <a:cxn ang="0">
                            <a:pos x="418" y="1228"/>
                          </a:cxn>
                        </a:cxnLst>
                        <a:rect l="0" t="0" r="r" b="b"/>
                        <a:pathLst>
                          <a:path w="1190" h="1228">
                            <a:moveTo>
                              <a:pt x="418" y="1228"/>
                            </a:moveTo>
                            <a:lnTo>
                              <a:pt x="385" y="1228"/>
                            </a:lnTo>
                            <a:lnTo>
                              <a:pt x="385" y="1189"/>
                            </a:lnTo>
                            <a:lnTo>
                              <a:pt x="355" y="1189"/>
                            </a:lnTo>
                            <a:lnTo>
                              <a:pt x="355" y="1147"/>
                            </a:lnTo>
                            <a:lnTo>
                              <a:pt x="322" y="1147"/>
                            </a:lnTo>
                            <a:lnTo>
                              <a:pt x="289" y="1147"/>
                            </a:lnTo>
                            <a:lnTo>
                              <a:pt x="257" y="1147"/>
                            </a:lnTo>
                            <a:lnTo>
                              <a:pt x="226" y="1147"/>
                            </a:lnTo>
                            <a:lnTo>
                              <a:pt x="193" y="1147"/>
                            </a:lnTo>
                            <a:lnTo>
                              <a:pt x="161" y="1147"/>
                            </a:lnTo>
                            <a:lnTo>
                              <a:pt x="128" y="1147"/>
                            </a:lnTo>
                            <a:lnTo>
                              <a:pt x="97" y="1147"/>
                            </a:lnTo>
                            <a:lnTo>
                              <a:pt x="65" y="1147"/>
                            </a:lnTo>
                            <a:lnTo>
                              <a:pt x="32" y="1189"/>
                            </a:lnTo>
                            <a:lnTo>
                              <a:pt x="32" y="1147"/>
                            </a:lnTo>
                            <a:lnTo>
                              <a:pt x="32" y="1106"/>
                            </a:lnTo>
                            <a:lnTo>
                              <a:pt x="0" y="1106"/>
                            </a:lnTo>
                            <a:lnTo>
                              <a:pt x="0" y="1065"/>
                            </a:lnTo>
                            <a:lnTo>
                              <a:pt x="32" y="1025"/>
                            </a:lnTo>
                            <a:lnTo>
                              <a:pt x="65" y="1025"/>
                            </a:lnTo>
                            <a:lnTo>
                              <a:pt x="97" y="1025"/>
                            </a:lnTo>
                            <a:lnTo>
                              <a:pt x="128" y="1025"/>
                            </a:lnTo>
                            <a:lnTo>
                              <a:pt x="161" y="1025"/>
                            </a:lnTo>
                            <a:lnTo>
                              <a:pt x="161" y="983"/>
                            </a:lnTo>
                            <a:lnTo>
                              <a:pt x="193" y="983"/>
                            </a:lnTo>
                            <a:lnTo>
                              <a:pt x="193" y="942"/>
                            </a:lnTo>
                            <a:lnTo>
                              <a:pt x="193" y="861"/>
                            </a:lnTo>
                            <a:lnTo>
                              <a:pt x="193" y="820"/>
                            </a:lnTo>
                            <a:lnTo>
                              <a:pt x="193" y="778"/>
                            </a:lnTo>
                            <a:lnTo>
                              <a:pt x="193" y="739"/>
                            </a:lnTo>
                            <a:lnTo>
                              <a:pt x="161" y="697"/>
                            </a:lnTo>
                            <a:lnTo>
                              <a:pt x="161" y="655"/>
                            </a:lnTo>
                            <a:lnTo>
                              <a:pt x="161" y="615"/>
                            </a:lnTo>
                            <a:lnTo>
                              <a:pt x="193" y="615"/>
                            </a:lnTo>
                            <a:lnTo>
                              <a:pt x="193" y="573"/>
                            </a:lnTo>
                            <a:lnTo>
                              <a:pt x="193" y="533"/>
                            </a:lnTo>
                            <a:lnTo>
                              <a:pt x="193" y="492"/>
                            </a:lnTo>
                            <a:lnTo>
                              <a:pt x="226" y="492"/>
                            </a:lnTo>
                            <a:lnTo>
                              <a:pt x="226" y="450"/>
                            </a:lnTo>
                            <a:lnTo>
                              <a:pt x="257" y="411"/>
                            </a:lnTo>
                            <a:lnTo>
                              <a:pt x="289" y="369"/>
                            </a:lnTo>
                            <a:lnTo>
                              <a:pt x="289" y="328"/>
                            </a:lnTo>
                            <a:lnTo>
                              <a:pt x="289" y="287"/>
                            </a:lnTo>
                            <a:lnTo>
                              <a:pt x="257" y="245"/>
                            </a:lnTo>
                            <a:lnTo>
                              <a:pt x="257" y="205"/>
                            </a:lnTo>
                            <a:lnTo>
                              <a:pt x="226" y="205"/>
                            </a:lnTo>
                            <a:lnTo>
                              <a:pt x="226" y="164"/>
                            </a:lnTo>
                            <a:lnTo>
                              <a:pt x="226" y="123"/>
                            </a:lnTo>
                            <a:lnTo>
                              <a:pt x="257" y="123"/>
                            </a:lnTo>
                            <a:lnTo>
                              <a:pt x="289" y="83"/>
                            </a:lnTo>
                            <a:lnTo>
                              <a:pt x="322" y="83"/>
                            </a:lnTo>
                            <a:lnTo>
                              <a:pt x="322" y="42"/>
                            </a:lnTo>
                            <a:lnTo>
                              <a:pt x="355" y="42"/>
                            </a:lnTo>
                            <a:lnTo>
                              <a:pt x="385" y="42"/>
                            </a:lnTo>
                            <a:lnTo>
                              <a:pt x="418" y="42"/>
                            </a:lnTo>
                            <a:lnTo>
                              <a:pt x="450" y="42"/>
                            </a:lnTo>
                            <a:lnTo>
                              <a:pt x="483" y="0"/>
                            </a:lnTo>
                            <a:lnTo>
                              <a:pt x="515" y="0"/>
                            </a:lnTo>
                            <a:lnTo>
                              <a:pt x="546" y="0"/>
                            </a:lnTo>
                            <a:lnTo>
                              <a:pt x="579" y="0"/>
                            </a:lnTo>
                            <a:lnTo>
                              <a:pt x="612" y="42"/>
                            </a:lnTo>
                            <a:lnTo>
                              <a:pt x="644" y="42"/>
                            </a:lnTo>
                            <a:lnTo>
                              <a:pt x="675" y="42"/>
                            </a:lnTo>
                            <a:lnTo>
                              <a:pt x="675" y="83"/>
                            </a:lnTo>
                            <a:lnTo>
                              <a:pt x="707" y="83"/>
                            </a:lnTo>
                            <a:lnTo>
                              <a:pt x="740" y="83"/>
                            </a:lnTo>
                            <a:lnTo>
                              <a:pt x="773" y="123"/>
                            </a:lnTo>
                            <a:lnTo>
                              <a:pt x="804" y="123"/>
                            </a:lnTo>
                            <a:lnTo>
                              <a:pt x="836" y="123"/>
                            </a:lnTo>
                            <a:lnTo>
                              <a:pt x="869" y="123"/>
                            </a:lnTo>
                            <a:lnTo>
                              <a:pt x="901" y="123"/>
                            </a:lnTo>
                            <a:lnTo>
                              <a:pt x="933" y="123"/>
                            </a:lnTo>
                            <a:lnTo>
                              <a:pt x="933" y="164"/>
                            </a:lnTo>
                            <a:lnTo>
                              <a:pt x="965" y="164"/>
                            </a:lnTo>
                            <a:lnTo>
                              <a:pt x="997" y="164"/>
                            </a:lnTo>
                            <a:lnTo>
                              <a:pt x="1030" y="164"/>
                            </a:lnTo>
                            <a:lnTo>
                              <a:pt x="1030" y="205"/>
                            </a:lnTo>
                            <a:lnTo>
                              <a:pt x="1030" y="245"/>
                            </a:lnTo>
                            <a:lnTo>
                              <a:pt x="1061" y="287"/>
                            </a:lnTo>
                            <a:lnTo>
                              <a:pt x="1061" y="328"/>
                            </a:lnTo>
                            <a:lnTo>
                              <a:pt x="1094" y="328"/>
                            </a:lnTo>
                            <a:lnTo>
                              <a:pt x="1094" y="287"/>
                            </a:lnTo>
                            <a:lnTo>
                              <a:pt x="1126" y="287"/>
                            </a:lnTo>
                            <a:lnTo>
                              <a:pt x="1126" y="328"/>
                            </a:lnTo>
                            <a:lnTo>
                              <a:pt x="1126" y="369"/>
                            </a:lnTo>
                            <a:lnTo>
                              <a:pt x="1126" y="411"/>
                            </a:lnTo>
                            <a:lnTo>
                              <a:pt x="1126" y="450"/>
                            </a:lnTo>
                            <a:lnTo>
                              <a:pt x="1126" y="492"/>
                            </a:lnTo>
                            <a:lnTo>
                              <a:pt x="1158" y="492"/>
                            </a:lnTo>
                            <a:lnTo>
                              <a:pt x="1190" y="533"/>
                            </a:lnTo>
                            <a:lnTo>
                              <a:pt x="1190" y="573"/>
                            </a:lnTo>
                            <a:lnTo>
                              <a:pt x="1190" y="615"/>
                            </a:lnTo>
                            <a:lnTo>
                              <a:pt x="1190" y="655"/>
                            </a:lnTo>
                            <a:lnTo>
                              <a:pt x="1094" y="697"/>
                            </a:lnTo>
                            <a:lnTo>
                              <a:pt x="965" y="739"/>
                            </a:lnTo>
                            <a:lnTo>
                              <a:pt x="901" y="820"/>
                            </a:lnTo>
                            <a:lnTo>
                              <a:pt x="773" y="1025"/>
                            </a:lnTo>
                            <a:lnTo>
                              <a:pt x="707" y="1147"/>
                            </a:lnTo>
                            <a:lnTo>
                              <a:pt x="675" y="1189"/>
                            </a:lnTo>
                            <a:lnTo>
                              <a:pt x="644" y="1189"/>
                            </a:lnTo>
                            <a:lnTo>
                              <a:pt x="612" y="1228"/>
                            </a:lnTo>
                            <a:lnTo>
                              <a:pt x="579" y="1228"/>
                            </a:lnTo>
                            <a:lnTo>
                              <a:pt x="546" y="1228"/>
                            </a:lnTo>
                            <a:lnTo>
                              <a:pt x="515" y="1228"/>
                            </a:lnTo>
                            <a:lnTo>
                              <a:pt x="483" y="1228"/>
                            </a:lnTo>
                            <a:lnTo>
                              <a:pt x="450" y="1228"/>
                            </a:lnTo>
                            <a:lnTo>
                              <a:pt x="418" y="1228"/>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nvGrpSpPr>
                  <p:cNvPr id="29" name="Group 418"/>
                  <p:cNvGrpSpPr>
                    <a:grpSpLocks/>
                  </p:cNvGrpSpPr>
                  <p:nvPr/>
                </p:nvGrpSpPr>
                <p:grpSpPr bwMode="auto">
                  <a:xfrm>
                    <a:off x="3312" y="950"/>
                    <a:ext cx="1982" cy="998"/>
                    <a:chOff x="3312" y="950"/>
                    <a:chExt cx="1982" cy="998"/>
                  </a:xfrm>
                  <a:grpFill/>
                </p:grpSpPr>
                <p:sp>
                  <p:nvSpPr>
                    <p:cNvPr id="585" name="Freeform 419"/>
                    <p:cNvSpPr>
                      <a:spLocks/>
                    </p:cNvSpPr>
                    <p:nvPr/>
                  </p:nvSpPr>
                  <p:spPr bwMode="auto">
                    <a:xfrm>
                      <a:off x="4657" y="1423"/>
                      <a:ext cx="147" cy="284"/>
                    </a:xfrm>
                    <a:custGeom>
                      <a:avLst/>
                      <a:gdLst/>
                      <a:ahLst/>
                      <a:cxnLst>
                        <a:cxn ang="0">
                          <a:pos x="289" y="42"/>
                        </a:cxn>
                        <a:cxn ang="0">
                          <a:pos x="289" y="83"/>
                        </a:cxn>
                        <a:cxn ang="0">
                          <a:pos x="258" y="83"/>
                        </a:cxn>
                        <a:cxn ang="0">
                          <a:pos x="258" y="124"/>
                        </a:cxn>
                        <a:cxn ang="0">
                          <a:pos x="321" y="369"/>
                        </a:cxn>
                        <a:cxn ang="0">
                          <a:pos x="321" y="411"/>
                        </a:cxn>
                        <a:cxn ang="0">
                          <a:pos x="354" y="574"/>
                        </a:cxn>
                        <a:cxn ang="0">
                          <a:pos x="386" y="655"/>
                        </a:cxn>
                        <a:cxn ang="0">
                          <a:pos x="386" y="697"/>
                        </a:cxn>
                        <a:cxn ang="0">
                          <a:pos x="418" y="779"/>
                        </a:cxn>
                        <a:cxn ang="0">
                          <a:pos x="418" y="820"/>
                        </a:cxn>
                        <a:cxn ang="0">
                          <a:pos x="418" y="861"/>
                        </a:cxn>
                        <a:cxn ang="0">
                          <a:pos x="386" y="902"/>
                        </a:cxn>
                        <a:cxn ang="0">
                          <a:pos x="386" y="943"/>
                        </a:cxn>
                        <a:cxn ang="0">
                          <a:pos x="386" y="983"/>
                        </a:cxn>
                        <a:cxn ang="0">
                          <a:pos x="386" y="1025"/>
                        </a:cxn>
                        <a:cxn ang="0">
                          <a:pos x="386" y="1066"/>
                        </a:cxn>
                        <a:cxn ang="0">
                          <a:pos x="386" y="1107"/>
                        </a:cxn>
                        <a:cxn ang="0">
                          <a:pos x="354" y="1025"/>
                        </a:cxn>
                        <a:cxn ang="0">
                          <a:pos x="321" y="983"/>
                        </a:cxn>
                        <a:cxn ang="0">
                          <a:pos x="321" y="943"/>
                        </a:cxn>
                        <a:cxn ang="0">
                          <a:pos x="321" y="902"/>
                        </a:cxn>
                        <a:cxn ang="0">
                          <a:pos x="321" y="861"/>
                        </a:cxn>
                        <a:cxn ang="0">
                          <a:pos x="289" y="820"/>
                        </a:cxn>
                        <a:cxn ang="0">
                          <a:pos x="258" y="820"/>
                        </a:cxn>
                        <a:cxn ang="0">
                          <a:pos x="225" y="820"/>
                        </a:cxn>
                        <a:cxn ang="0">
                          <a:pos x="193" y="779"/>
                        </a:cxn>
                        <a:cxn ang="0">
                          <a:pos x="160" y="779"/>
                        </a:cxn>
                        <a:cxn ang="0">
                          <a:pos x="129" y="779"/>
                        </a:cxn>
                        <a:cxn ang="0">
                          <a:pos x="97" y="820"/>
                        </a:cxn>
                        <a:cxn ang="0">
                          <a:pos x="97" y="779"/>
                        </a:cxn>
                        <a:cxn ang="0">
                          <a:pos x="97" y="738"/>
                        </a:cxn>
                        <a:cxn ang="0">
                          <a:pos x="64" y="738"/>
                        </a:cxn>
                        <a:cxn ang="0">
                          <a:pos x="32" y="779"/>
                        </a:cxn>
                        <a:cxn ang="0">
                          <a:pos x="32" y="738"/>
                        </a:cxn>
                        <a:cxn ang="0">
                          <a:pos x="0" y="738"/>
                        </a:cxn>
                        <a:cxn ang="0">
                          <a:pos x="32" y="616"/>
                        </a:cxn>
                        <a:cxn ang="0">
                          <a:pos x="32" y="574"/>
                        </a:cxn>
                        <a:cxn ang="0">
                          <a:pos x="32" y="493"/>
                        </a:cxn>
                        <a:cxn ang="0">
                          <a:pos x="64" y="451"/>
                        </a:cxn>
                        <a:cxn ang="0">
                          <a:pos x="129" y="328"/>
                        </a:cxn>
                        <a:cxn ang="0">
                          <a:pos x="129" y="246"/>
                        </a:cxn>
                        <a:cxn ang="0">
                          <a:pos x="160" y="205"/>
                        </a:cxn>
                        <a:cxn ang="0">
                          <a:pos x="160" y="165"/>
                        </a:cxn>
                        <a:cxn ang="0">
                          <a:pos x="193" y="124"/>
                        </a:cxn>
                        <a:cxn ang="0">
                          <a:pos x="193" y="83"/>
                        </a:cxn>
                        <a:cxn ang="0">
                          <a:pos x="225" y="42"/>
                        </a:cxn>
                        <a:cxn ang="0">
                          <a:pos x="225" y="0"/>
                        </a:cxn>
                        <a:cxn ang="0">
                          <a:pos x="258" y="42"/>
                        </a:cxn>
                        <a:cxn ang="0">
                          <a:pos x="289" y="42"/>
                        </a:cxn>
                      </a:cxnLst>
                      <a:rect l="0" t="0" r="r" b="b"/>
                      <a:pathLst>
                        <a:path w="418" h="1107">
                          <a:moveTo>
                            <a:pt x="289" y="42"/>
                          </a:moveTo>
                          <a:lnTo>
                            <a:pt x="289" y="83"/>
                          </a:lnTo>
                          <a:lnTo>
                            <a:pt x="258" y="83"/>
                          </a:lnTo>
                          <a:lnTo>
                            <a:pt x="258" y="124"/>
                          </a:lnTo>
                          <a:lnTo>
                            <a:pt x="321" y="369"/>
                          </a:lnTo>
                          <a:lnTo>
                            <a:pt x="321" y="411"/>
                          </a:lnTo>
                          <a:lnTo>
                            <a:pt x="354" y="574"/>
                          </a:lnTo>
                          <a:lnTo>
                            <a:pt x="386" y="655"/>
                          </a:lnTo>
                          <a:lnTo>
                            <a:pt x="386" y="697"/>
                          </a:lnTo>
                          <a:lnTo>
                            <a:pt x="418" y="779"/>
                          </a:lnTo>
                          <a:lnTo>
                            <a:pt x="418" y="820"/>
                          </a:lnTo>
                          <a:lnTo>
                            <a:pt x="418" y="861"/>
                          </a:lnTo>
                          <a:lnTo>
                            <a:pt x="386" y="902"/>
                          </a:lnTo>
                          <a:lnTo>
                            <a:pt x="386" y="943"/>
                          </a:lnTo>
                          <a:lnTo>
                            <a:pt x="386" y="983"/>
                          </a:lnTo>
                          <a:lnTo>
                            <a:pt x="386" y="1025"/>
                          </a:lnTo>
                          <a:lnTo>
                            <a:pt x="386" y="1066"/>
                          </a:lnTo>
                          <a:lnTo>
                            <a:pt x="386" y="1107"/>
                          </a:lnTo>
                          <a:lnTo>
                            <a:pt x="354" y="1025"/>
                          </a:lnTo>
                          <a:lnTo>
                            <a:pt x="321" y="983"/>
                          </a:lnTo>
                          <a:lnTo>
                            <a:pt x="321" y="943"/>
                          </a:lnTo>
                          <a:lnTo>
                            <a:pt x="321" y="902"/>
                          </a:lnTo>
                          <a:lnTo>
                            <a:pt x="321" y="861"/>
                          </a:lnTo>
                          <a:lnTo>
                            <a:pt x="289" y="820"/>
                          </a:lnTo>
                          <a:lnTo>
                            <a:pt x="258" y="820"/>
                          </a:lnTo>
                          <a:lnTo>
                            <a:pt x="225" y="820"/>
                          </a:lnTo>
                          <a:lnTo>
                            <a:pt x="193" y="779"/>
                          </a:lnTo>
                          <a:lnTo>
                            <a:pt x="160" y="779"/>
                          </a:lnTo>
                          <a:lnTo>
                            <a:pt x="129" y="779"/>
                          </a:lnTo>
                          <a:lnTo>
                            <a:pt x="97" y="820"/>
                          </a:lnTo>
                          <a:lnTo>
                            <a:pt x="97" y="779"/>
                          </a:lnTo>
                          <a:lnTo>
                            <a:pt x="97" y="738"/>
                          </a:lnTo>
                          <a:lnTo>
                            <a:pt x="64" y="738"/>
                          </a:lnTo>
                          <a:lnTo>
                            <a:pt x="32" y="779"/>
                          </a:lnTo>
                          <a:lnTo>
                            <a:pt x="32" y="738"/>
                          </a:lnTo>
                          <a:lnTo>
                            <a:pt x="0" y="738"/>
                          </a:lnTo>
                          <a:lnTo>
                            <a:pt x="32" y="616"/>
                          </a:lnTo>
                          <a:lnTo>
                            <a:pt x="32" y="574"/>
                          </a:lnTo>
                          <a:lnTo>
                            <a:pt x="32" y="493"/>
                          </a:lnTo>
                          <a:lnTo>
                            <a:pt x="64" y="451"/>
                          </a:lnTo>
                          <a:lnTo>
                            <a:pt x="129" y="328"/>
                          </a:lnTo>
                          <a:lnTo>
                            <a:pt x="129" y="246"/>
                          </a:lnTo>
                          <a:lnTo>
                            <a:pt x="160" y="205"/>
                          </a:lnTo>
                          <a:lnTo>
                            <a:pt x="160" y="165"/>
                          </a:lnTo>
                          <a:lnTo>
                            <a:pt x="193" y="124"/>
                          </a:lnTo>
                          <a:lnTo>
                            <a:pt x="193" y="83"/>
                          </a:lnTo>
                          <a:lnTo>
                            <a:pt x="225" y="42"/>
                          </a:lnTo>
                          <a:lnTo>
                            <a:pt x="225" y="0"/>
                          </a:lnTo>
                          <a:lnTo>
                            <a:pt x="258" y="42"/>
                          </a:lnTo>
                          <a:lnTo>
                            <a:pt x="289" y="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86" name="Freeform 420"/>
                    <p:cNvSpPr>
                      <a:spLocks/>
                    </p:cNvSpPr>
                    <p:nvPr/>
                  </p:nvSpPr>
                  <p:spPr bwMode="auto">
                    <a:xfrm>
                      <a:off x="4281" y="1413"/>
                      <a:ext cx="171" cy="304"/>
                    </a:xfrm>
                    <a:custGeom>
                      <a:avLst/>
                      <a:gdLst/>
                      <a:ahLst/>
                      <a:cxnLst>
                        <a:cxn ang="0">
                          <a:pos x="482" y="1147"/>
                        </a:cxn>
                        <a:cxn ang="0">
                          <a:pos x="450" y="1147"/>
                        </a:cxn>
                        <a:cxn ang="0">
                          <a:pos x="417" y="1147"/>
                        </a:cxn>
                        <a:cxn ang="0">
                          <a:pos x="386" y="1147"/>
                        </a:cxn>
                        <a:cxn ang="0">
                          <a:pos x="353" y="1147"/>
                        </a:cxn>
                        <a:cxn ang="0">
                          <a:pos x="320" y="1147"/>
                        </a:cxn>
                        <a:cxn ang="0">
                          <a:pos x="289" y="1187"/>
                        </a:cxn>
                        <a:cxn ang="0">
                          <a:pos x="257" y="1187"/>
                        </a:cxn>
                        <a:cxn ang="0">
                          <a:pos x="225" y="1147"/>
                        </a:cxn>
                        <a:cxn ang="0">
                          <a:pos x="129" y="1106"/>
                        </a:cxn>
                        <a:cxn ang="0">
                          <a:pos x="96" y="1065"/>
                        </a:cxn>
                        <a:cxn ang="0">
                          <a:pos x="63" y="1065"/>
                        </a:cxn>
                        <a:cxn ang="0">
                          <a:pos x="31" y="1065"/>
                        </a:cxn>
                        <a:cxn ang="0">
                          <a:pos x="31" y="1023"/>
                        </a:cxn>
                        <a:cxn ang="0">
                          <a:pos x="0" y="983"/>
                        </a:cxn>
                        <a:cxn ang="0">
                          <a:pos x="0" y="901"/>
                        </a:cxn>
                        <a:cxn ang="0">
                          <a:pos x="63" y="778"/>
                        </a:cxn>
                        <a:cxn ang="0">
                          <a:pos x="129" y="533"/>
                        </a:cxn>
                        <a:cxn ang="0">
                          <a:pos x="192" y="328"/>
                        </a:cxn>
                        <a:cxn ang="0">
                          <a:pos x="192" y="286"/>
                        </a:cxn>
                        <a:cxn ang="0">
                          <a:pos x="225" y="205"/>
                        </a:cxn>
                        <a:cxn ang="0">
                          <a:pos x="225" y="0"/>
                        </a:cxn>
                        <a:cxn ang="0">
                          <a:pos x="289" y="164"/>
                        </a:cxn>
                        <a:cxn ang="0">
                          <a:pos x="320" y="286"/>
                        </a:cxn>
                        <a:cxn ang="0">
                          <a:pos x="320" y="328"/>
                        </a:cxn>
                        <a:cxn ang="0">
                          <a:pos x="353" y="368"/>
                        </a:cxn>
                        <a:cxn ang="0">
                          <a:pos x="417" y="572"/>
                        </a:cxn>
                        <a:cxn ang="0">
                          <a:pos x="482" y="860"/>
                        </a:cxn>
                        <a:cxn ang="0">
                          <a:pos x="482" y="901"/>
                        </a:cxn>
                        <a:cxn ang="0">
                          <a:pos x="450" y="901"/>
                        </a:cxn>
                        <a:cxn ang="0">
                          <a:pos x="417" y="942"/>
                        </a:cxn>
                        <a:cxn ang="0">
                          <a:pos x="417" y="983"/>
                        </a:cxn>
                        <a:cxn ang="0">
                          <a:pos x="450" y="1023"/>
                        </a:cxn>
                        <a:cxn ang="0">
                          <a:pos x="450" y="1065"/>
                        </a:cxn>
                        <a:cxn ang="0">
                          <a:pos x="482" y="1065"/>
                        </a:cxn>
                        <a:cxn ang="0">
                          <a:pos x="482" y="1106"/>
                        </a:cxn>
                        <a:cxn ang="0">
                          <a:pos x="482" y="1147"/>
                        </a:cxn>
                      </a:cxnLst>
                      <a:rect l="0" t="0" r="r" b="b"/>
                      <a:pathLst>
                        <a:path w="482" h="1187">
                          <a:moveTo>
                            <a:pt x="482" y="1147"/>
                          </a:moveTo>
                          <a:lnTo>
                            <a:pt x="450" y="1147"/>
                          </a:lnTo>
                          <a:lnTo>
                            <a:pt x="417" y="1147"/>
                          </a:lnTo>
                          <a:lnTo>
                            <a:pt x="386" y="1147"/>
                          </a:lnTo>
                          <a:lnTo>
                            <a:pt x="353" y="1147"/>
                          </a:lnTo>
                          <a:lnTo>
                            <a:pt x="320" y="1147"/>
                          </a:lnTo>
                          <a:lnTo>
                            <a:pt x="289" y="1187"/>
                          </a:lnTo>
                          <a:lnTo>
                            <a:pt x="257" y="1187"/>
                          </a:lnTo>
                          <a:lnTo>
                            <a:pt x="225" y="1147"/>
                          </a:lnTo>
                          <a:lnTo>
                            <a:pt x="129" y="1106"/>
                          </a:lnTo>
                          <a:lnTo>
                            <a:pt x="96" y="1065"/>
                          </a:lnTo>
                          <a:lnTo>
                            <a:pt x="63" y="1065"/>
                          </a:lnTo>
                          <a:lnTo>
                            <a:pt x="31" y="1065"/>
                          </a:lnTo>
                          <a:lnTo>
                            <a:pt x="31" y="1023"/>
                          </a:lnTo>
                          <a:lnTo>
                            <a:pt x="0" y="983"/>
                          </a:lnTo>
                          <a:lnTo>
                            <a:pt x="0" y="901"/>
                          </a:lnTo>
                          <a:lnTo>
                            <a:pt x="63" y="778"/>
                          </a:lnTo>
                          <a:lnTo>
                            <a:pt x="129" y="533"/>
                          </a:lnTo>
                          <a:lnTo>
                            <a:pt x="192" y="328"/>
                          </a:lnTo>
                          <a:lnTo>
                            <a:pt x="192" y="286"/>
                          </a:lnTo>
                          <a:lnTo>
                            <a:pt x="225" y="205"/>
                          </a:lnTo>
                          <a:lnTo>
                            <a:pt x="225" y="0"/>
                          </a:lnTo>
                          <a:lnTo>
                            <a:pt x="289" y="164"/>
                          </a:lnTo>
                          <a:lnTo>
                            <a:pt x="320" y="286"/>
                          </a:lnTo>
                          <a:lnTo>
                            <a:pt x="320" y="328"/>
                          </a:lnTo>
                          <a:lnTo>
                            <a:pt x="353" y="368"/>
                          </a:lnTo>
                          <a:lnTo>
                            <a:pt x="417" y="572"/>
                          </a:lnTo>
                          <a:lnTo>
                            <a:pt x="482" y="860"/>
                          </a:lnTo>
                          <a:lnTo>
                            <a:pt x="482" y="901"/>
                          </a:lnTo>
                          <a:lnTo>
                            <a:pt x="450" y="901"/>
                          </a:lnTo>
                          <a:lnTo>
                            <a:pt x="417" y="942"/>
                          </a:lnTo>
                          <a:lnTo>
                            <a:pt x="417" y="983"/>
                          </a:lnTo>
                          <a:lnTo>
                            <a:pt x="450" y="1023"/>
                          </a:lnTo>
                          <a:lnTo>
                            <a:pt x="450" y="1065"/>
                          </a:lnTo>
                          <a:lnTo>
                            <a:pt x="482" y="1065"/>
                          </a:lnTo>
                          <a:lnTo>
                            <a:pt x="482" y="1106"/>
                          </a:lnTo>
                          <a:lnTo>
                            <a:pt x="482" y="114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30" name="Group 421"/>
                    <p:cNvGrpSpPr>
                      <a:grpSpLocks/>
                    </p:cNvGrpSpPr>
                    <p:nvPr/>
                  </p:nvGrpSpPr>
                  <p:grpSpPr bwMode="auto">
                    <a:xfrm>
                      <a:off x="3312" y="950"/>
                      <a:ext cx="1982" cy="998"/>
                      <a:chOff x="3312" y="950"/>
                      <a:chExt cx="1982" cy="998"/>
                    </a:xfrm>
                    <a:grpFill/>
                  </p:grpSpPr>
                  <p:sp>
                    <p:nvSpPr>
                      <p:cNvPr id="588" name="Freeform 422"/>
                      <p:cNvSpPr>
                        <a:spLocks/>
                      </p:cNvSpPr>
                      <p:nvPr/>
                    </p:nvSpPr>
                    <p:spPr bwMode="auto">
                      <a:xfrm>
                        <a:off x="3449" y="971"/>
                        <a:ext cx="481" cy="356"/>
                      </a:xfrm>
                      <a:custGeom>
                        <a:avLst/>
                        <a:gdLst/>
                        <a:ahLst/>
                        <a:cxnLst>
                          <a:cxn ang="0">
                            <a:pos x="138" y="55"/>
                          </a:cxn>
                          <a:cxn ang="0">
                            <a:pos x="160" y="100"/>
                          </a:cxn>
                          <a:cxn ang="0">
                            <a:pos x="211" y="108"/>
                          </a:cxn>
                          <a:cxn ang="0">
                            <a:pos x="363" y="72"/>
                          </a:cxn>
                          <a:cxn ang="0">
                            <a:pos x="392" y="108"/>
                          </a:cxn>
                          <a:cxn ang="0">
                            <a:pos x="487" y="117"/>
                          </a:cxn>
                          <a:cxn ang="0">
                            <a:pos x="450" y="82"/>
                          </a:cxn>
                          <a:cxn ang="0">
                            <a:pos x="929" y="82"/>
                          </a:cxn>
                          <a:cxn ang="0">
                            <a:pos x="885" y="63"/>
                          </a:cxn>
                          <a:cxn ang="0">
                            <a:pos x="747" y="36"/>
                          </a:cxn>
                          <a:cxn ang="0">
                            <a:pos x="711" y="55"/>
                          </a:cxn>
                          <a:cxn ang="0">
                            <a:pos x="1073" y="0"/>
                          </a:cxn>
                          <a:cxn ang="0">
                            <a:pos x="1103" y="117"/>
                          </a:cxn>
                          <a:cxn ang="0">
                            <a:pos x="1146" y="486"/>
                          </a:cxn>
                          <a:cxn ang="0">
                            <a:pos x="1284" y="738"/>
                          </a:cxn>
                          <a:cxn ang="0">
                            <a:pos x="1327" y="873"/>
                          </a:cxn>
                          <a:cxn ang="0">
                            <a:pos x="1343" y="1107"/>
                          </a:cxn>
                          <a:cxn ang="0">
                            <a:pos x="1335" y="1224"/>
                          </a:cxn>
                          <a:cxn ang="0">
                            <a:pos x="1205" y="1260"/>
                          </a:cxn>
                          <a:cxn ang="0">
                            <a:pos x="1023" y="1296"/>
                          </a:cxn>
                          <a:cxn ang="0">
                            <a:pos x="871" y="1350"/>
                          </a:cxn>
                          <a:cxn ang="0">
                            <a:pos x="769" y="1376"/>
                          </a:cxn>
                          <a:cxn ang="0">
                            <a:pos x="747" y="1179"/>
                          </a:cxn>
                          <a:cxn ang="0">
                            <a:pos x="711" y="1098"/>
                          </a:cxn>
                          <a:cxn ang="0">
                            <a:pos x="741" y="946"/>
                          </a:cxn>
                          <a:cxn ang="0">
                            <a:pos x="711" y="864"/>
                          </a:cxn>
                          <a:cxn ang="0">
                            <a:pos x="668" y="775"/>
                          </a:cxn>
                          <a:cxn ang="0">
                            <a:pos x="631" y="685"/>
                          </a:cxn>
                          <a:cxn ang="0">
                            <a:pos x="566" y="640"/>
                          </a:cxn>
                          <a:cxn ang="0">
                            <a:pos x="479" y="585"/>
                          </a:cxn>
                          <a:cxn ang="0">
                            <a:pos x="290" y="495"/>
                          </a:cxn>
                          <a:cxn ang="0">
                            <a:pos x="211" y="441"/>
                          </a:cxn>
                          <a:cxn ang="0">
                            <a:pos x="123" y="414"/>
                          </a:cxn>
                          <a:cxn ang="0">
                            <a:pos x="66" y="351"/>
                          </a:cxn>
                          <a:cxn ang="0">
                            <a:pos x="0" y="279"/>
                          </a:cxn>
                          <a:cxn ang="0">
                            <a:pos x="73" y="136"/>
                          </a:cxn>
                          <a:cxn ang="0">
                            <a:pos x="87" y="72"/>
                          </a:cxn>
                        </a:cxnLst>
                        <a:rect l="0" t="0" r="r" b="b"/>
                        <a:pathLst>
                          <a:path w="1357" h="1386">
                            <a:moveTo>
                              <a:pt x="94" y="82"/>
                            </a:moveTo>
                            <a:lnTo>
                              <a:pt x="138" y="55"/>
                            </a:lnTo>
                            <a:lnTo>
                              <a:pt x="153" y="63"/>
                            </a:lnTo>
                            <a:lnTo>
                              <a:pt x="160" y="100"/>
                            </a:lnTo>
                            <a:lnTo>
                              <a:pt x="190" y="117"/>
                            </a:lnTo>
                            <a:lnTo>
                              <a:pt x="211" y="108"/>
                            </a:lnTo>
                            <a:lnTo>
                              <a:pt x="203" y="72"/>
                            </a:lnTo>
                            <a:lnTo>
                              <a:pt x="363" y="72"/>
                            </a:lnTo>
                            <a:lnTo>
                              <a:pt x="384" y="108"/>
                            </a:lnTo>
                            <a:lnTo>
                              <a:pt x="392" y="108"/>
                            </a:lnTo>
                            <a:lnTo>
                              <a:pt x="407" y="126"/>
                            </a:lnTo>
                            <a:lnTo>
                              <a:pt x="487" y="117"/>
                            </a:lnTo>
                            <a:lnTo>
                              <a:pt x="487" y="90"/>
                            </a:lnTo>
                            <a:lnTo>
                              <a:pt x="450" y="82"/>
                            </a:lnTo>
                            <a:lnTo>
                              <a:pt x="450" y="63"/>
                            </a:lnTo>
                            <a:lnTo>
                              <a:pt x="929" y="82"/>
                            </a:lnTo>
                            <a:lnTo>
                              <a:pt x="929" y="63"/>
                            </a:lnTo>
                            <a:lnTo>
                              <a:pt x="885" y="63"/>
                            </a:lnTo>
                            <a:lnTo>
                              <a:pt x="885" y="36"/>
                            </a:lnTo>
                            <a:lnTo>
                              <a:pt x="747" y="36"/>
                            </a:lnTo>
                            <a:lnTo>
                              <a:pt x="741" y="55"/>
                            </a:lnTo>
                            <a:lnTo>
                              <a:pt x="711" y="55"/>
                            </a:lnTo>
                            <a:lnTo>
                              <a:pt x="725" y="36"/>
                            </a:lnTo>
                            <a:lnTo>
                              <a:pt x="1073" y="0"/>
                            </a:lnTo>
                            <a:lnTo>
                              <a:pt x="1103" y="55"/>
                            </a:lnTo>
                            <a:lnTo>
                              <a:pt x="1103" y="117"/>
                            </a:lnTo>
                            <a:lnTo>
                              <a:pt x="1030" y="289"/>
                            </a:lnTo>
                            <a:lnTo>
                              <a:pt x="1146" y="486"/>
                            </a:lnTo>
                            <a:lnTo>
                              <a:pt x="1256" y="702"/>
                            </a:lnTo>
                            <a:lnTo>
                              <a:pt x="1284" y="738"/>
                            </a:lnTo>
                            <a:lnTo>
                              <a:pt x="1313" y="818"/>
                            </a:lnTo>
                            <a:lnTo>
                              <a:pt x="1327" y="873"/>
                            </a:lnTo>
                            <a:lnTo>
                              <a:pt x="1321" y="1044"/>
                            </a:lnTo>
                            <a:lnTo>
                              <a:pt x="1343" y="1107"/>
                            </a:lnTo>
                            <a:lnTo>
                              <a:pt x="1357" y="1189"/>
                            </a:lnTo>
                            <a:lnTo>
                              <a:pt x="1335" y="1224"/>
                            </a:lnTo>
                            <a:lnTo>
                              <a:pt x="1256" y="1233"/>
                            </a:lnTo>
                            <a:lnTo>
                              <a:pt x="1205" y="1260"/>
                            </a:lnTo>
                            <a:lnTo>
                              <a:pt x="1103" y="1279"/>
                            </a:lnTo>
                            <a:lnTo>
                              <a:pt x="1023" y="1296"/>
                            </a:lnTo>
                            <a:lnTo>
                              <a:pt x="973" y="1305"/>
                            </a:lnTo>
                            <a:lnTo>
                              <a:pt x="871" y="1350"/>
                            </a:lnTo>
                            <a:lnTo>
                              <a:pt x="792" y="1386"/>
                            </a:lnTo>
                            <a:lnTo>
                              <a:pt x="769" y="1376"/>
                            </a:lnTo>
                            <a:lnTo>
                              <a:pt x="755" y="1169"/>
                            </a:lnTo>
                            <a:lnTo>
                              <a:pt x="747" y="1179"/>
                            </a:lnTo>
                            <a:lnTo>
                              <a:pt x="741" y="1089"/>
                            </a:lnTo>
                            <a:lnTo>
                              <a:pt x="711" y="1098"/>
                            </a:lnTo>
                            <a:lnTo>
                              <a:pt x="711" y="946"/>
                            </a:lnTo>
                            <a:lnTo>
                              <a:pt x="741" y="946"/>
                            </a:lnTo>
                            <a:lnTo>
                              <a:pt x="725" y="882"/>
                            </a:lnTo>
                            <a:lnTo>
                              <a:pt x="711" y="864"/>
                            </a:lnTo>
                            <a:lnTo>
                              <a:pt x="711" y="792"/>
                            </a:lnTo>
                            <a:lnTo>
                              <a:pt x="668" y="775"/>
                            </a:lnTo>
                            <a:lnTo>
                              <a:pt x="654" y="747"/>
                            </a:lnTo>
                            <a:lnTo>
                              <a:pt x="631" y="685"/>
                            </a:lnTo>
                            <a:lnTo>
                              <a:pt x="595" y="693"/>
                            </a:lnTo>
                            <a:lnTo>
                              <a:pt x="566" y="640"/>
                            </a:lnTo>
                            <a:lnTo>
                              <a:pt x="530" y="640"/>
                            </a:lnTo>
                            <a:lnTo>
                              <a:pt x="479" y="585"/>
                            </a:lnTo>
                            <a:lnTo>
                              <a:pt x="341" y="495"/>
                            </a:lnTo>
                            <a:lnTo>
                              <a:pt x="290" y="495"/>
                            </a:lnTo>
                            <a:lnTo>
                              <a:pt x="233" y="460"/>
                            </a:lnTo>
                            <a:lnTo>
                              <a:pt x="211" y="441"/>
                            </a:lnTo>
                            <a:lnTo>
                              <a:pt x="167" y="450"/>
                            </a:lnTo>
                            <a:lnTo>
                              <a:pt x="123" y="414"/>
                            </a:lnTo>
                            <a:lnTo>
                              <a:pt x="109" y="379"/>
                            </a:lnTo>
                            <a:lnTo>
                              <a:pt x="66" y="351"/>
                            </a:lnTo>
                            <a:lnTo>
                              <a:pt x="15" y="297"/>
                            </a:lnTo>
                            <a:lnTo>
                              <a:pt x="0" y="279"/>
                            </a:lnTo>
                            <a:lnTo>
                              <a:pt x="7" y="117"/>
                            </a:lnTo>
                            <a:lnTo>
                              <a:pt x="73" y="136"/>
                            </a:lnTo>
                            <a:lnTo>
                              <a:pt x="94" y="82"/>
                            </a:lnTo>
                            <a:lnTo>
                              <a:pt x="87" y="72"/>
                            </a:lnTo>
                            <a:lnTo>
                              <a:pt x="94"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89" name="Freeform 423"/>
                      <p:cNvSpPr>
                        <a:spLocks/>
                      </p:cNvSpPr>
                      <p:nvPr/>
                    </p:nvSpPr>
                    <p:spPr bwMode="auto">
                      <a:xfrm>
                        <a:off x="4987" y="1194"/>
                        <a:ext cx="307" cy="315"/>
                      </a:xfrm>
                      <a:custGeom>
                        <a:avLst/>
                        <a:gdLst/>
                        <a:ahLst/>
                        <a:cxnLst>
                          <a:cxn ang="0">
                            <a:pos x="868" y="1227"/>
                          </a:cxn>
                          <a:cxn ang="0">
                            <a:pos x="835" y="1187"/>
                          </a:cxn>
                          <a:cxn ang="0">
                            <a:pos x="803" y="1104"/>
                          </a:cxn>
                          <a:cxn ang="0">
                            <a:pos x="772" y="1064"/>
                          </a:cxn>
                          <a:cxn ang="0">
                            <a:pos x="707" y="1064"/>
                          </a:cxn>
                          <a:cxn ang="0">
                            <a:pos x="674" y="1022"/>
                          </a:cxn>
                          <a:cxn ang="0">
                            <a:pos x="611" y="1022"/>
                          </a:cxn>
                          <a:cxn ang="0">
                            <a:pos x="546" y="1022"/>
                          </a:cxn>
                          <a:cxn ang="0">
                            <a:pos x="482" y="983"/>
                          </a:cxn>
                          <a:cxn ang="0">
                            <a:pos x="450" y="941"/>
                          </a:cxn>
                          <a:cxn ang="0">
                            <a:pos x="386" y="941"/>
                          </a:cxn>
                          <a:cxn ang="0">
                            <a:pos x="321" y="899"/>
                          </a:cxn>
                          <a:cxn ang="0">
                            <a:pos x="257" y="899"/>
                          </a:cxn>
                          <a:cxn ang="0">
                            <a:pos x="193" y="941"/>
                          </a:cxn>
                          <a:cxn ang="0">
                            <a:pos x="129" y="941"/>
                          </a:cxn>
                          <a:cxn ang="0">
                            <a:pos x="96" y="983"/>
                          </a:cxn>
                          <a:cxn ang="0">
                            <a:pos x="32" y="1022"/>
                          </a:cxn>
                          <a:cxn ang="0">
                            <a:pos x="0" y="983"/>
                          </a:cxn>
                          <a:cxn ang="0">
                            <a:pos x="257" y="327"/>
                          </a:cxn>
                          <a:cxn ang="0">
                            <a:pos x="321" y="205"/>
                          </a:cxn>
                          <a:cxn ang="0">
                            <a:pos x="417" y="40"/>
                          </a:cxn>
                          <a:cxn ang="0">
                            <a:pos x="450" y="81"/>
                          </a:cxn>
                          <a:cxn ang="0">
                            <a:pos x="482" y="121"/>
                          </a:cxn>
                          <a:cxn ang="0">
                            <a:pos x="482" y="205"/>
                          </a:cxn>
                          <a:cxn ang="0">
                            <a:pos x="482" y="286"/>
                          </a:cxn>
                          <a:cxn ang="0">
                            <a:pos x="482" y="367"/>
                          </a:cxn>
                          <a:cxn ang="0">
                            <a:pos x="514" y="449"/>
                          </a:cxn>
                          <a:cxn ang="0">
                            <a:pos x="546" y="532"/>
                          </a:cxn>
                          <a:cxn ang="0">
                            <a:pos x="578" y="572"/>
                          </a:cxn>
                          <a:cxn ang="0">
                            <a:pos x="644" y="572"/>
                          </a:cxn>
                          <a:cxn ang="0">
                            <a:pos x="674" y="613"/>
                          </a:cxn>
                          <a:cxn ang="0">
                            <a:pos x="674" y="694"/>
                          </a:cxn>
                          <a:cxn ang="0">
                            <a:pos x="707" y="777"/>
                          </a:cxn>
                          <a:cxn ang="0">
                            <a:pos x="740" y="818"/>
                          </a:cxn>
                          <a:cxn ang="0">
                            <a:pos x="740" y="899"/>
                          </a:cxn>
                          <a:cxn ang="0">
                            <a:pos x="803" y="983"/>
                          </a:cxn>
                          <a:cxn ang="0">
                            <a:pos x="835" y="1022"/>
                          </a:cxn>
                          <a:cxn ang="0">
                            <a:pos x="835" y="1022"/>
                          </a:cxn>
                          <a:cxn ang="0">
                            <a:pos x="868" y="1104"/>
                          </a:cxn>
                          <a:cxn ang="0">
                            <a:pos x="868" y="1187"/>
                          </a:cxn>
                        </a:cxnLst>
                        <a:rect l="0" t="0" r="r" b="b"/>
                        <a:pathLst>
                          <a:path w="868" h="1227">
                            <a:moveTo>
                              <a:pt x="868" y="1187"/>
                            </a:moveTo>
                            <a:lnTo>
                              <a:pt x="868" y="1227"/>
                            </a:lnTo>
                            <a:lnTo>
                              <a:pt x="835" y="1227"/>
                            </a:lnTo>
                            <a:lnTo>
                              <a:pt x="835" y="1187"/>
                            </a:lnTo>
                            <a:lnTo>
                              <a:pt x="803" y="1146"/>
                            </a:lnTo>
                            <a:lnTo>
                              <a:pt x="803" y="1104"/>
                            </a:lnTo>
                            <a:lnTo>
                              <a:pt x="803" y="1064"/>
                            </a:lnTo>
                            <a:lnTo>
                              <a:pt x="772" y="1064"/>
                            </a:lnTo>
                            <a:lnTo>
                              <a:pt x="740" y="1064"/>
                            </a:lnTo>
                            <a:lnTo>
                              <a:pt x="707" y="1064"/>
                            </a:lnTo>
                            <a:lnTo>
                              <a:pt x="707" y="1022"/>
                            </a:lnTo>
                            <a:lnTo>
                              <a:pt x="674" y="1022"/>
                            </a:lnTo>
                            <a:lnTo>
                              <a:pt x="644" y="1022"/>
                            </a:lnTo>
                            <a:lnTo>
                              <a:pt x="611" y="1022"/>
                            </a:lnTo>
                            <a:lnTo>
                              <a:pt x="578" y="1022"/>
                            </a:lnTo>
                            <a:lnTo>
                              <a:pt x="546" y="1022"/>
                            </a:lnTo>
                            <a:lnTo>
                              <a:pt x="514" y="983"/>
                            </a:lnTo>
                            <a:lnTo>
                              <a:pt x="482" y="983"/>
                            </a:lnTo>
                            <a:lnTo>
                              <a:pt x="450" y="983"/>
                            </a:lnTo>
                            <a:lnTo>
                              <a:pt x="450" y="941"/>
                            </a:lnTo>
                            <a:lnTo>
                              <a:pt x="417" y="941"/>
                            </a:lnTo>
                            <a:lnTo>
                              <a:pt x="386" y="941"/>
                            </a:lnTo>
                            <a:lnTo>
                              <a:pt x="354" y="899"/>
                            </a:lnTo>
                            <a:lnTo>
                              <a:pt x="321" y="899"/>
                            </a:lnTo>
                            <a:lnTo>
                              <a:pt x="289" y="899"/>
                            </a:lnTo>
                            <a:lnTo>
                              <a:pt x="257" y="899"/>
                            </a:lnTo>
                            <a:lnTo>
                              <a:pt x="224" y="941"/>
                            </a:lnTo>
                            <a:lnTo>
                              <a:pt x="193" y="941"/>
                            </a:lnTo>
                            <a:lnTo>
                              <a:pt x="160" y="941"/>
                            </a:lnTo>
                            <a:lnTo>
                              <a:pt x="129" y="941"/>
                            </a:lnTo>
                            <a:lnTo>
                              <a:pt x="96" y="941"/>
                            </a:lnTo>
                            <a:lnTo>
                              <a:pt x="96" y="983"/>
                            </a:lnTo>
                            <a:lnTo>
                              <a:pt x="64" y="983"/>
                            </a:lnTo>
                            <a:lnTo>
                              <a:pt x="32" y="1022"/>
                            </a:lnTo>
                            <a:lnTo>
                              <a:pt x="0" y="1022"/>
                            </a:lnTo>
                            <a:lnTo>
                              <a:pt x="0" y="983"/>
                            </a:lnTo>
                            <a:lnTo>
                              <a:pt x="129" y="613"/>
                            </a:lnTo>
                            <a:lnTo>
                              <a:pt x="257" y="327"/>
                            </a:lnTo>
                            <a:lnTo>
                              <a:pt x="289" y="205"/>
                            </a:lnTo>
                            <a:lnTo>
                              <a:pt x="321" y="205"/>
                            </a:lnTo>
                            <a:lnTo>
                              <a:pt x="386" y="0"/>
                            </a:lnTo>
                            <a:lnTo>
                              <a:pt x="417" y="40"/>
                            </a:lnTo>
                            <a:lnTo>
                              <a:pt x="417" y="81"/>
                            </a:lnTo>
                            <a:lnTo>
                              <a:pt x="450" y="81"/>
                            </a:lnTo>
                            <a:lnTo>
                              <a:pt x="450" y="121"/>
                            </a:lnTo>
                            <a:lnTo>
                              <a:pt x="482" y="121"/>
                            </a:lnTo>
                            <a:lnTo>
                              <a:pt x="482" y="163"/>
                            </a:lnTo>
                            <a:lnTo>
                              <a:pt x="482" y="205"/>
                            </a:lnTo>
                            <a:lnTo>
                              <a:pt x="482" y="244"/>
                            </a:lnTo>
                            <a:lnTo>
                              <a:pt x="482" y="286"/>
                            </a:lnTo>
                            <a:lnTo>
                              <a:pt x="482" y="327"/>
                            </a:lnTo>
                            <a:lnTo>
                              <a:pt x="482" y="367"/>
                            </a:lnTo>
                            <a:lnTo>
                              <a:pt x="514" y="408"/>
                            </a:lnTo>
                            <a:lnTo>
                              <a:pt x="514" y="449"/>
                            </a:lnTo>
                            <a:lnTo>
                              <a:pt x="546" y="491"/>
                            </a:lnTo>
                            <a:lnTo>
                              <a:pt x="546" y="532"/>
                            </a:lnTo>
                            <a:lnTo>
                              <a:pt x="578" y="532"/>
                            </a:lnTo>
                            <a:lnTo>
                              <a:pt x="578" y="572"/>
                            </a:lnTo>
                            <a:lnTo>
                              <a:pt x="611" y="572"/>
                            </a:lnTo>
                            <a:lnTo>
                              <a:pt x="644" y="572"/>
                            </a:lnTo>
                            <a:lnTo>
                              <a:pt x="674" y="572"/>
                            </a:lnTo>
                            <a:lnTo>
                              <a:pt x="674" y="613"/>
                            </a:lnTo>
                            <a:lnTo>
                              <a:pt x="674" y="655"/>
                            </a:lnTo>
                            <a:lnTo>
                              <a:pt x="674" y="694"/>
                            </a:lnTo>
                            <a:lnTo>
                              <a:pt x="707" y="736"/>
                            </a:lnTo>
                            <a:lnTo>
                              <a:pt x="707" y="777"/>
                            </a:lnTo>
                            <a:lnTo>
                              <a:pt x="740" y="777"/>
                            </a:lnTo>
                            <a:lnTo>
                              <a:pt x="740" y="818"/>
                            </a:lnTo>
                            <a:lnTo>
                              <a:pt x="740" y="860"/>
                            </a:lnTo>
                            <a:lnTo>
                              <a:pt x="740" y="899"/>
                            </a:lnTo>
                            <a:lnTo>
                              <a:pt x="772" y="941"/>
                            </a:lnTo>
                            <a:lnTo>
                              <a:pt x="803" y="983"/>
                            </a:lnTo>
                            <a:lnTo>
                              <a:pt x="803" y="1022"/>
                            </a:lnTo>
                            <a:lnTo>
                              <a:pt x="835" y="1022"/>
                            </a:lnTo>
                            <a:lnTo>
                              <a:pt x="868" y="1022"/>
                            </a:lnTo>
                            <a:lnTo>
                              <a:pt x="835" y="1022"/>
                            </a:lnTo>
                            <a:lnTo>
                              <a:pt x="868" y="1064"/>
                            </a:lnTo>
                            <a:lnTo>
                              <a:pt x="868" y="1104"/>
                            </a:lnTo>
                            <a:lnTo>
                              <a:pt x="868" y="1146"/>
                            </a:lnTo>
                            <a:lnTo>
                              <a:pt x="868" y="11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0" name="Freeform 424"/>
                      <p:cNvSpPr>
                        <a:spLocks/>
                      </p:cNvSpPr>
                      <p:nvPr/>
                    </p:nvSpPr>
                    <p:spPr bwMode="auto">
                      <a:xfrm>
                        <a:off x="4726" y="1697"/>
                        <a:ext cx="330" cy="210"/>
                      </a:xfrm>
                      <a:custGeom>
                        <a:avLst/>
                        <a:gdLst/>
                        <a:ahLst/>
                        <a:cxnLst>
                          <a:cxn ang="0">
                            <a:pos x="740" y="614"/>
                          </a:cxn>
                          <a:cxn ang="0">
                            <a:pos x="707" y="655"/>
                          </a:cxn>
                          <a:cxn ang="0">
                            <a:pos x="643" y="695"/>
                          </a:cxn>
                          <a:cxn ang="0">
                            <a:pos x="579" y="778"/>
                          </a:cxn>
                          <a:cxn ang="0">
                            <a:pos x="515" y="778"/>
                          </a:cxn>
                          <a:cxn ang="0">
                            <a:pos x="450" y="778"/>
                          </a:cxn>
                          <a:cxn ang="0">
                            <a:pos x="386" y="778"/>
                          </a:cxn>
                          <a:cxn ang="0">
                            <a:pos x="354" y="736"/>
                          </a:cxn>
                          <a:cxn ang="0">
                            <a:pos x="354" y="655"/>
                          </a:cxn>
                          <a:cxn ang="0">
                            <a:pos x="322" y="572"/>
                          </a:cxn>
                          <a:cxn ang="0">
                            <a:pos x="289" y="490"/>
                          </a:cxn>
                          <a:cxn ang="0">
                            <a:pos x="289" y="409"/>
                          </a:cxn>
                          <a:cxn ang="0">
                            <a:pos x="225" y="409"/>
                          </a:cxn>
                          <a:cxn ang="0">
                            <a:pos x="161" y="409"/>
                          </a:cxn>
                          <a:cxn ang="0">
                            <a:pos x="128" y="409"/>
                          </a:cxn>
                          <a:cxn ang="0">
                            <a:pos x="65" y="367"/>
                          </a:cxn>
                          <a:cxn ang="0">
                            <a:pos x="32" y="328"/>
                          </a:cxn>
                          <a:cxn ang="0">
                            <a:pos x="97" y="81"/>
                          </a:cxn>
                          <a:cxn ang="0">
                            <a:pos x="193" y="40"/>
                          </a:cxn>
                          <a:cxn ang="0">
                            <a:pos x="257" y="40"/>
                          </a:cxn>
                          <a:cxn ang="0">
                            <a:pos x="322" y="81"/>
                          </a:cxn>
                          <a:cxn ang="0">
                            <a:pos x="418" y="40"/>
                          </a:cxn>
                          <a:cxn ang="0">
                            <a:pos x="483" y="40"/>
                          </a:cxn>
                          <a:cxn ang="0">
                            <a:pos x="515" y="0"/>
                          </a:cxn>
                          <a:cxn ang="0">
                            <a:pos x="546" y="40"/>
                          </a:cxn>
                          <a:cxn ang="0">
                            <a:pos x="546" y="123"/>
                          </a:cxn>
                          <a:cxn ang="0">
                            <a:pos x="612" y="81"/>
                          </a:cxn>
                          <a:cxn ang="0">
                            <a:pos x="676" y="81"/>
                          </a:cxn>
                          <a:cxn ang="0">
                            <a:pos x="740" y="81"/>
                          </a:cxn>
                          <a:cxn ang="0">
                            <a:pos x="804" y="81"/>
                          </a:cxn>
                          <a:cxn ang="0">
                            <a:pos x="869" y="81"/>
                          </a:cxn>
                          <a:cxn ang="0">
                            <a:pos x="900" y="123"/>
                          </a:cxn>
                          <a:cxn ang="0">
                            <a:pos x="933" y="162"/>
                          </a:cxn>
                          <a:cxn ang="0">
                            <a:pos x="836" y="367"/>
                          </a:cxn>
                          <a:cxn ang="0">
                            <a:pos x="804" y="490"/>
                          </a:cxn>
                          <a:cxn ang="0">
                            <a:pos x="740" y="572"/>
                          </a:cxn>
                          <a:cxn ang="0">
                            <a:pos x="740" y="572"/>
                          </a:cxn>
                        </a:cxnLst>
                        <a:rect l="0" t="0" r="r" b="b"/>
                        <a:pathLst>
                          <a:path w="933" h="818">
                            <a:moveTo>
                              <a:pt x="740" y="572"/>
                            </a:moveTo>
                            <a:lnTo>
                              <a:pt x="740" y="614"/>
                            </a:lnTo>
                            <a:lnTo>
                              <a:pt x="707" y="614"/>
                            </a:lnTo>
                            <a:lnTo>
                              <a:pt x="707" y="655"/>
                            </a:lnTo>
                            <a:lnTo>
                              <a:pt x="676" y="695"/>
                            </a:lnTo>
                            <a:lnTo>
                              <a:pt x="643" y="695"/>
                            </a:lnTo>
                            <a:lnTo>
                              <a:pt x="612" y="778"/>
                            </a:lnTo>
                            <a:lnTo>
                              <a:pt x="579" y="778"/>
                            </a:lnTo>
                            <a:lnTo>
                              <a:pt x="579" y="818"/>
                            </a:lnTo>
                            <a:lnTo>
                              <a:pt x="515" y="778"/>
                            </a:lnTo>
                            <a:lnTo>
                              <a:pt x="483" y="778"/>
                            </a:lnTo>
                            <a:lnTo>
                              <a:pt x="450" y="778"/>
                            </a:lnTo>
                            <a:lnTo>
                              <a:pt x="418" y="778"/>
                            </a:lnTo>
                            <a:lnTo>
                              <a:pt x="386" y="778"/>
                            </a:lnTo>
                            <a:lnTo>
                              <a:pt x="386" y="736"/>
                            </a:lnTo>
                            <a:lnTo>
                              <a:pt x="354" y="736"/>
                            </a:lnTo>
                            <a:lnTo>
                              <a:pt x="354" y="695"/>
                            </a:lnTo>
                            <a:lnTo>
                              <a:pt x="354" y="655"/>
                            </a:lnTo>
                            <a:lnTo>
                              <a:pt x="322" y="614"/>
                            </a:lnTo>
                            <a:lnTo>
                              <a:pt x="322" y="572"/>
                            </a:lnTo>
                            <a:lnTo>
                              <a:pt x="289" y="572"/>
                            </a:lnTo>
                            <a:lnTo>
                              <a:pt x="289" y="490"/>
                            </a:lnTo>
                            <a:lnTo>
                              <a:pt x="289" y="450"/>
                            </a:lnTo>
                            <a:lnTo>
                              <a:pt x="289" y="409"/>
                            </a:lnTo>
                            <a:lnTo>
                              <a:pt x="257" y="409"/>
                            </a:lnTo>
                            <a:lnTo>
                              <a:pt x="225" y="409"/>
                            </a:lnTo>
                            <a:lnTo>
                              <a:pt x="193" y="409"/>
                            </a:lnTo>
                            <a:lnTo>
                              <a:pt x="161" y="409"/>
                            </a:lnTo>
                            <a:lnTo>
                              <a:pt x="161" y="450"/>
                            </a:lnTo>
                            <a:lnTo>
                              <a:pt x="128" y="409"/>
                            </a:lnTo>
                            <a:lnTo>
                              <a:pt x="97" y="367"/>
                            </a:lnTo>
                            <a:lnTo>
                              <a:pt x="65" y="367"/>
                            </a:lnTo>
                            <a:lnTo>
                              <a:pt x="65" y="328"/>
                            </a:lnTo>
                            <a:lnTo>
                              <a:pt x="32" y="328"/>
                            </a:lnTo>
                            <a:lnTo>
                              <a:pt x="0" y="81"/>
                            </a:lnTo>
                            <a:lnTo>
                              <a:pt x="97" y="81"/>
                            </a:lnTo>
                            <a:lnTo>
                              <a:pt x="161" y="81"/>
                            </a:lnTo>
                            <a:lnTo>
                              <a:pt x="193" y="40"/>
                            </a:lnTo>
                            <a:lnTo>
                              <a:pt x="225" y="40"/>
                            </a:lnTo>
                            <a:lnTo>
                              <a:pt x="257" y="40"/>
                            </a:lnTo>
                            <a:lnTo>
                              <a:pt x="289" y="81"/>
                            </a:lnTo>
                            <a:lnTo>
                              <a:pt x="322" y="81"/>
                            </a:lnTo>
                            <a:lnTo>
                              <a:pt x="386" y="40"/>
                            </a:lnTo>
                            <a:lnTo>
                              <a:pt x="418" y="40"/>
                            </a:lnTo>
                            <a:lnTo>
                              <a:pt x="450" y="40"/>
                            </a:lnTo>
                            <a:lnTo>
                              <a:pt x="483" y="40"/>
                            </a:lnTo>
                            <a:lnTo>
                              <a:pt x="483" y="0"/>
                            </a:lnTo>
                            <a:lnTo>
                              <a:pt x="515" y="0"/>
                            </a:lnTo>
                            <a:lnTo>
                              <a:pt x="515" y="40"/>
                            </a:lnTo>
                            <a:lnTo>
                              <a:pt x="546" y="40"/>
                            </a:lnTo>
                            <a:lnTo>
                              <a:pt x="546" y="81"/>
                            </a:lnTo>
                            <a:lnTo>
                              <a:pt x="546" y="123"/>
                            </a:lnTo>
                            <a:lnTo>
                              <a:pt x="579" y="81"/>
                            </a:lnTo>
                            <a:lnTo>
                              <a:pt x="612" y="81"/>
                            </a:lnTo>
                            <a:lnTo>
                              <a:pt x="643" y="81"/>
                            </a:lnTo>
                            <a:lnTo>
                              <a:pt x="676" y="81"/>
                            </a:lnTo>
                            <a:lnTo>
                              <a:pt x="707" y="81"/>
                            </a:lnTo>
                            <a:lnTo>
                              <a:pt x="740" y="81"/>
                            </a:lnTo>
                            <a:lnTo>
                              <a:pt x="772" y="81"/>
                            </a:lnTo>
                            <a:lnTo>
                              <a:pt x="804" y="81"/>
                            </a:lnTo>
                            <a:lnTo>
                              <a:pt x="836" y="81"/>
                            </a:lnTo>
                            <a:lnTo>
                              <a:pt x="869" y="81"/>
                            </a:lnTo>
                            <a:lnTo>
                              <a:pt x="869" y="123"/>
                            </a:lnTo>
                            <a:lnTo>
                              <a:pt x="900" y="123"/>
                            </a:lnTo>
                            <a:lnTo>
                              <a:pt x="900" y="162"/>
                            </a:lnTo>
                            <a:lnTo>
                              <a:pt x="933" y="162"/>
                            </a:lnTo>
                            <a:lnTo>
                              <a:pt x="869" y="286"/>
                            </a:lnTo>
                            <a:lnTo>
                              <a:pt x="836" y="367"/>
                            </a:lnTo>
                            <a:lnTo>
                              <a:pt x="804" y="409"/>
                            </a:lnTo>
                            <a:lnTo>
                              <a:pt x="804" y="490"/>
                            </a:lnTo>
                            <a:lnTo>
                              <a:pt x="772" y="532"/>
                            </a:lnTo>
                            <a:lnTo>
                              <a:pt x="740" y="572"/>
                            </a:lnTo>
                            <a:lnTo>
                              <a:pt x="740" y="614"/>
                            </a:lnTo>
                            <a:lnTo>
                              <a:pt x="740" y="57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1" name="Freeform 425"/>
                      <p:cNvSpPr>
                        <a:spLocks/>
                      </p:cNvSpPr>
                      <p:nvPr/>
                    </p:nvSpPr>
                    <p:spPr bwMode="auto">
                      <a:xfrm>
                        <a:off x="4748" y="1434"/>
                        <a:ext cx="262" cy="284"/>
                      </a:xfrm>
                      <a:custGeom>
                        <a:avLst/>
                        <a:gdLst/>
                        <a:ahLst/>
                        <a:cxnLst>
                          <a:cxn ang="0">
                            <a:pos x="675" y="123"/>
                          </a:cxn>
                          <a:cxn ang="0">
                            <a:pos x="707" y="163"/>
                          </a:cxn>
                          <a:cxn ang="0">
                            <a:pos x="738" y="246"/>
                          </a:cxn>
                          <a:cxn ang="0">
                            <a:pos x="738" y="327"/>
                          </a:cxn>
                          <a:cxn ang="0">
                            <a:pos x="675" y="409"/>
                          </a:cxn>
                          <a:cxn ang="0">
                            <a:pos x="642" y="451"/>
                          </a:cxn>
                          <a:cxn ang="0">
                            <a:pos x="642" y="532"/>
                          </a:cxn>
                          <a:cxn ang="0">
                            <a:pos x="610" y="574"/>
                          </a:cxn>
                          <a:cxn ang="0">
                            <a:pos x="610" y="655"/>
                          </a:cxn>
                          <a:cxn ang="0">
                            <a:pos x="642" y="737"/>
                          </a:cxn>
                          <a:cxn ang="0">
                            <a:pos x="642" y="819"/>
                          </a:cxn>
                          <a:cxn ang="0">
                            <a:pos x="642" y="941"/>
                          </a:cxn>
                          <a:cxn ang="0">
                            <a:pos x="610" y="983"/>
                          </a:cxn>
                          <a:cxn ang="0">
                            <a:pos x="547" y="983"/>
                          </a:cxn>
                          <a:cxn ang="0">
                            <a:pos x="481" y="983"/>
                          </a:cxn>
                          <a:cxn ang="0">
                            <a:pos x="417" y="1024"/>
                          </a:cxn>
                          <a:cxn ang="0">
                            <a:pos x="385" y="1065"/>
                          </a:cxn>
                          <a:cxn ang="0">
                            <a:pos x="320" y="1065"/>
                          </a:cxn>
                          <a:cxn ang="0">
                            <a:pos x="224" y="1106"/>
                          </a:cxn>
                          <a:cxn ang="0">
                            <a:pos x="159" y="1065"/>
                          </a:cxn>
                          <a:cxn ang="0">
                            <a:pos x="128" y="1024"/>
                          </a:cxn>
                          <a:cxn ang="0">
                            <a:pos x="128" y="941"/>
                          </a:cxn>
                          <a:cxn ang="0">
                            <a:pos x="128" y="860"/>
                          </a:cxn>
                          <a:cxn ang="0">
                            <a:pos x="159" y="779"/>
                          </a:cxn>
                          <a:cxn ang="0">
                            <a:pos x="128" y="655"/>
                          </a:cxn>
                          <a:cxn ang="0">
                            <a:pos x="96" y="532"/>
                          </a:cxn>
                          <a:cxn ang="0">
                            <a:pos x="63" y="327"/>
                          </a:cxn>
                          <a:cxn ang="0">
                            <a:pos x="0" y="41"/>
                          </a:cxn>
                          <a:cxn ang="0">
                            <a:pos x="31" y="0"/>
                          </a:cxn>
                          <a:cxn ang="0">
                            <a:pos x="96" y="0"/>
                          </a:cxn>
                          <a:cxn ang="0">
                            <a:pos x="159" y="41"/>
                          </a:cxn>
                          <a:cxn ang="0">
                            <a:pos x="224" y="82"/>
                          </a:cxn>
                          <a:cxn ang="0">
                            <a:pos x="320" y="123"/>
                          </a:cxn>
                          <a:cxn ang="0">
                            <a:pos x="385" y="123"/>
                          </a:cxn>
                          <a:cxn ang="0">
                            <a:pos x="449" y="123"/>
                          </a:cxn>
                          <a:cxn ang="0">
                            <a:pos x="481" y="163"/>
                          </a:cxn>
                          <a:cxn ang="0">
                            <a:pos x="547" y="163"/>
                          </a:cxn>
                          <a:cxn ang="0">
                            <a:pos x="675" y="82"/>
                          </a:cxn>
                        </a:cxnLst>
                        <a:rect l="0" t="0" r="r" b="b"/>
                        <a:pathLst>
                          <a:path w="738" h="1106">
                            <a:moveTo>
                              <a:pt x="675" y="82"/>
                            </a:moveTo>
                            <a:lnTo>
                              <a:pt x="675" y="123"/>
                            </a:lnTo>
                            <a:lnTo>
                              <a:pt x="675" y="163"/>
                            </a:lnTo>
                            <a:lnTo>
                              <a:pt x="707" y="163"/>
                            </a:lnTo>
                            <a:lnTo>
                              <a:pt x="707" y="204"/>
                            </a:lnTo>
                            <a:lnTo>
                              <a:pt x="738" y="246"/>
                            </a:lnTo>
                            <a:lnTo>
                              <a:pt x="738" y="287"/>
                            </a:lnTo>
                            <a:lnTo>
                              <a:pt x="738" y="327"/>
                            </a:lnTo>
                            <a:lnTo>
                              <a:pt x="707" y="369"/>
                            </a:lnTo>
                            <a:lnTo>
                              <a:pt x="675" y="409"/>
                            </a:lnTo>
                            <a:lnTo>
                              <a:pt x="675" y="451"/>
                            </a:lnTo>
                            <a:lnTo>
                              <a:pt x="642" y="451"/>
                            </a:lnTo>
                            <a:lnTo>
                              <a:pt x="642" y="490"/>
                            </a:lnTo>
                            <a:lnTo>
                              <a:pt x="642" y="532"/>
                            </a:lnTo>
                            <a:lnTo>
                              <a:pt x="642" y="574"/>
                            </a:lnTo>
                            <a:lnTo>
                              <a:pt x="610" y="574"/>
                            </a:lnTo>
                            <a:lnTo>
                              <a:pt x="610" y="613"/>
                            </a:lnTo>
                            <a:lnTo>
                              <a:pt x="610" y="655"/>
                            </a:lnTo>
                            <a:lnTo>
                              <a:pt x="642" y="696"/>
                            </a:lnTo>
                            <a:lnTo>
                              <a:pt x="642" y="737"/>
                            </a:lnTo>
                            <a:lnTo>
                              <a:pt x="642" y="779"/>
                            </a:lnTo>
                            <a:lnTo>
                              <a:pt x="642" y="819"/>
                            </a:lnTo>
                            <a:lnTo>
                              <a:pt x="642" y="901"/>
                            </a:lnTo>
                            <a:lnTo>
                              <a:pt x="642" y="941"/>
                            </a:lnTo>
                            <a:lnTo>
                              <a:pt x="610" y="941"/>
                            </a:lnTo>
                            <a:lnTo>
                              <a:pt x="610" y="983"/>
                            </a:lnTo>
                            <a:lnTo>
                              <a:pt x="578" y="983"/>
                            </a:lnTo>
                            <a:lnTo>
                              <a:pt x="547" y="983"/>
                            </a:lnTo>
                            <a:lnTo>
                              <a:pt x="514" y="983"/>
                            </a:lnTo>
                            <a:lnTo>
                              <a:pt x="481" y="983"/>
                            </a:lnTo>
                            <a:lnTo>
                              <a:pt x="449" y="1024"/>
                            </a:lnTo>
                            <a:lnTo>
                              <a:pt x="417" y="1024"/>
                            </a:lnTo>
                            <a:lnTo>
                              <a:pt x="417" y="1065"/>
                            </a:lnTo>
                            <a:lnTo>
                              <a:pt x="385" y="1065"/>
                            </a:lnTo>
                            <a:lnTo>
                              <a:pt x="353" y="1065"/>
                            </a:lnTo>
                            <a:lnTo>
                              <a:pt x="320" y="1065"/>
                            </a:lnTo>
                            <a:lnTo>
                              <a:pt x="257" y="1106"/>
                            </a:lnTo>
                            <a:lnTo>
                              <a:pt x="224" y="1106"/>
                            </a:lnTo>
                            <a:lnTo>
                              <a:pt x="192" y="1065"/>
                            </a:lnTo>
                            <a:lnTo>
                              <a:pt x="159" y="1065"/>
                            </a:lnTo>
                            <a:lnTo>
                              <a:pt x="128" y="1065"/>
                            </a:lnTo>
                            <a:lnTo>
                              <a:pt x="128" y="1024"/>
                            </a:lnTo>
                            <a:lnTo>
                              <a:pt x="128" y="983"/>
                            </a:lnTo>
                            <a:lnTo>
                              <a:pt x="128" y="941"/>
                            </a:lnTo>
                            <a:lnTo>
                              <a:pt x="128" y="901"/>
                            </a:lnTo>
                            <a:lnTo>
                              <a:pt x="128" y="860"/>
                            </a:lnTo>
                            <a:lnTo>
                              <a:pt x="159" y="819"/>
                            </a:lnTo>
                            <a:lnTo>
                              <a:pt x="159" y="779"/>
                            </a:lnTo>
                            <a:lnTo>
                              <a:pt x="159" y="737"/>
                            </a:lnTo>
                            <a:lnTo>
                              <a:pt x="128" y="655"/>
                            </a:lnTo>
                            <a:lnTo>
                              <a:pt x="128" y="613"/>
                            </a:lnTo>
                            <a:lnTo>
                              <a:pt x="96" y="532"/>
                            </a:lnTo>
                            <a:lnTo>
                              <a:pt x="63" y="369"/>
                            </a:lnTo>
                            <a:lnTo>
                              <a:pt x="63" y="327"/>
                            </a:lnTo>
                            <a:lnTo>
                              <a:pt x="0" y="82"/>
                            </a:lnTo>
                            <a:lnTo>
                              <a:pt x="0" y="41"/>
                            </a:lnTo>
                            <a:lnTo>
                              <a:pt x="31" y="41"/>
                            </a:lnTo>
                            <a:lnTo>
                              <a:pt x="31" y="0"/>
                            </a:lnTo>
                            <a:lnTo>
                              <a:pt x="63" y="0"/>
                            </a:lnTo>
                            <a:lnTo>
                              <a:pt x="96" y="0"/>
                            </a:lnTo>
                            <a:lnTo>
                              <a:pt x="128" y="41"/>
                            </a:lnTo>
                            <a:lnTo>
                              <a:pt x="159" y="41"/>
                            </a:lnTo>
                            <a:lnTo>
                              <a:pt x="192" y="41"/>
                            </a:lnTo>
                            <a:lnTo>
                              <a:pt x="224" y="82"/>
                            </a:lnTo>
                            <a:lnTo>
                              <a:pt x="289" y="123"/>
                            </a:lnTo>
                            <a:lnTo>
                              <a:pt x="320" y="123"/>
                            </a:lnTo>
                            <a:lnTo>
                              <a:pt x="353" y="123"/>
                            </a:lnTo>
                            <a:lnTo>
                              <a:pt x="385" y="123"/>
                            </a:lnTo>
                            <a:lnTo>
                              <a:pt x="417" y="123"/>
                            </a:lnTo>
                            <a:lnTo>
                              <a:pt x="449" y="123"/>
                            </a:lnTo>
                            <a:lnTo>
                              <a:pt x="481" y="123"/>
                            </a:lnTo>
                            <a:lnTo>
                              <a:pt x="481" y="163"/>
                            </a:lnTo>
                            <a:lnTo>
                              <a:pt x="514" y="163"/>
                            </a:lnTo>
                            <a:lnTo>
                              <a:pt x="547" y="163"/>
                            </a:lnTo>
                            <a:lnTo>
                              <a:pt x="578" y="163"/>
                            </a:lnTo>
                            <a:lnTo>
                              <a:pt x="675"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2" name="Freeform 426"/>
                      <p:cNvSpPr>
                        <a:spLocks/>
                      </p:cNvSpPr>
                      <p:nvPr/>
                    </p:nvSpPr>
                    <p:spPr bwMode="auto">
                      <a:xfrm>
                        <a:off x="4428" y="971"/>
                        <a:ext cx="217" cy="211"/>
                      </a:xfrm>
                      <a:custGeom>
                        <a:avLst/>
                        <a:gdLst/>
                        <a:ahLst/>
                        <a:cxnLst>
                          <a:cxn ang="0">
                            <a:pos x="484" y="655"/>
                          </a:cxn>
                          <a:cxn ang="0">
                            <a:pos x="451" y="655"/>
                          </a:cxn>
                          <a:cxn ang="0">
                            <a:pos x="386" y="696"/>
                          </a:cxn>
                          <a:cxn ang="0">
                            <a:pos x="227" y="738"/>
                          </a:cxn>
                          <a:cxn ang="0">
                            <a:pos x="97" y="778"/>
                          </a:cxn>
                          <a:cxn ang="0">
                            <a:pos x="0" y="820"/>
                          </a:cxn>
                          <a:cxn ang="0">
                            <a:pos x="66" y="492"/>
                          </a:cxn>
                          <a:cxn ang="0">
                            <a:pos x="161" y="0"/>
                          </a:cxn>
                          <a:cxn ang="0">
                            <a:pos x="194" y="0"/>
                          </a:cxn>
                          <a:cxn ang="0">
                            <a:pos x="227" y="0"/>
                          </a:cxn>
                          <a:cxn ang="0">
                            <a:pos x="227" y="41"/>
                          </a:cxn>
                          <a:cxn ang="0">
                            <a:pos x="257" y="41"/>
                          </a:cxn>
                          <a:cxn ang="0">
                            <a:pos x="290" y="41"/>
                          </a:cxn>
                          <a:cxn ang="0">
                            <a:pos x="323" y="41"/>
                          </a:cxn>
                          <a:cxn ang="0">
                            <a:pos x="323" y="0"/>
                          </a:cxn>
                          <a:cxn ang="0">
                            <a:pos x="355" y="0"/>
                          </a:cxn>
                          <a:cxn ang="0">
                            <a:pos x="386" y="41"/>
                          </a:cxn>
                          <a:cxn ang="0">
                            <a:pos x="418" y="41"/>
                          </a:cxn>
                          <a:cxn ang="0">
                            <a:pos x="451" y="41"/>
                          </a:cxn>
                          <a:cxn ang="0">
                            <a:pos x="484" y="41"/>
                          </a:cxn>
                          <a:cxn ang="0">
                            <a:pos x="516" y="41"/>
                          </a:cxn>
                          <a:cxn ang="0">
                            <a:pos x="547" y="82"/>
                          </a:cxn>
                          <a:cxn ang="0">
                            <a:pos x="580" y="82"/>
                          </a:cxn>
                          <a:cxn ang="0">
                            <a:pos x="612" y="82"/>
                          </a:cxn>
                          <a:cxn ang="0">
                            <a:pos x="580" y="204"/>
                          </a:cxn>
                          <a:cxn ang="0">
                            <a:pos x="580" y="246"/>
                          </a:cxn>
                          <a:cxn ang="0">
                            <a:pos x="580" y="287"/>
                          </a:cxn>
                          <a:cxn ang="0">
                            <a:pos x="484" y="655"/>
                          </a:cxn>
                        </a:cxnLst>
                        <a:rect l="0" t="0" r="r" b="b"/>
                        <a:pathLst>
                          <a:path w="612" h="820">
                            <a:moveTo>
                              <a:pt x="484" y="655"/>
                            </a:moveTo>
                            <a:lnTo>
                              <a:pt x="451" y="655"/>
                            </a:lnTo>
                            <a:lnTo>
                              <a:pt x="386" y="696"/>
                            </a:lnTo>
                            <a:lnTo>
                              <a:pt x="227" y="738"/>
                            </a:lnTo>
                            <a:lnTo>
                              <a:pt x="97" y="778"/>
                            </a:lnTo>
                            <a:lnTo>
                              <a:pt x="0" y="820"/>
                            </a:lnTo>
                            <a:lnTo>
                              <a:pt x="66" y="492"/>
                            </a:lnTo>
                            <a:lnTo>
                              <a:pt x="161" y="0"/>
                            </a:lnTo>
                            <a:lnTo>
                              <a:pt x="194" y="0"/>
                            </a:lnTo>
                            <a:lnTo>
                              <a:pt x="227" y="0"/>
                            </a:lnTo>
                            <a:lnTo>
                              <a:pt x="227" y="41"/>
                            </a:lnTo>
                            <a:lnTo>
                              <a:pt x="257" y="41"/>
                            </a:lnTo>
                            <a:lnTo>
                              <a:pt x="290" y="41"/>
                            </a:lnTo>
                            <a:lnTo>
                              <a:pt x="323" y="41"/>
                            </a:lnTo>
                            <a:lnTo>
                              <a:pt x="323" y="0"/>
                            </a:lnTo>
                            <a:lnTo>
                              <a:pt x="355" y="0"/>
                            </a:lnTo>
                            <a:lnTo>
                              <a:pt x="386" y="41"/>
                            </a:lnTo>
                            <a:lnTo>
                              <a:pt x="418" y="41"/>
                            </a:lnTo>
                            <a:lnTo>
                              <a:pt x="451" y="41"/>
                            </a:lnTo>
                            <a:lnTo>
                              <a:pt x="484" y="41"/>
                            </a:lnTo>
                            <a:lnTo>
                              <a:pt x="516" y="41"/>
                            </a:lnTo>
                            <a:lnTo>
                              <a:pt x="547" y="82"/>
                            </a:lnTo>
                            <a:lnTo>
                              <a:pt x="580" y="82"/>
                            </a:lnTo>
                            <a:lnTo>
                              <a:pt x="612" y="82"/>
                            </a:lnTo>
                            <a:lnTo>
                              <a:pt x="580" y="204"/>
                            </a:lnTo>
                            <a:lnTo>
                              <a:pt x="580" y="246"/>
                            </a:lnTo>
                            <a:lnTo>
                              <a:pt x="580" y="287"/>
                            </a:lnTo>
                            <a:lnTo>
                              <a:pt x="484"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3" name="Freeform 427"/>
                      <p:cNvSpPr>
                        <a:spLocks/>
                      </p:cNvSpPr>
                      <p:nvPr/>
                    </p:nvSpPr>
                    <p:spPr bwMode="auto">
                      <a:xfrm>
                        <a:off x="4428" y="1717"/>
                        <a:ext cx="240" cy="231"/>
                      </a:xfrm>
                      <a:custGeom>
                        <a:avLst/>
                        <a:gdLst/>
                        <a:ahLst/>
                        <a:cxnLst>
                          <a:cxn ang="0">
                            <a:pos x="677" y="0"/>
                          </a:cxn>
                          <a:cxn ang="0">
                            <a:pos x="645" y="245"/>
                          </a:cxn>
                          <a:cxn ang="0">
                            <a:pos x="612" y="531"/>
                          </a:cxn>
                          <a:cxn ang="0">
                            <a:pos x="580" y="614"/>
                          </a:cxn>
                          <a:cxn ang="0">
                            <a:pos x="580" y="655"/>
                          </a:cxn>
                          <a:cxn ang="0">
                            <a:pos x="548" y="697"/>
                          </a:cxn>
                          <a:cxn ang="0">
                            <a:pos x="516" y="736"/>
                          </a:cxn>
                          <a:cxn ang="0">
                            <a:pos x="484" y="778"/>
                          </a:cxn>
                          <a:cxn ang="0">
                            <a:pos x="484" y="818"/>
                          </a:cxn>
                          <a:cxn ang="0">
                            <a:pos x="451" y="859"/>
                          </a:cxn>
                          <a:cxn ang="0">
                            <a:pos x="418" y="901"/>
                          </a:cxn>
                          <a:cxn ang="0">
                            <a:pos x="388" y="901"/>
                          </a:cxn>
                          <a:cxn ang="0">
                            <a:pos x="355" y="901"/>
                          </a:cxn>
                          <a:cxn ang="0">
                            <a:pos x="323" y="901"/>
                          </a:cxn>
                          <a:cxn ang="0">
                            <a:pos x="290" y="859"/>
                          </a:cxn>
                          <a:cxn ang="0">
                            <a:pos x="227" y="736"/>
                          </a:cxn>
                          <a:cxn ang="0">
                            <a:pos x="161" y="531"/>
                          </a:cxn>
                          <a:cxn ang="0">
                            <a:pos x="98" y="369"/>
                          </a:cxn>
                          <a:cxn ang="0">
                            <a:pos x="98" y="328"/>
                          </a:cxn>
                          <a:cxn ang="0">
                            <a:pos x="66" y="286"/>
                          </a:cxn>
                          <a:cxn ang="0">
                            <a:pos x="98" y="286"/>
                          </a:cxn>
                          <a:cxn ang="0">
                            <a:pos x="66" y="286"/>
                          </a:cxn>
                          <a:cxn ang="0">
                            <a:pos x="66" y="204"/>
                          </a:cxn>
                          <a:cxn ang="0">
                            <a:pos x="33" y="204"/>
                          </a:cxn>
                          <a:cxn ang="0">
                            <a:pos x="33" y="163"/>
                          </a:cxn>
                          <a:cxn ang="0">
                            <a:pos x="33" y="123"/>
                          </a:cxn>
                          <a:cxn ang="0">
                            <a:pos x="0" y="81"/>
                          </a:cxn>
                          <a:cxn ang="0">
                            <a:pos x="33" y="81"/>
                          </a:cxn>
                          <a:cxn ang="0">
                            <a:pos x="66" y="81"/>
                          </a:cxn>
                          <a:cxn ang="0">
                            <a:pos x="129" y="81"/>
                          </a:cxn>
                          <a:cxn ang="0">
                            <a:pos x="161" y="41"/>
                          </a:cxn>
                          <a:cxn ang="0">
                            <a:pos x="194" y="41"/>
                          </a:cxn>
                          <a:cxn ang="0">
                            <a:pos x="227" y="41"/>
                          </a:cxn>
                          <a:cxn ang="0">
                            <a:pos x="258" y="41"/>
                          </a:cxn>
                          <a:cxn ang="0">
                            <a:pos x="290" y="41"/>
                          </a:cxn>
                          <a:cxn ang="0">
                            <a:pos x="323" y="0"/>
                          </a:cxn>
                          <a:cxn ang="0">
                            <a:pos x="355" y="0"/>
                          </a:cxn>
                          <a:cxn ang="0">
                            <a:pos x="388" y="0"/>
                          </a:cxn>
                          <a:cxn ang="0">
                            <a:pos x="418" y="0"/>
                          </a:cxn>
                          <a:cxn ang="0">
                            <a:pos x="548" y="0"/>
                          </a:cxn>
                          <a:cxn ang="0">
                            <a:pos x="677" y="0"/>
                          </a:cxn>
                        </a:cxnLst>
                        <a:rect l="0" t="0" r="r" b="b"/>
                        <a:pathLst>
                          <a:path w="677" h="901">
                            <a:moveTo>
                              <a:pt x="677" y="0"/>
                            </a:moveTo>
                            <a:lnTo>
                              <a:pt x="645" y="245"/>
                            </a:lnTo>
                            <a:lnTo>
                              <a:pt x="612" y="531"/>
                            </a:lnTo>
                            <a:lnTo>
                              <a:pt x="580" y="614"/>
                            </a:lnTo>
                            <a:lnTo>
                              <a:pt x="580" y="655"/>
                            </a:lnTo>
                            <a:lnTo>
                              <a:pt x="548" y="697"/>
                            </a:lnTo>
                            <a:lnTo>
                              <a:pt x="516" y="736"/>
                            </a:lnTo>
                            <a:lnTo>
                              <a:pt x="484" y="778"/>
                            </a:lnTo>
                            <a:lnTo>
                              <a:pt x="484" y="818"/>
                            </a:lnTo>
                            <a:lnTo>
                              <a:pt x="451" y="859"/>
                            </a:lnTo>
                            <a:lnTo>
                              <a:pt x="418" y="901"/>
                            </a:lnTo>
                            <a:lnTo>
                              <a:pt x="388" y="901"/>
                            </a:lnTo>
                            <a:lnTo>
                              <a:pt x="355" y="901"/>
                            </a:lnTo>
                            <a:lnTo>
                              <a:pt x="323" y="901"/>
                            </a:lnTo>
                            <a:lnTo>
                              <a:pt x="290" y="859"/>
                            </a:lnTo>
                            <a:lnTo>
                              <a:pt x="227" y="736"/>
                            </a:lnTo>
                            <a:lnTo>
                              <a:pt x="161" y="531"/>
                            </a:lnTo>
                            <a:lnTo>
                              <a:pt x="98" y="369"/>
                            </a:lnTo>
                            <a:lnTo>
                              <a:pt x="98" y="328"/>
                            </a:lnTo>
                            <a:lnTo>
                              <a:pt x="66" y="286"/>
                            </a:lnTo>
                            <a:lnTo>
                              <a:pt x="98" y="286"/>
                            </a:lnTo>
                            <a:lnTo>
                              <a:pt x="66" y="286"/>
                            </a:lnTo>
                            <a:lnTo>
                              <a:pt x="66" y="204"/>
                            </a:lnTo>
                            <a:lnTo>
                              <a:pt x="33" y="204"/>
                            </a:lnTo>
                            <a:lnTo>
                              <a:pt x="33" y="163"/>
                            </a:lnTo>
                            <a:lnTo>
                              <a:pt x="33" y="123"/>
                            </a:lnTo>
                            <a:lnTo>
                              <a:pt x="0" y="81"/>
                            </a:lnTo>
                            <a:lnTo>
                              <a:pt x="33" y="81"/>
                            </a:lnTo>
                            <a:lnTo>
                              <a:pt x="66" y="81"/>
                            </a:lnTo>
                            <a:lnTo>
                              <a:pt x="129" y="81"/>
                            </a:lnTo>
                            <a:lnTo>
                              <a:pt x="161" y="41"/>
                            </a:lnTo>
                            <a:lnTo>
                              <a:pt x="194" y="41"/>
                            </a:lnTo>
                            <a:lnTo>
                              <a:pt x="227" y="41"/>
                            </a:lnTo>
                            <a:lnTo>
                              <a:pt x="258" y="41"/>
                            </a:lnTo>
                            <a:lnTo>
                              <a:pt x="290" y="41"/>
                            </a:lnTo>
                            <a:lnTo>
                              <a:pt x="323" y="0"/>
                            </a:lnTo>
                            <a:lnTo>
                              <a:pt x="355" y="0"/>
                            </a:lnTo>
                            <a:lnTo>
                              <a:pt x="388" y="0"/>
                            </a:lnTo>
                            <a:lnTo>
                              <a:pt x="418" y="0"/>
                            </a:lnTo>
                            <a:lnTo>
                              <a:pt x="548" y="0"/>
                            </a:lnTo>
                            <a:lnTo>
                              <a:pt x="677"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4" name="Freeform 428"/>
                      <p:cNvSpPr>
                        <a:spLocks/>
                      </p:cNvSpPr>
                      <p:nvPr/>
                    </p:nvSpPr>
                    <p:spPr bwMode="auto">
                      <a:xfrm>
                        <a:off x="4224" y="1665"/>
                        <a:ext cx="239" cy="200"/>
                      </a:xfrm>
                      <a:custGeom>
                        <a:avLst/>
                        <a:gdLst/>
                        <a:ahLst/>
                        <a:cxnLst>
                          <a:cxn ang="0">
                            <a:pos x="676" y="490"/>
                          </a:cxn>
                          <a:cxn ang="0">
                            <a:pos x="644" y="532"/>
                          </a:cxn>
                          <a:cxn ang="0">
                            <a:pos x="611" y="532"/>
                          </a:cxn>
                          <a:cxn ang="0">
                            <a:pos x="611" y="574"/>
                          </a:cxn>
                          <a:cxn ang="0">
                            <a:pos x="578" y="574"/>
                          </a:cxn>
                          <a:cxn ang="0">
                            <a:pos x="578" y="614"/>
                          </a:cxn>
                          <a:cxn ang="0">
                            <a:pos x="548" y="614"/>
                          </a:cxn>
                          <a:cxn ang="0">
                            <a:pos x="515" y="614"/>
                          </a:cxn>
                          <a:cxn ang="0">
                            <a:pos x="482" y="614"/>
                          </a:cxn>
                          <a:cxn ang="0">
                            <a:pos x="450" y="614"/>
                          </a:cxn>
                          <a:cxn ang="0">
                            <a:pos x="418" y="614"/>
                          </a:cxn>
                          <a:cxn ang="0">
                            <a:pos x="387" y="655"/>
                          </a:cxn>
                          <a:cxn ang="0">
                            <a:pos x="354" y="695"/>
                          </a:cxn>
                          <a:cxn ang="0">
                            <a:pos x="321" y="695"/>
                          </a:cxn>
                          <a:cxn ang="0">
                            <a:pos x="290" y="737"/>
                          </a:cxn>
                          <a:cxn ang="0">
                            <a:pos x="258" y="737"/>
                          </a:cxn>
                          <a:cxn ang="0">
                            <a:pos x="258" y="778"/>
                          </a:cxn>
                          <a:cxn ang="0">
                            <a:pos x="225" y="778"/>
                          </a:cxn>
                          <a:cxn ang="0">
                            <a:pos x="193" y="778"/>
                          </a:cxn>
                          <a:cxn ang="0">
                            <a:pos x="161" y="778"/>
                          </a:cxn>
                          <a:cxn ang="0">
                            <a:pos x="129" y="778"/>
                          </a:cxn>
                          <a:cxn ang="0">
                            <a:pos x="97" y="778"/>
                          </a:cxn>
                          <a:cxn ang="0">
                            <a:pos x="97" y="737"/>
                          </a:cxn>
                          <a:cxn ang="0">
                            <a:pos x="64" y="737"/>
                          </a:cxn>
                          <a:cxn ang="0">
                            <a:pos x="64" y="778"/>
                          </a:cxn>
                          <a:cxn ang="0">
                            <a:pos x="33" y="778"/>
                          </a:cxn>
                          <a:cxn ang="0">
                            <a:pos x="0" y="778"/>
                          </a:cxn>
                          <a:cxn ang="0">
                            <a:pos x="0" y="737"/>
                          </a:cxn>
                          <a:cxn ang="0">
                            <a:pos x="0" y="695"/>
                          </a:cxn>
                          <a:cxn ang="0">
                            <a:pos x="0" y="655"/>
                          </a:cxn>
                          <a:cxn ang="0">
                            <a:pos x="0" y="614"/>
                          </a:cxn>
                          <a:cxn ang="0">
                            <a:pos x="0" y="574"/>
                          </a:cxn>
                          <a:cxn ang="0">
                            <a:pos x="33" y="490"/>
                          </a:cxn>
                          <a:cxn ang="0">
                            <a:pos x="33" y="204"/>
                          </a:cxn>
                          <a:cxn ang="0">
                            <a:pos x="33" y="123"/>
                          </a:cxn>
                          <a:cxn ang="0">
                            <a:pos x="129" y="0"/>
                          </a:cxn>
                          <a:cxn ang="0">
                            <a:pos x="161" y="0"/>
                          </a:cxn>
                          <a:cxn ang="0">
                            <a:pos x="193" y="40"/>
                          </a:cxn>
                          <a:cxn ang="0">
                            <a:pos x="193" y="82"/>
                          </a:cxn>
                          <a:cxn ang="0">
                            <a:pos x="225" y="82"/>
                          </a:cxn>
                          <a:cxn ang="0">
                            <a:pos x="258" y="82"/>
                          </a:cxn>
                          <a:cxn ang="0">
                            <a:pos x="290" y="123"/>
                          </a:cxn>
                          <a:cxn ang="0">
                            <a:pos x="387" y="163"/>
                          </a:cxn>
                          <a:cxn ang="0">
                            <a:pos x="418" y="204"/>
                          </a:cxn>
                          <a:cxn ang="0">
                            <a:pos x="450" y="204"/>
                          </a:cxn>
                          <a:cxn ang="0">
                            <a:pos x="482" y="163"/>
                          </a:cxn>
                          <a:cxn ang="0">
                            <a:pos x="515" y="163"/>
                          </a:cxn>
                          <a:cxn ang="0">
                            <a:pos x="548" y="163"/>
                          </a:cxn>
                          <a:cxn ang="0">
                            <a:pos x="578" y="163"/>
                          </a:cxn>
                          <a:cxn ang="0">
                            <a:pos x="611" y="163"/>
                          </a:cxn>
                          <a:cxn ang="0">
                            <a:pos x="644" y="163"/>
                          </a:cxn>
                          <a:cxn ang="0">
                            <a:pos x="644" y="204"/>
                          </a:cxn>
                          <a:cxn ang="0">
                            <a:pos x="611" y="204"/>
                          </a:cxn>
                          <a:cxn ang="0">
                            <a:pos x="611" y="246"/>
                          </a:cxn>
                          <a:cxn ang="0">
                            <a:pos x="578" y="246"/>
                          </a:cxn>
                          <a:cxn ang="0">
                            <a:pos x="578" y="286"/>
                          </a:cxn>
                          <a:cxn ang="0">
                            <a:pos x="611" y="328"/>
                          </a:cxn>
                          <a:cxn ang="0">
                            <a:pos x="611" y="368"/>
                          </a:cxn>
                          <a:cxn ang="0">
                            <a:pos x="611" y="409"/>
                          </a:cxn>
                          <a:cxn ang="0">
                            <a:pos x="644" y="409"/>
                          </a:cxn>
                          <a:cxn ang="0">
                            <a:pos x="644" y="490"/>
                          </a:cxn>
                          <a:cxn ang="0">
                            <a:pos x="676" y="490"/>
                          </a:cxn>
                        </a:cxnLst>
                        <a:rect l="0" t="0" r="r" b="b"/>
                        <a:pathLst>
                          <a:path w="676" h="778">
                            <a:moveTo>
                              <a:pt x="676" y="490"/>
                            </a:moveTo>
                            <a:lnTo>
                              <a:pt x="644" y="532"/>
                            </a:lnTo>
                            <a:lnTo>
                              <a:pt x="611" y="532"/>
                            </a:lnTo>
                            <a:lnTo>
                              <a:pt x="611" y="574"/>
                            </a:lnTo>
                            <a:lnTo>
                              <a:pt x="578" y="574"/>
                            </a:lnTo>
                            <a:lnTo>
                              <a:pt x="578" y="614"/>
                            </a:lnTo>
                            <a:lnTo>
                              <a:pt x="548" y="614"/>
                            </a:lnTo>
                            <a:lnTo>
                              <a:pt x="515" y="614"/>
                            </a:lnTo>
                            <a:lnTo>
                              <a:pt x="482" y="614"/>
                            </a:lnTo>
                            <a:lnTo>
                              <a:pt x="450" y="614"/>
                            </a:lnTo>
                            <a:lnTo>
                              <a:pt x="418" y="614"/>
                            </a:lnTo>
                            <a:lnTo>
                              <a:pt x="387" y="655"/>
                            </a:lnTo>
                            <a:lnTo>
                              <a:pt x="354" y="695"/>
                            </a:lnTo>
                            <a:lnTo>
                              <a:pt x="321" y="695"/>
                            </a:lnTo>
                            <a:lnTo>
                              <a:pt x="290" y="737"/>
                            </a:lnTo>
                            <a:lnTo>
                              <a:pt x="258" y="737"/>
                            </a:lnTo>
                            <a:lnTo>
                              <a:pt x="258" y="778"/>
                            </a:lnTo>
                            <a:lnTo>
                              <a:pt x="225" y="778"/>
                            </a:lnTo>
                            <a:lnTo>
                              <a:pt x="193" y="778"/>
                            </a:lnTo>
                            <a:lnTo>
                              <a:pt x="161" y="778"/>
                            </a:lnTo>
                            <a:lnTo>
                              <a:pt x="129" y="778"/>
                            </a:lnTo>
                            <a:lnTo>
                              <a:pt x="97" y="778"/>
                            </a:lnTo>
                            <a:lnTo>
                              <a:pt x="97" y="737"/>
                            </a:lnTo>
                            <a:lnTo>
                              <a:pt x="64" y="737"/>
                            </a:lnTo>
                            <a:lnTo>
                              <a:pt x="64" y="778"/>
                            </a:lnTo>
                            <a:lnTo>
                              <a:pt x="33" y="778"/>
                            </a:lnTo>
                            <a:lnTo>
                              <a:pt x="0" y="778"/>
                            </a:lnTo>
                            <a:lnTo>
                              <a:pt x="0" y="737"/>
                            </a:lnTo>
                            <a:lnTo>
                              <a:pt x="0" y="695"/>
                            </a:lnTo>
                            <a:lnTo>
                              <a:pt x="0" y="655"/>
                            </a:lnTo>
                            <a:lnTo>
                              <a:pt x="0" y="614"/>
                            </a:lnTo>
                            <a:lnTo>
                              <a:pt x="0" y="574"/>
                            </a:lnTo>
                            <a:lnTo>
                              <a:pt x="33" y="490"/>
                            </a:lnTo>
                            <a:lnTo>
                              <a:pt x="33" y="204"/>
                            </a:lnTo>
                            <a:lnTo>
                              <a:pt x="33" y="123"/>
                            </a:lnTo>
                            <a:lnTo>
                              <a:pt x="129" y="0"/>
                            </a:lnTo>
                            <a:lnTo>
                              <a:pt x="161" y="0"/>
                            </a:lnTo>
                            <a:lnTo>
                              <a:pt x="193" y="40"/>
                            </a:lnTo>
                            <a:lnTo>
                              <a:pt x="193" y="82"/>
                            </a:lnTo>
                            <a:lnTo>
                              <a:pt x="225" y="82"/>
                            </a:lnTo>
                            <a:lnTo>
                              <a:pt x="258" y="82"/>
                            </a:lnTo>
                            <a:lnTo>
                              <a:pt x="290" y="123"/>
                            </a:lnTo>
                            <a:lnTo>
                              <a:pt x="387" y="163"/>
                            </a:lnTo>
                            <a:lnTo>
                              <a:pt x="418" y="204"/>
                            </a:lnTo>
                            <a:lnTo>
                              <a:pt x="450" y="204"/>
                            </a:lnTo>
                            <a:lnTo>
                              <a:pt x="482" y="163"/>
                            </a:lnTo>
                            <a:lnTo>
                              <a:pt x="515" y="163"/>
                            </a:lnTo>
                            <a:lnTo>
                              <a:pt x="548" y="163"/>
                            </a:lnTo>
                            <a:lnTo>
                              <a:pt x="578" y="163"/>
                            </a:lnTo>
                            <a:lnTo>
                              <a:pt x="611" y="163"/>
                            </a:lnTo>
                            <a:lnTo>
                              <a:pt x="644" y="163"/>
                            </a:lnTo>
                            <a:lnTo>
                              <a:pt x="644" y="204"/>
                            </a:lnTo>
                            <a:lnTo>
                              <a:pt x="611" y="204"/>
                            </a:lnTo>
                            <a:lnTo>
                              <a:pt x="611" y="246"/>
                            </a:lnTo>
                            <a:lnTo>
                              <a:pt x="578" y="246"/>
                            </a:lnTo>
                            <a:lnTo>
                              <a:pt x="578" y="286"/>
                            </a:lnTo>
                            <a:lnTo>
                              <a:pt x="611" y="328"/>
                            </a:lnTo>
                            <a:lnTo>
                              <a:pt x="611" y="368"/>
                            </a:lnTo>
                            <a:lnTo>
                              <a:pt x="611" y="409"/>
                            </a:lnTo>
                            <a:lnTo>
                              <a:pt x="644" y="409"/>
                            </a:lnTo>
                            <a:lnTo>
                              <a:pt x="644" y="490"/>
                            </a:lnTo>
                            <a:lnTo>
                              <a:pt x="676" y="49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5" name="Freeform 429"/>
                      <p:cNvSpPr>
                        <a:spLocks/>
                      </p:cNvSpPr>
                      <p:nvPr/>
                    </p:nvSpPr>
                    <p:spPr bwMode="auto">
                      <a:xfrm>
                        <a:off x="4429" y="1592"/>
                        <a:ext cx="365" cy="147"/>
                      </a:xfrm>
                      <a:custGeom>
                        <a:avLst/>
                        <a:gdLst/>
                        <a:ahLst/>
                        <a:cxnLst>
                          <a:cxn ang="0">
                            <a:pos x="676" y="84"/>
                          </a:cxn>
                          <a:cxn ang="0">
                            <a:pos x="708" y="84"/>
                          </a:cxn>
                          <a:cxn ang="0">
                            <a:pos x="740" y="123"/>
                          </a:cxn>
                          <a:cxn ang="0">
                            <a:pos x="772" y="123"/>
                          </a:cxn>
                          <a:cxn ang="0">
                            <a:pos x="837" y="123"/>
                          </a:cxn>
                          <a:cxn ang="0">
                            <a:pos x="901" y="165"/>
                          </a:cxn>
                          <a:cxn ang="0">
                            <a:pos x="965" y="206"/>
                          </a:cxn>
                          <a:cxn ang="0">
                            <a:pos x="965" y="287"/>
                          </a:cxn>
                          <a:cxn ang="0">
                            <a:pos x="998" y="370"/>
                          </a:cxn>
                          <a:cxn ang="0">
                            <a:pos x="998" y="492"/>
                          </a:cxn>
                          <a:cxn ang="0">
                            <a:pos x="837" y="492"/>
                          </a:cxn>
                          <a:cxn ang="0">
                            <a:pos x="676" y="492"/>
                          </a:cxn>
                          <a:cxn ang="0">
                            <a:pos x="418" y="492"/>
                          </a:cxn>
                          <a:cxn ang="0">
                            <a:pos x="354" y="492"/>
                          </a:cxn>
                          <a:cxn ang="0">
                            <a:pos x="290" y="534"/>
                          </a:cxn>
                          <a:cxn ang="0">
                            <a:pos x="226" y="534"/>
                          </a:cxn>
                          <a:cxn ang="0">
                            <a:pos x="160" y="534"/>
                          </a:cxn>
                          <a:cxn ang="0">
                            <a:pos x="65" y="573"/>
                          </a:cxn>
                          <a:cxn ang="0">
                            <a:pos x="0" y="573"/>
                          </a:cxn>
                          <a:cxn ang="0">
                            <a:pos x="32" y="534"/>
                          </a:cxn>
                          <a:cxn ang="0">
                            <a:pos x="65" y="492"/>
                          </a:cxn>
                          <a:cxn ang="0">
                            <a:pos x="65" y="411"/>
                          </a:cxn>
                          <a:cxn ang="0">
                            <a:pos x="32" y="370"/>
                          </a:cxn>
                          <a:cxn ang="0">
                            <a:pos x="0" y="287"/>
                          </a:cxn>
                          <a:cxn ang="0">
                            <a:pos x="32" y="206"/>
                          </a:cxn>
                          <a:cxn ang="0">
                            <a:pos x="65" y="165"/>
                          </a:cxn>
                          <a:cxn ang="0">
                            <a:pos x="129" y="123"/>
                          </a:cxn>
                          <a:cxn ang="0">
                            <a:pos x="193" y="123"/>
                          </a:cxn>
                          <a:cxn ang="0">
                            <a:pos x="257" y="123"/>
                          </a:cxn>
                          <a:cxn ang="0">
                            <a:pos x="290" y="84"/>
                          </a:cxn>
                          <a:cxn ang="0">
                            <a:pos x="290" y="0"/>
                          </a:cxn>
                          <a:cxn ang="0">
                            <a:pos x="354" y="0"/>
                          </a:cxn>
                          <a:cxn ang="0">
                            <a:pos x="418" y="42"/>
                          </a:cxn>
                          <a:cxn ang="0">
                            <a:pos x="483" y="84"/>
                          </a:cxn>
                          <a:cxn ang="0">
                            <a:pos x="547" y="84"/>
                          </a:cxn>
                          <a:cxn ang="0">
                            <a:pos x="611" y="123"/>
                          </a:cxn>
                          <a:cxn ang="0">
                            <a:pos x="644" y="123"/>
                          </a:cxn>
                        </a:cxnLst>
                        <a:rect l="0" t="0" r="r" b="b"/>
                        <a:pathLst>
                          <a:path w="1029" h="573">
                            <a:moveTo>
                              <a:pt x="644" y="84"/>
                            </a:moveTo>
                            <a:lnTo>
                              <a:pt x="676" y="84"/>
                            </a:lnTo>
                            <a:lnTo>
                              <a:pt x="676" y="123"/>
                            </a:lnTo>
                            <a:lnTo>
                              <a:pt x="708" y="84"/>
                            </a:lnTo>
                            <a:lnTo>
                              <a:pt x="740" y="84"/>
                            </a:lnTo>
                            <a:lnTo>
                              <a:pt x="740" y="123"/>
                            </a:lnTo>
                            <a:lnTo>
                              <a:pt x="740" y="165"/>
                            </a:lnTo>
                            <a:lnTo>
                              <a:pt x="772" y="123"/>
                            </a:lnTo>
                            <a:lnTo>
                              <a:pt x="804" y="123"/>
                            </a:lnTo>
                            <a:lnTo>
                              <a:pt x="837" y="123"/>
                            </a:lnTo>
                            <a:lnTo>
                              <a:pt x="869" y="165"/>
                            </a:lnTo>
                            <a:lnTo>
                              <a:pt x="901" y="165"/>
                            </a:lnTo>
                            <a:lnTo>
                              <a:pt x="933" y="165"/>
                            </a:lnTo>
                            <a:lnTo>
                              <a:pt x="965" y="206"/>
                            </a:lnTo>
                            <a:lnTo>
                              <a:pt x="965" y="246"/>
                            </a:lnTo>
                            <a:lnTo>
                              <a:pt x="965" y="287"/>
                            </a:lnTo>
                            <a:lnTo>
                              <a:pt x="965" y="328"/>
                            </a:lnTo>
                            <a:lnTo>
                              <a:pt x="998" y="370"/>
                            </a:lnTo>
                            <a:lnTo>
                              <a:pt x="1029" y="451"/>
                            </a:lnTo>
                            <a:lnTo>
                              <a:pt x="998" y="492"/>
                            </a:lnTo>
                            <a:lnTo>
                              <a:pt x="933" y="492"/>
                            </a:lnTo>
                            <a:lnTo>
                              <a:pt x="837" y="492"/>
                            </a:lnTo>
                            <a:lnTo>
                              <a:pt x="708" y="492"/>
                            </a:lnTo>
                            <a:lnTo>
                              <a:pt x="676" y="492"/>
                            </a:lnTo>
                            <a:lnTo>
                              <a:pt x="547" y="492"/>
                            </a:lnTo>
                            <a:lnTo>
                              <a:pt x="418" y="492"/>
                            </a:lnTo>
                            <a:lnTo>
                              <a:pt x="387" y="492"/>
                            </a:lnTo>
                            <a:lnTo>
                              <a:pt x="354" y="492"/>
                            </a:lnTo>
                            <a:lnTo>
                              <a:pt x="322" y="492"/>
                            </a:lnTo>
                            <a:lnTo>
                              <a:pt x="290" y="534"/>
                            </a:lnTo>
                            <a:lnTo>
                              <a:pt x="257" y="534"/>
                            </a:lnTo>
                            <a:lnTo>
                              <a:pt x="226" y="534"/>
                            </a:lnTo>
                            <a:lnTo>
                              <a:pt x="193" y="534"/>
                            </a:lnTo>
                            <a:lnTo>
                              <a:pt x="160" y="534"/>
                            </a:lnTo>
                            <a:lnTo>
                              <a:pt x="129" y="573"/>
                            </a:lnTo>
                            <a:lnTo>
                              <a:pt x="65" y="573"/>
                            </a:lnTo>
                            <a:lnTo>
                              <a:pt x="32" y="573"/>
                            </a:lnTo>
                            <a:lnTo>
                              <a:pt x="0" y="573"/>
                            </a:lnTo>
                            <a:lnTo>
                              <a:pt x="0" y="534"/>
                            </a:lnTo>
                            <a:lnTo>
                              <a:pt x="32" y="534"/>
                            </a:lnTo>
                            <a:lnTo>
                              <a:pt x="32" y="492"/>
                            </a:lnTo>
                            <a:lnTo>
                              <a:pt x="65" y="492"/>
                            </a:lnTo>
                            <a:lnTo>
                              <a:pt x="65" y="451"/>
                            </a:lnTo>
                            <a:lnTo>
                              <a:pt x="65" y="411"/>
                            </a:lnTo>
                            <a:lnTo>
                              <a:pt x="65" y="370"/>
                            </a:lnTo>
                            <a:lnTo>
                              <a:pt x="32" y="370"/>
                            </a:lnTo>
                            <a:lnTo>
                              <a:pt x="32" y="328"/>
                            </a:lnTo>
                            <a:lnTo>
                              <a:pt x="0" y="287"/>
                            </a:lnTo>
                            <a:lnTo>
                              <a:pt x="0" y="246"/>
                            </a:lnTo>
                            <a:lnTo>
                              <a:pt x="32" y="206"/>
                            </a:lnTo>
                            <a:lnTo>
                              <a:pt x="65" y="206"/>
                            </a:lnTo>
                            <a:lnTo>
                              <a:pt x="65" y="165"/>
                            </a:lnTo>
                            <a:lnTo>
                              <a:pt x="97" y="123"/>
                            </a:lnTo>
                            <a:lnTo>
                              <a:pt x="129" y="123"/>
                            </a:lnTo>
                            <a:lnTo>
                              <a:pt x="160" y="84"/>
                            </a:lnTo>
                            <a:lnTo>
                              <a:pt x="193" y="123"/>
                            </a:lnTo>
                            <a:lnTo>
                              <a:pt x="226" y="123"/>
                            </a:lnTo>
                            <a:lnTo>
                              <a:pt x="257" y="123"/>
                            </a:lnTo>
                            <a:lnTo>
                              <a:pt x="257" y="84"/>
                            </a:lnTo>
                            <a:lnTo>
                              <a:pt x="290" y="84"/>
                            </a:lnTo>
                            <a:lnTo>
                              <a:pt x="290" y="42"/>
                            </a:lnTo>
                            <a:lnTo>
                              <a:pt x="290" y="0"/>
                            </a:lnTo>
                            <a:lnTo>
                              <a:pt x="322" y="42"/>
                            </a:lnTo>
                            <a:lnTo>
                              <a:pt x="354" y="0"/>
                            </a:lnTo>
                            <a:lnTo>
                              <a:pt x="387" y="42"/>
                            </a:lnTo>
                            <a:lnTo>
                              <a:pt x="418" y="42"/>
                            </a:lnTo>
                            <a:lnTo>
                              <a:pt x="450" y="42"/>
                            </a:lnTo>
                            <a:lnTo>
                              <a:pt x="483" y="84"/>
                            </a:lnTo>
                            <a:lnTo>
                              <a:pt x="515" y="84"/>
                            </a:lnTo>
                            <a:lnTo>
                              <a:pt x="547" y="84"/>
                            </a:lnTo>
                            <a:lnTo>
                              <a:pt x="580" y="123"/>
                            </a:lnTo>
                            <a:lnTo>
                              <a:pt x="611" y="123"/>
                            </a:lnTo>
                            <a:lnTo>
                              <a:pt x="644" y="165"/>
                            </a:lnTo>
                            <a:lnTo>
                              <a:pt x="644" y="123"/>
                            </a:lnTo>
                            <a:lnTo>
                              <a:pt x="644" y="8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6" name="Freeform 430"/>
                      <p:cNvSpPr>
                        <a:spLocks/>
                      </p:cNvSpPr>
                      <p:nvPr/>
                    </p:nvSpPr>
                    <p:spPr bwMode="auto">
                      <a:xfrm>
                        <a:off x="4145" y="1392"/>
                        <a:ext cx="216" cy="274"/>
                      </a:xfrm>
                      <a:custGeom>
                        <a:avLst/>
                        <a:gdLst/>
                        <a:ahLst/>
                        <a:cxnLst>
                          <a:cxn ang="0">
                            <a:pos x="386" y="1067"/>
                          </a:cxn>
                          <a:cxn ang="0">
                            <a:pos x="322" y="984"/>
                          </a:cxn>
                          <a:cxn ang="0">
                            <a:pos x="289" y="944"/>
                          </a:cxn>
                          <a:cxn ang="0">
                            <a:pos x="258" y="944"/>
                          </a:cxn>
                          <a:cxn ang="0">
                            <a:pos x="258" y="902"/>
                          </a:cxn>
                          <a:cxn ang="0">
                            <a:pos x="258" y="862"/>
                          </a:cxn>
                          <a:cxn ang="0">
                            <a:pos x="226" y="862"/>
                          </a:cxn>
                          <a:cxn ang="0">
                            <a:pos x="226" y="820"/>
                          </a:cxn>
                          <a:cxn ang="0">
                            <a:pos x="226" y="779"/>
                          </a:cxn>
                          <a:cxn ang="0">
                            <a:pos x="193" y="779"/>
                          </a:cxn>
                          <a:cxn ang="0">
                            <a:pos x="193" y="739"/>
                          </a:cxn>
                          <a:cxn ang="0">
                            <a:pos x="161" y="739"/>
                          </a:cxn>
                          <a:cxn ang="0">
                            <a:pos x="32" y="616"/>
                          </a:cxn>
                          <a:cxn ang="0">
                            <a:pos x="32" y="574"/>
                          </a:cxn>
                          <a:cxn ang="0">
                            <a:pos x="0" y="574"/>
                          </a:cxn>
                          <a:cxn ang="0">
                            <a:pos x="0" y="534"/>
                          </a:cxn>
                          <a:cxn ang="0">
                            <a:pos x="0" y="492"/>
                          </a:cxn>
                          <a:cxn ang="0">
                            <a:pos x="65" y="370"/>
                          </a:cxn>
                          <a:cxn ang="0">
                            <a:pos x="258" y="84"/>
                          </a:cxn>
                          <a:cxn ang="0">
                            <a:pos x="289" y="42"/>
                          </a:cxn>
                          <a:cxn ang="0">
                            <a:pos x="289" y="0"/>
                          </a:cxn>
                          <a:cxn ang="0">
                            <a:pos x="322" y="0"/>
                          </a:cxn>
                          <a:cxn ang="0">
                            <a:pos x="355" y="0"/>
                          </a:cxn>
                          <a:cxn ang="0">
                            <a:pos x="386" y="0"/>
                          </a:cxn>
                          <a:cxn ang="0">
                            <a:pos x="418" y="0"/>
                          </a:cxn>
                          <a:cxn ang="0">
                            <a:pos x="450" y="0"/>
                          </a:cxn>
                          <a:cxn ang="0">
                            <a:pos x="483" y="42"/>
                          </a:cxn>
                          <a:cxn ang="0">
                            <a:pos x="546" y="42"/>
                          </a:cxn>
                          <a:cxn ang="0">
                            <a:pos x="579" y="42"/>
                          </a:cxn>
                          <a:cxn ang="0">
                            <a:pos x="612" y="42"/>
                          </a:cxn>
                          <a:cxn ang="0">
                            <a:pos x="612" y="84"/>
                          </a:cxn>
                          <a:cxn ang="0">
                            <a:pos x="612" y="288"/>
                          </a:cxn>
                          <a:cxn ang="0">
                            <a:pos x="579" y="370"/>
                          </a:cxn>
                          <a:cxn ang="0">
                            <a:pos x="579" y="411"/>
                          </a:cxn>
                          <a:cxn ang="0">
                            <a:pos x="516" y="616"/>
                          </a:cxn>
                          <a:cxn ang="0">
                            <a:pos x="450" y="862"/>
                          </a:cxn>
                          <a:cxn ang="0">
                            <a:pos x="386" y="984"/>
                          </a:cxn>
                          <a:cxn ang="0">
                            <a:pos x="386" y="1067"/>
                          </a:cxn>
                        </a:cxnLst>
                        <a:rect l="0" t="0" r="r" b="b"/>
                        <a:pathLst>
                          <a:path w="612" h="1067">
                            <a:moveTo>
                              <a:pt x="386" y="1067"/>
                            </a:moveTo>
                            <a:lnTo>
                              <a:pt x="322" y="984"/>
                            </a:lnTo>
                            <a:lnTo>
                              <a:pt x="289" y="944"/>
                            </a:lnTo>
                            <a:lnTo>
                              <a:pt x="258" y="944"/>
                            </a:lnTo>
                            <a:lnTo>
                              <a:pt x="258" y="902"/>
                            </a:lnTo>
                            <a:lnTo>
                              <a:pt x="258" y="862"/>
                            </a:lnTo>
                            <a:lnTo>
                              <a:pt x="226" y="862"/>
                            </a:lnTo>
                            <a:lnTo>
                              <a:pt x="226" y="820"/>
                            </a:lnTo>
                            <a:lnTo>
                              <a:pt x="226" y="779"/>
                            </a:lnTo>
                            <a:lnTo>
                              <a:pt x="193" y="779"/>
                            </a:lnTo>
                            <a:lnTo>
                              <a:pt x="193" y="739"/>
                            </a:lnTo>
                            <a:lnTo>
                              <a:pt x="161" y="739"/>
                            </a:lnTo>
                            <a:lnTo>
                              <a:pt x="32" y="616"/>
                            </a:lnTo>
                            <a:lnTo>
                              <a:pt x="32" y="574"/>
                            </a:lnTo>
                            <a:lnTo>
                              <a:pt x="0" y="574"/>
                            </a:lnTo>
                            <a:lnTo>
                              <a:pt x="0" y="534"/>
                            </a:lnTo>
                            <a:lnTo>
                              <a:pt x="0" y="492"/>
                            </a:lnTo>
                            <a:lnTo>
                              <a:pt x="65" y="370"/>
                            </a:lnTo>
                            <a:lnTo>
                              <a:pt x="258" y="84"/>
                            </a:lnTo>
                            <a:lnTo>
                              <a:pt x="289" y="42"/>
                            </a:lnTo>
                            <a:lnTo>
                              <a:pt x="289" y="0"/>
                            </a:lnTo>
                            <a:lnTo>
                              <a:pt x="322" y="0"/>
                            </a:lnTo>
                            <a:lnTo>
                              <a:pt x="355" y="0"/>
                            </a:lnTo>
                            <a:lnTo>
                              <a:pt x="386" y="0"/>
                            </a:lnTo>
                            <a:lnTo>
                              <a:pt x="418" y="0"/>
                            </a:lnTo>
                            <a:lnTo>
                              <a:pt x="450" y="0"/>
                            </a:lnTo>
                            <a:lnTo>
                              <a:pt x="483" y="42"/>
                            </a:lnTo>
                            <a:lnTo>
                              <a:pt x="546" y="42"/>
                            </a:lnTo>
                            <a:lnTo>
                              <a:pt x="579" y="42"/>
                            </a:lnTo>
                            <a:lnTo>
                              <a:pt x="612" y="42"/>
                            </a:lnTo>
                            <a:lnTo>
                              <a:pt x="612" y="84"/>
                            </a:lnTo>
                            <a:lnTo>
                              <a:pt x="612" y="288"/>
                            </a:lnTo>
                            <a:lnTo>
                              <a:pt x="579" y="370"/>
                            </a:lnTo>
                            <a:lnTo>
                              <a:pt x="579" y="411"/>
                            </a:lnTo>
                            <a:lnTo>
                              <a:pt x="516" y="616"/>
                            </a:lnTo>
                            <a:lnTo>
                              <a:pt x="450" y="862"/>
                            </a:lnTo>
                            <a:lnTo>
                              <a:pt x="386" y="984"/>
                            </a:lnTo>
                            <a:lnTo>
                              <a:pt x="386" y="1067"/>
                            </a:lnTo>
                            <a:close/>
                          </a:path>
                        </a:pathLst>
                      </a:custGeom>
                      <a:solidFill>
                        <a:srgbClr val="92D050"/>
                      </a:solidFill>
                      <a:ln w="0">
                        <a:solidFill>
                          <a:schemeClr val="bg1"/>
                        </a:solidFill>
                        <a:prstDash val="solid"/>
                        <a:round/>
                        <a:headEnd/>
                        <a:tailEnd/>
                      </a:ln>
                    </p:spPr>
                    <p:txBody>
                      <a:bodyPr/>
                      <a:lstStyle/>
                      <a:p>
                        <a:pPr>
                          <a:defRPr/>
                        </a:pPr>
                        <a:endParaRPr lang="pt-BR">
                          <a:ea typeface="+mn-ea"/>
                        </a:endParaRPr>
                      </a:p>
                    </p:txBody>
                  </p:sp>
                  <p:sp>
                    <p:nvSpPr>
                      <p:cNvPr id="597" name="Freeform 431"/>
                      <p:cNvSpPr>
                        <a:spLocks/>
                      </p:cNvSpPr>
                      <p:nvPr/>
                    </p:nvSpPr>
                    <p:spPr bwMode="auto">
                      <a:xfrm>
                        <a:off x="4007" y="1393"/>
                        <a:ext cx="273" cy="526"/>
                      </a:xfrm>
                      <a:custGeom>
                        <a:avLst/>
                        <a:gdLst/>
                        <a:ahLst/>
                        <a:cxnLst>
                          <a:cxn ang="0">
                            <a:pos x="579" y="1884"/>
                          </a:cxn>
                          <a:cxn ang="0">
                            <a:pos x="514" y="1884"/>
                          </a:cxn>
                          <a:cxn ang="0">
                            <a:pos x="451" y="1884"/>
                          </a:cxn>
                          <a:cxn ang="0">
                            <a:pos x="386" y="1925"/>
                          </a:cxn>
                          <a:cxn ang="0">
                            <a:pos x="354" y="2007"/>
                          </a:cxn>
                          <a:cxn ang="0">
                            <a:pos x="290" y="2007"/>
                          </a:cxn>
                          <a:cxn ang="0">
                            <a:pos x="226" y="2049"/>
                          </a:cxn>
                          <a:cxn ang="0">
                            <a:pos x="161" y="2049"/>
                          </a:cxn>
                          <a:cxn ang="0">
                            <a:pos x="129" y="2007"/>
                          </a:cxn>
                          <a:cxn ang="0">
                            <a:pos x="129" y="1925"/>
                          </a:cxn>
                          <a:cxn ang="0">
                            <a:pos x="97" y="1884"/>
                          </a:cxn>
                          <a:cxn ang="0">
                            <a:pos x="33" y="1844"/>
                          </a:cxn>
                          <a:cxn ang="0">
                            <a:pos x="0" y="1679"/>
                          </a:cxn>
                          <a:cxn ang="0">
                            <a:pos x="64" y="1271"/>
                          </a:cxn>
                          <a:cxn ang="0">
                            <a:pos x="193" y="778"/>
                          </a:cxn>
                          <a:cxn ang="0">
                            <a:pos x="290" y="83"/>
                          </a:cxn>
                          <a:cxn ang="0">
                            <a:pos x="290" y="0"/>
                          </a:cxn>
                          <a:cxn ang="0">
                            <a:pos x="354" y="0"/>
                          </a:cxn>
                          <a:cxn ang="0">
                            <a:pos x="386" y="41"/>
                          </a:cxn>
                          <a:cxn ang="0">
                            <a:pos x="451" y="41"/>
                          </a:cxn>
                          <a:cxn ang="0">
                            <a:pos x="514" y="41"/>
                          </a:cxn>
                          <a:cxn ang="0">
                            <a:pos x="675" y="0"/>
                          </a:cxn>
                          <a:cxn ang="0">
                            <a:pos x="643" y="83"/>
                          </a:cxn>
                          <a:cxn ang="0">
                            <a:pos x="386" y="492"/>
                          </a:cxn>
                          <a:cxn ang="0">
                            <a:pos x="386" y="574"/>
                          </a:cxn>
                          <a:cxn ang="0">
                            <a:pos x="418" y="615"/>
                          </a:cxn>
                          <a:cxn ang="0">
                            <a:pos x="579" y="738"/>
                          </a:cxn>
                          <a:cxn ang="0">
                            <a:pos x="611" y="778"/>
                          </a:cxn>
                          <a:cxn ang="0">
                            <a:pos x="611" y="861"/>
                          </a:cxn>
                          <a:cxn ang="0">
                            <a:pos x="643" y="901"/>
                          </a:cxn>
                          <a:cxn ang="0">
                            <a:pos x="675" y="943"/>
                          </a:cxn>
                          <a:cxn ang="0">
                            <a:pos x="771" y="1066"/>
                          </a:cxn>
                          <a:cxn ang="0">
                            <a:pos x="643" y="1189"/>
                          </a:cxn>
                          <a:cxn ang="0">
                            <a:pos x="643" y="1557"/>
                          </a:cxn>
                          <a:cxn ang="0">
                            <a:pos x="611" y="1679"/>
                          </a:cxn>
                          <a:cxn ang="0">
                            <a:pos x="611" y="1761"/>
                          </a:cxn>
                          <a:cxn ang="0">
                            <a:pos x="611" y="1844"/>
                          </a:cxn>
                        </a:cxnLst>
                        <a:rect l="0" t="0" r="r" b="b"/>
                        <a:pathLst>
                          <a:path w="771" h="2049">
                            <a:moveTo>
                              <a:pt x="611" y="1844"/>
                            </a:moveTo>
                            <a:lnTo>
                              <a:pt x="579" y="1884"/>
                            </a:lnTo>
                            <a:lnTo>
                              <a:pt x="547" y="1884"/>
                            </a:lnTo>
                            <a:lnTo>
                              <a:pt x="514" y="1884"/>
                            </a:lnTo>
                            <a:lnTo>
                              <a:pt x="483" y="1884"/>
                            </a:lnTo>
                            <a:lnTo>
                              <a:pt x="451" y="1884"/>
                            </a:lnTo>
                            <a:lnTo>
                              <a:pt x="418" y="1884"/>
                            </a:lnTo>
                            <a:lnTo>
                              <a:pt x="386" y="1925"/>
                            </a:lnTo>
                            <a:lnTo>
                              <a:pt x="386" y="1967"/>
                            </a:lnTo>
                            <a:lnTo>
                              <a:pt x="354" y="2007"/>
                            </a:lnTo>
                            <a:lnTo>
                              <a:pt x="321" y="2007"/>
                            </a:lnTo>
                            <a:lnTo>
                              <a:pt x="290" y="2007"/>
                            </a:lnTo>
                            <a:lnTo>
                              <a:pt x="257" y="2007"/>
                            </a:lnTo>
                            <a:lnTo>
                              <a:pt x="226" y="2049"/>
                            </a:lnTo>
                            <a:lnTo>
                              <a:pt x="193" y="2049"/>
                            </a:lnTo>
                            <a:lnTo>
                              <a:pt x="161" y="2049"/>
                            </a:lnTo>
                            <a:lnTo>
                              <a:pt x="129" y="2049"/>
                            </a:lnTo>
                            <a:lnTo>
                              <a:pt x="129" y="2007"/>
                            </a:lnTo>
                            <a:lnTo>
                              <a:pt x="129" y="1967"/>
                            </a:lnTo>
                            <a:lnTo>
                              <a:pt x="129" y="1925"/>
                            </a:lnTo>
                            <a:lnTo>
                              <a:pt x="97" y="1925"/>
                            </a:lnTo>
                            <a:lnTo>
                              <a:pt x="97" y="1884"/>
                            </a:lnTo>
                            <a:lnTo>
                              <a:pt x="64" y="1884"/>
                            </a:lnTo>
                            <a:lnTo>
                              <a:pt x="33" y="1844"/>
                            </a:lnTo>
                            <a:lnTo>
                              <a:pt x="33" y="1802"/>
                            </a:lnTo>
                            <a:lnTo>
                              <a:pt x="0" y="1679"/>
                            </a:lnTo>
                            <a:lnTo>
                              <a:pt x="33" y="1475"/>
                            </a:lnTo>
                            <a:lnTo>
                              <a:pt x="64" y="1271"/>
                            </a:lnTo>
                            <a:lnTo>
                              <a:pt x="97" y="1189"/>
                            </a:lnTo>
                            <a:lnTo>
                              <a:pt x="193" y="778"/>
                            </a:lnTo>
                            <a:lnTo>
                              <a:pt x="354" y="206"/>
                            </a:lnTo>
                            <a:lnTo>
                              <a:pt x="290" y="83"/>
                            </a:lnTo>
                            <a:lnTo>
                              <a:pt x="257" y="41"/>
                            </a:lnTo>
                            <a:lnTo>
                              <a:pt x="290" y="0"/>
                            </a:lnTo>
                            <a:lnTo>
                              <a:pt x="321" y="0"/>
                            </a:lnTo>
                            <a:lnTo>
                              <a:pt x="354" y="0"/>
                            </a:lnTo>
                            <a:lnTo>
                              <a:pt x="386" y="0"/>
                            </a:lnTo>
                            <a:lnTo>
                              <a:pt x="386" y="41"/>
                            </a:lnTo>
                            <a:lnTo>
                              <a:pt x="418" y="41"/>
                            </a:lnTo>
                            <a:lnTo>
                              <a:pt x="451" y="41"/>
                            </a:lnTo>
                            <a:lnTo>
                              <a:pt x="483" y="41"/>
                            </a:lnTo>
                            <a:lnTo>
                              <a:pt x="514" y="41"/>
                            </a:lnTo>
                            <a:lnTo>
                              <a:pt x="579" y="41"/>
                            </a:lnTo>
                            <a:lnTo>
                              <a:pt x="675" y="0"/>
                            </a:lnTo>
                            <a:lnTo>
                              <a:pt x="675" y="41"/>
                            </a:lnTo>
                            <a:lnTo>
                              <a:pt x="643" y="83"/>
                            </a:lnTo>
                            <a:lnTo>
                              <a:pt x="451" y="369"/>
                            </a:lnTo>
                            <a:lnTo>
                              <a:pt x="386" y="492"/>
                            </a:lnTo>
                            <a:lnTo>
                              <a:pt x="386" y="533"/>
                            </a:lnTo>
                            <a:lnTo>
                              <a:pt x="386" y="574"/>
                            </a:lnTo>
                            <a:lnTo>
                              <a:pt x="418" y="574"/>
                            </a:lnTo>
                            <a:lnTo>
                              <a:pt x="418" y="615"/>
                            </a:lnTo>
                            <a:lnTo>
                              <a:pt x="547" y="738"/>
                            </a:lnTo>
                            <a:lnTo>
                              <a:pt x="579" y="738"/>
                            </a:lnTo>
                            <a:lnTo>
                              <a:pt x="579" y="778"/>
                            </a:lnTo>
                            <a:lnTo>
                              <a:pt x="611" y="778"/>
                            </a:lnTo>
                            <a:lnTo>
                              <a:pt x="611" y="819"/>
                            </a:lnTo>
                            <a:lnTo>
                              <a:pt x="611" y="861"/>
                            </a:lnTo>
                            <a:lnTo>
                              <a:pt x="643" y="861"/>
                            </a:lnTo>
                            <a:lnTo>
                              <a:pt x="643" y="901"/>
                            </a:lnTo>
                            <a:lnTo>
                              <a:pt x="643" y="943"/>
                            </a:lnTo>
                            <a:lnTo>
                              <a:pt x="675" y="943"/>
                            </a:lnTo>
                            <a:lnTo>
                              <a:pt x="708" y="984"/>
                            </a:lnTo>
                            <a:lnTo>
                              <a:pt x="771" y="1066"/>
                            </a:lnTo>
                            <a:lnTo>
                              <a:pt x="741" y="1066"/>
                            </a:lnTo>
                            <a:lnTo>
                              <a:pt x="643" y="1189"/>
                            </a:lnTo>
                            <a:lnTo>
                              <a:pt x="643" y="1271"/>
                            </a:lnTo>
                            <a:lnTo>
                              <a:pt x="643" y="1557"/>
                            </a:lnTo>
                            <a:lnTo>
                              <a:pt x="611" y="1639"/>
                            </a:lnTo>
                            <a:lnTo>
                              <a:pt x="611" y="1679"/>
                            </a:lnTo>
                            <a:lnTo>
                              <a:pt x="611" y="1721"/>
                            </a:lnTo>
                            <a:lnTo>
                              <a:pt x="611" y="1761"/>
                            </a:lnTo>
                            <a:lnTo>
                              <a:pt x="611" y="1802"/>
                            </a:lnTo>
                            <a:lnTo>
                              <a:pt x="611" y="184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8" name="Freeform 432"/>
                      <p:cNvSpPr>
                        <a:spLocks/>
                      </p:cNvSpPr>
                      <p:nvPr/>
                    </p:nvSpPr>
                    <p:spPr bwMode="auto">
                      <a:xfrm>
                        <a:off x="3723" y="1192"/>
                        <a:ext cx="410" cy="505"/>
                      </a:xfrm>
                      <a:custGeom>
                        <a:avLst/>
                        <a:gdLst/>
                        <a:ahLst/>
                        <a:cxnLst>
                          <a:cxn ang="0">
                            <a:pos x="902" y="1966"/>
                          </a:cxn>
                          <a:cxn ang="0">
                            <a:pos x="869" y="1966"/>
                          </a:cxn>
                          <a:cxn ang="0">
                            <a:pos x="837" y="1925"/>
                          </a:cxn>
                          <a:cxn ang="0">
                            <a:pos x="804" y="1925"/>
                          </a:cxn>
                          <a:cxn ang="0">
                            <a:pos x="773" y="1925"/>
                          </a:cxn>
                          <a:cxn ang="0">
                            <a:pos x="645" y="1925"/>
                          </a:cxn>
                          <a:cxn ang="0">
                            <a:pos x="580" y="1802"/>
                          </a:cxn>
                          <a:cxn ang="0">
                            <a:pos x="676" y="1720"/>
                          </a:cxn>
                          <a:cxn ang="0">
                            <a:pos x="386" y="1555"/>
                          </a:cxn>
                          <a:cxn ang="0">
                            <a:pos x="129" y="1433"/>
                          </a:cxn>
                          <a:cxn ang="0">
                            <a:pos x="227" y="1064"/>
                          </a:cxn>
                          <a:cxn ang="0">
                            <a:pos x="290" y="861"/>
                          </a:cxn>
                          <a:cxn ang="0">
                            <a:pos x="162" y="696"/>
                          </a:cxn>
                          <a:cxn ang="0">
                            <a:pos x="0" y="533"/>
                          </a:cxn>
                          <a:cxn ang="0">
                            <a:pos x="194" y="450"/>
                          </a:cxn>
                          <a:cxn ang="0">
                            <a:pos x="386" y="410"/>
                          </a:cxn>
                          <a:cxn ang="0">
                            <a:pos x="419" y="410"/>
                          </a:cxn>
                          <a:cxn ang="0">
                            <a:pos x="484" y="369"/>
                          </a:cxn>
                          <a:cxn ang="0">
                            <a:pos x="515" y="369"/>
                          </a:cxn>
                          <a:cxn ang="0">
                            <a:pos x="547" y="369"/>
                          </a:cxn>
                          <a:cxn ang="0">
                            <a:pos x="580" y="328"/>
                          </a:cxn>
                          <a:cxn ang="0">
                            <a:pos x="580" y="286"/>
                          </a:cxn>
                          <a:cxn ang="0">
                            <a:pos x="580" y="245"/>
                          </a:cxn>
                          <a:cxn ang="0">
                            <a:pos x="547" y="164"/>
                          </a:cxn>
                          <a:cxn ang="0">
                            <a:pos x="547" y="83"/>
                          </a:cxn>
                          <a:cxn ang="0">
                            <a:pos x="547" y="0"/>
                          </a:cxn>
                          <a:cxn ang="0">
                            <a:pos x="676" y="41"/>
                          </a:cxn>
                          <a:cxn ang="0">
                            <a:pos x="869" y="164"/>
                          </a:cxn>
                          <a:cxn ang="0">
                            <a:pos x="902" y="328"/>
                          </a:cxn>
                          <a:cxn ang="0">
                            <a:pos x="998" y="614"/>
                          </a:cxn>
                          <a:cxn ang="0">
                            <a:pos x="1062" y="819"/>
                          </a:cxn>
                          <a:cxn ang="0">
                            <a:pos x="1094" y="861"/>
                          </a:cxn>
                          <a:cxn ang="0">
                            <a:pos x="1159" y="983"/>
                          </a:cxn>
                          <a:cxn ang="0">
                            <a:pos x="998" y="1555"/>
                          </a:cxn>
                          <a:cxn ang="0">
                            <a:pos x="902" y="1966"/>
                          </a:cxn>
                        </a:cxnLst>
                        <a:rect l="0" t="0" r="r" b="b"/>
                        <a:pathLst>
                          <a:path w="1159" h="1966">
                            <a:moveTo>
                              <a:pt x="902" y="1966"/>
                            </a:moveTo>
                            <a:lnTo>
                              <a:pt x="869" y="1966"/>
                            </a:lnTo>
                            <a:lnTo>
                              <a:pt x="837" y="1925"/>
                            </a:lnTo>
                            <a:lnTo>
                              <a:pt x="804" y="1925"/>
                            </a:lnTo>
                            <a:lnTo>
                              <a:pt x="773" y="1925"/>
                            </a:lnTo>
                            <a:lnTo>
                              <a:pt x="645" y="1925"/>
                            </a:lnTo>
                            <a:lnTo>
                              <a:pt x="580" y="1802"/>
                            </a:lnTo>
                            <a:lnTo>
                              <a:pt x="676" y="1720"/>
                            </a:lnTo>
                            <a:lnTo>
                              <a:pt x="386" y="1555"/>
                            </a:lnTo>
                            <a:lnTo>
                              <a:pt x="129" y="1433"/>
                            </a:lnTo>
                            <a:lnTo>
                              <a:pt x="227" y="1064"/>
                            </a:lnTo>
                            <a:lnTo>
                              <a:pt x="290" y="861"/>
                            </a:lnTo>
                            <a:lnTo>
                              <a:pt x="162" y="696"/>
                            </a:lnTo>
                            <a:lnTo>
                              <a:pt x="0" y="533"/>
                            </a:lnTo>
                            <a:lnTo>
                              <a:pt x="194" y="450"/>
                            </a:lnTo>
                            <a:lnTo>
                              <a:pt x="386" y="410"/>
                            </a:lnTo>
                            <a:lnTo>
                              <a:pt x="419" y="410"/>
                            </a:lnTo>
                            <a:lnTo>
                              <a:pt x="484" y="369"/>
                            </a:lnTo>
                            <a:lnTo>
                              <a:pt x="515" y="369"/>
                            </a:lnTo>
                            <a:lnTo>
                              <a:pt x="547" y="369"/>
                            </a:lnTo>
                            <a:lnTo>
                              <a:pt x="580" y="328"/>
                            </a:lnTo>
                            <a:lnTo>
                              <a:pt x="580" y="286"/>
                            </a:lnTo>
                            <a:lnTo>
                              <a:pt x="580" y="245"/>
                            </a:lnTo>
                            <a:lnTo>
                              <a:pt x="547" y="164"/>
                            </a:lnTo>
                            <a:lnTo>
                              <a:pt x="547" y="83"/>
                            </a:lnTo>
                            <a:lnTo>
                              <a:pt x="547" y="0"/>
                            </a:lnTo>
                            <a:lnTo>
                              <a:pt x="676" y="41"/>
                            </a:lnTo>
                            <a:lnTo>
                              <a:pt x="869" y="164"/>
                            </a:lnTo>
                            <a:lnTo>
                              <a:pt x="902" y="328"/>
                            </a:lnTo>
                            <a:lnTo>
                              <a:pt x="998" y="614"/>
                            </a:lnTo>
                            <a:lnTo>
                              <a:pt x="1062" y="819"/>
                            </a:lnTo>
                            <a:lnTo>
                              <a:pt x="1094" y="861"/>
                            </a:lnTo>
                            <a:lnTo>
                              <a:pt x="1159" y="983"/>
                            </a:lnTo>
                            <a:lnTo>
                              <a:pt x="998" y="1555"/>
                            </a:lnTo>
                            <a:lnTo>
                              <a:pt x="902" y="196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99" name="Freeform 433"/>
                      <p:cNvSpPr>
                        <a:spLocks/>
                      </p:cNvSpPr>
                      <p:nvPr/>
                    </p:nvSpPr>
                    <p:spPr bwMode="auto">
                      <a:xfrm>
                        <a:off x="4337" y="1224"/>
                        <a:ext cx="399" cy="409"/>
                      </a:xfrm>
                      <a:custGeom>
                        <a:avLst/>
                        <a:gdLst/>
                        <a:ahLst/>
                        <a:cxnLst>
                          <a:cxn ang="0">
                            <a:pos x="1126" y="778"/>
                          </a:cxn>
                          <a:cxn ang="0">
                            <a:pos x="1126" y="820"/>
                          </a:cxn>
                          <a:cxn ang="0">
                            <a:pos x="1094" y="861"/>
                          </a:cxn>
                          <a:cxn ang="0">
                            <a:pos x="1094" y="901"/>
                          </a:cxn>
                          <a:cxn ang="0">
                            <a:pos x="1062" y="942"/>
                          </a:cxn>
                          <a:cxn ang="0">
                            <a:pos x="1062" y="983"/>
                          </a:cxn>
                          <a:cxn ang="0">
                            <a:pos x="1030" y="1024"/>
                          </a:cxn>
                          <a:cxn ang="0">
                            <a:pos x="1030" y="1106"/>
                          </a:cxn>
                          <a:cxn ang="0">
                            <a:pos x="965" y="1228"/>
                          </a:cxn>
                          <a:cxn ang="0">
                            <a:pos x="933" y="1270"/>
                          </a:cxn>
                          <a:cxn ang="0">
                            <a:pos x="933" y="1352"/>
                          </a:cxn>
                          <a:cxn ang="0">
                            <a:pos x="933" y="1393"/>
                          </a:cxn>
                          <a:cxn ang="0">
                            <a:pos x="902" y="1516"/>
                          </a:cxn>
                          <a:cxn ang="0">
                            <a:pos x="902" y="1556"/>
                          </a:cxn>
                          <a:cxn ang="0">
                            <a:pos x="902" y="1598"/>
                          </a:cxn>
                          <a:cxn ang="0">
                            <a:pos x="869" y="1556"/>
                          </a:cxn>
                          <a:cxn ang="0">
                            <a:pos x="837" y="1556"/>
                          </a:cxn>
                          <a:cxn ang="0">
                            <a:pos x="804" y="1516"/>
                          </a:cxn>
                          <a:cxn ang="0">
                            <a:pos x="773" y="1516"/>
                          </a:cxn>
                          <a:cxn ang="0">
                            <a:pos x="741" y="1516"/>
                          </a:cxn>
                          <a:cxn ang="0">
                            <a:pos x="708" y="1475"/>
                          </a:cxn>
                          <a:cxn ang="0">
                            <a:pos x="675" y="1475"/>
                          </a:cxn>
                          <a:cxn ang="0">
                            <a:pos x="643" y="1475"/>
                          </a:cxn>
                          <a:cxn ang="0">
                            <a:pos x="612" y="1433"/>
                          </a:cxn>
                          <a:cxn ang="0">
                            <a:pos x="580" y="1475"/>
                          </a:cxn>
                          <a:cxn ang="0">
                            <a:pos x="547" y="1433"/>
                          </a:cxn>
                          <a:cxn ang="0">
                            <a:pos x="547" y="1475"/>
                          </a:cxn>
                          <a:cxn ang="0">
                            <a:pos x="547" y="1516"/>
                          </a:cxn>
                          <a:cxn ang="0">
                            <a:pos x="514" y="1516"/>
                          </a:cxn>
                          <a:cxn ang="0">
                            <a:pos x="514" y="1556"/>
                          </a:cxn>
                          <a:cxn ang="0">
                            <a:pos x="484" y="1556"/>
                          </a:cxn>
                          <a:cxn ang="0">
                            <a:pos x="451" y="1556"/>
                          </a:cxn>
                          <a:cxn ang="0">
                            <a:pos x="418" y="1516"/>
                          </a:cxn>
                          <a:cxn ang="0">
                            <a:pos x="386" y="1556"/>
                          </a:cxn>
                          <a:cxn ang="0">
                            <a:pos x="354" y="1556"/>
                          </a:cxn>
                          <a:cxn ang="0">
                            <a:pos x="323" y="1598"/>
                          </a:cxn>
                          <a:cxn ang="0">
                            <a:pos x="257" y="1310"/>
                          </a:cxn>
                          <a:cxn ang="0">
                            <a:pos x="194" y="1106"/>
                          </a:cxn>
                          <a:cxn ang="0">
                            <a:pos x="161" y="1065"/>
                          </a:cxn>
                          <a:cxn ang="0">
                            <a:pos x="161" y="1024"/>
                          </a:cxn>
                          <a:cxn ang="0">
                            <a:pos x="129" y="901"/>
                          </a:cxn>
                          <a:cxn ang="0">
                            <a:pos x="66" y="738"/>
                          </a:cxn>
                          <a:cxn ang="0">
                            <a:pos x="66" y="697"/>
                          </a:cxn>
                          <a:cxn ang="0">
                            <a:pos x="0" y="534"/>
                          </a:cxn>
                          <a:cxn ang="0">
                            <a:pos x="33" y="492"/>
                          </a:cxn>
                          <a:cxn ang="0">
                            <a:pos x="33" y="450"/>
                          </a:cxn>
                          <a:cxn ang="0">
                            <a:pos x="97" y="411"/>
                          </a:cxn>
                          <a:cxn ang="0">
                            <a:pos x="129" y="328"/>
                          </a:cxn>
                          <a:cxn ang="0">
                            <a:pos x="161" y="245"/>
                          </a:cxn>
                          <a:cxn ang="0">
                            <a:pos x="514" y="83"/>
                          </a:cxn>
                          <a:cxn ang="0">
                            <a:pos x="741" y="0"/>
                          </a:cxn>
                          <a:cxn ang="0">
                            <a:pos x="804" y="245"/>
                          </a:cxn>
                          <a:cxn ang="0">
                            <a:pos x="869" y="615"/>
                          </a:cxn>
                          <a:cxn ang="0">
                            <a:pos x="869" y="738"/>
                          </a:cxn>
                          <a:cxn ang="0">
                            <a:pos x="933" y="738"/>
                          </a:cxn>
                          <a:cxn ang="0">
                            <a:pos x="933" y="778"/>
                          </a:cxn>
                          <a:cxn ang="0">
                            <a:pos x="965" y="778"/>
                          </a:cxn>
                          <a:cxn ang="0">
                            <a:pos x="998" y="778"/>
                          </a:cxn>
                          <a:cxn ang="0">
                            <a:pos x="1062" y="778"/>
                          </a:cxn>
                          <a:cxn ang="0">
                            <a:pos x="1094" y="778"/>
                          </a:cxn>
                          <a:cxn ang="0">
                            <a:pos x="1126" y="778"/>
                          </a:cxn>
                        </a:cxnLst>
                        <a:rect l="0" t="0" r="r" b="b"/>
                        <a:pathLst>
                          <a:path w="1126" h="1598">
                            <a:moveTo>
                              <a:pt x="1126" y="778"/>
                            </a:moveTo>
                            <a:lnTo>
                              <a:pt x="1126" y="820"/>
                            </a:lnTo>
                            <a:lnTo>
                              <a:pt x="1094" y="861"/>
                            </a:lnTo>
                            <a:lnTo>
                              <a:pt x="1094" y="901"/>
                            </a:lnTo>
                            <a:lnTo>
                              <a:pt x="1062" y="942"/>
                            </a:lnTo>
                            <a:lnTo>
                              <a:pt x="1062" y="983"/>
                            </a:lnTo>
                            <a:lnTo>
                              <a:pt x="1030" y="1024"/>
                            </a:lnTo>
                            <a:lnTo>
                              <a:pt x="1030" y="1106"/>
                            </a:lnTo>
                            <a:lnTo>
                              <a:pt x="965" y="1228"/>
                            </a:lnTo>
                            <a:lnTo>
                              <a:pt x="933" y="1270"/>
                            </a:lnTo>
                            <a:lnTo>
                              <a:pt x="933" y="1352"/>
                            </a:lnTo>
                            <a:lnTo>
                              <a:pt x="933" y="1393"/>
                            </a:lnTo>
                            <a:lnTo>
                              <a:pt x="902" y="1516"/>
                            </a:lnTo>
                            <a:lnTo>
                              <a:pt x="902" y="1556"/>
                            </a:lnTo>
                            <a:lnTo>
                              <a:pt x="902" y="1598"/>
                            </a:lnTo>
                            <a:lnTo>
                              <a:pt x="869" y="1556"/>
                            </a:lnTo>
                            <a:lnTo>
                              <a:pt x="837" y="1556"/>
                            </a:lnTo>
                            <a:lnTo>
                              <a:pt x="804" y="1516"/>
                            </a:lnTo>
                            <a:lnTo>
                              <a:pt x="773" y="1516"/>
                            </a:lnTo>
                            <a:lnTo>
                              <a:pt x="741" y="1516"/>
                            </a:lnTo>
                            <a:lnTo>
                              <a:pt x="708" y="1475"/>
                            </a:lnTo>
                            <a:lnTo>
                              <a:pt x="675" y="1475"/>
                            </a:lnTo>
                            <a:lnTo>
                              <a:pt x="643" y="1475"/>
                            </a:lnTo>
                            <a:lnTo>
                              <a:pt x="612" y="1433"/>
                            </a:lnTo>
                            <a:lnTo>
                              <a:pt x="580" y="1475"/>
                            </a:lnTo>
                            <a:lnTo>
                              <a:pt x="547" y="1433"/>
                            </a:lnTo>
                            <a:lnTo>
                              <a:pt x="547" y="1475"/>
                            </a:lnTo>
                            <a:lnTo>
                              <a:pt x="547" y="1516"/>
                            </a:lnTo>
                            <a:lnTo>
                              <a:pt x="514" y="1516"/>
                            </a:lnTo>
                            <a:lnTo>
                              <a:pt x="514" y="1556"/>
                            </a:lnTo>
                            <a:lnTo>
                              <a:pt x="484" y="1556"/>
                            </a:lnTo>
                            <a:lnTo>
                              <a:pt x="451" y="1556"/>
                            </a:lnTo>
                            <a:lnTo>
                              <a:pt x="418" y="1516"/>
                            </a:lnTo>
                            <a:lnTo>
                              <a:pt x="386" y="1556"/>
                            </a:lnTo>
                            <a:lnTo>
                              <a:pt x="354" y="1556"/>
                            </a:lnTo>
                            <a:lnTo>
                              <a:pt x="323" y="1598"/>
                            </a:lnTo>
                            <a:lnTo>
                              <a:pt x="257" y="1310"/>
                            </a:lnTo>
                            <a:lnTo>
                              <a:pt x="194" y="1106"/>
                            </a:lnTo>
                            <a:lnTo>
                              <a:pt x="161" y="1065"/>
                            </a:lnTo>
                            <a:lnTo>
                              <a:pt x="161" y="1024"/>
                            </a:lnTo>
                            <a:lnTo>
                              <a:pt x="129" y="901"/>
                            </a:lnTo>
                            <a:lnTo>
                              <a:pt x="66" y="738"/>
                            </a:lnTo>
                            <a:lnTo>
                              <a:pt x="66" y="697"/>
                            </a:lnTo>
                            <a:lnTo>
                              <a:pt x="0" y="534"/>
                            </a:lnTo>
                            <a:lnTo>
                              <a:pt x="33" y="492"/>
                            </a:lnTo>
                            <a:lnTo>
                              <a:pt x="33" y="450"/>
                            </a:lnTo>
                            <a:lnTo>
                              <a:pt x="97" y="411"/>
                            </a:lnTo>
                            <a:lnTo>
                              <a:pt x="129" y="328"/>
                            </a:lnTo>
                            <a:lnTo>
                              <a:pt x="161" y="245"/>
                            </a:lnTo>
                            <a:lnTo>
                              <a:pt x="514" y="83"/>
                            </a:lnTo>
                            <a:lnTo>
                              <a:pt x="741" y="0"/>
                            </a:lnTo>
                            <a:lnTo>
                              <a:pt x="804" y="245"/>
                            </a:lnTo>
                            <a:lnTo>
                              <a:pt x="869" y="615"/>
                            </a:lnTo>
                            <a:lnTo>
                              <a:pt x="869" y="738"/>
                            </a:lnTo>
                            <a:lnTo>
                              <a:pt x="933" y="738"/>
                            </a:lnTo>
                            <a:lnTo>
                              <a:pt x="933" y="778"/>
                            </a:lnTo>
                            <a:lnTo>
                              <a:pt x="965" y="778"/>
                            </a:lnTo>
                            <a:lnTo>
                              <a:pt x="998" y="778"/>
                            </a:lnTo>
                            <a:lnTo>
                              <a:pt x="1062" y="778"/>
                            </a:lnTo>
                            <a:lnTo>
                              <a:pt x="1094" y="778"/>
                            </a:lnTo>
                            <a:lnTo>
                              <a:pt x="1126"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0" name="Freeform 434"/>
                      <p:cNvSpPr>
                        <a:spLocks/>
                      </p:cNvSpPr>
                      <p:nvPr/>
                    </p:nvSpPr>
                    <p:spPr bwMode="auto">
                      <a:xfrm>
                        <a:off x="4269" y="1140"/>
                        <a:ext cx="330" cy="222"/>
                      </a:xfrm>
                      <a:custGeom>
                        <a:avLst/>
                        <a:gdLst/>
                        <a:ahLst/>
                        <a:cxnLst>
                          <a:cxn ang="0">
                            <a:pos x="933" y="327"/>
                          </a:cxn>
                          <a:cxn ang="0">
                            <a:pos x="706" y="410"/>
                          </a:cxn>
                          <a:cxn ang="0">
                            <a:pos x="353" y="573"/>
                          </a:cxn>
                          <a:cxn ang="0">
                            <a:pos x="321" y="655"/>
                          </a:cxn>
                          <a:cxn ang="0">
                            <a:pos x="289" y="737"/>
                          </a:cxn>
                          <a:cxn ang="0">
                            <a:pos x="225" y="778"/>
                          </a:cxn>
                          <a:cxn ang="0">
                            <a:pos x="225" y="819"/>
                          </a:cxn>
                          <a:cxn ang="0">
                            <a:pos x="192" y="861"/>
                          </a:cxn>
                          <a:cxn ang="0">
                            <a:pos x="192" y="819"/>
                          </a:cxn>
                          <a:cxn ang="0">
                            <a:pos x="161" y="778"/>
                          </a:cxn>
                          <a:cxn ang="0">
                            <a:pos x="161" y="737"/>
                          </a:cxn>
                          <a:cxn ang="0">
                            <a:pos x="161" y="696"/>
                          </a:cxn>
                          <a:cxn ang="0">
                            <a:pos x="128" y="655"/>
                          </a:cxn>
                          <a:cxn ang="0">
                            <a:pos x="128" y="614"/>
                          </a:cxn>
                          <a:cxn ang="0">
                            <a:pos x="128" y="573"/>
                          </a:cxn>
                          <a:cxn ang="0">
                            <a:pos x="96" y="533"/>
                          </a:cxn>
                          <a:cxn ang="0">
                            <a:pos x="64" y="492"/>
                          </a:cxn>
                          <a:cxn ang="0">
                            <a:pos x="64" y="450"/>
                          </a:cxn>
                          <a:cxn ang="0">
                            <a:pos x="32" y="450"/>
                          </a:cxn>
                          <a:cxn ang="0">
                            <a:pos x="32" y="410"/>
                          </a:cxn>
                          <a:cxn ang="0">
                            <a:pos x="0" y="369"/>
                          </a:cxn>
                          <a:cxn ang="0">
                            <a:pos x="32" y="327"/>
                          </a:cxn>
                          <a:cxn ang="0">
                            <a:pos x="64" y="327"/>
                          </a:cxn>
                          <a:cxn ang="0">
                            <a:pos x="128" y="287"/>
                          </a:cxn>
                          <a:cxn ang="0">
                            <a:pos x="257" y="206"/>
                          </a:cxn>
                          <a:cxn ang="0">
                            <a:pos x="353" y="164"/>
                          </a:cxn>
                          <a:cxn ang="0">
                            <a:pos x="418" y="164"/>
                          </a:cxn>
                          <a:cxn ang="0">
                            <a:pos x="449" y="164"/>
                          </a:cxn>
                          <a:cxn ang="0">
                            <a:pos x="546" y="122"/>
                          </a:cxn>
                          <a:cxn ang="0">
                            <a:pos x="676" y="82"/>
                          </a:cxn>
                          <a:cxn ang="0">
                            <a:pos x="835" y="41"/>
                          </a:cxn>
                          <a:cxn ang="0">
                            <a:pos x="900" y="0"/>
                          </a:cxn>
                          <a:cxn ang="0">
                            <a:pos x="933" y="0"/>
                          </a:cxn>
                          <a:cxn ang="0">
                            <a:pos x="900" y="164"/>
                          </a:cxn>
                          <a:cxn ang="0">
                            <a:pos x="933" y="327"/>
                          </a:cxn>
                        </a:cxnLst>
                        <a:rect l="0" t="0" r="r" b="b"/>
                        <a:pathLst>
                          <a:path w="933" h="861">
                            <a:moveTo>
                              <a:pt x="933" y="327"/>
                            </a:moveTo>
                            <a:lnTo>
                              <a:pt x="706" y="410"/>
                            </a:lnTo>
                            <a:lnTo>
                              <a:pt x="353" y="573"/>
                            </a:lnTo>
                            <a:lnTo>
                              <a:pt x="321" y="655"/>
                            </a:lnTo>
                            <a:lnTo>
                              <a:pt x="289" y="737"/>
                            </a:lnTo>
                            <a:lnTo>
                              <a:pt x="225" y="778"/>
                            </a:lnTo>
                            <a:lnTo>
                              <a:pt x="225" y="819"/>
                            </a:lnTo>
                            <a:lnTo>
                              <a:pt x="192" y="861"/>
                            </a:lnTo>
                            <a:lnTo>
                              <a:pt x="192" y="819"/>
                            </a:lnTo>
                            <a:lnTo>
                              <a:pt x="161" y="778"/>
                            </a:lnTo>
                            <a:lnTo>
                              <a:pt x="161" y="737"/>
                            </a:lnTo>
                            <a:lnTo>
                              <a:pt x="161" y="696"/>
                            </a:lnTo>
                            <a:lnTo>
                              <a:pt x="128" y="655"/>
                            </a:lnTo>
                            <a:lnTo>
                              <a:pt x="128" y="614"/>
                            </a:lnTo>
                            <a:lnTo>
                              <a:pt x="128" y="573"/>
                            </a:lnTo>
                            <a:lnTo>
                              <a:pt x="96" y="533"/>
                            </a:lnTo>
                            <a:lnTo>
                              <a:pt x="64" y="492"/>
                            </a:lnTo>
                            <a:lnTo>
                              <a:pt x="64" y="450"/>
                            </a:lnTo>
                            <a:lnTo>
                              <a:pt x="32" y="450"/>
                            </a:lnTo>
                            <a:lnTo>
                              <a:pt x="32" y="410"/>
                            </a:lnTo>
                            <a:lnTo>
                              <a:pt x="0" y="369"/>
                            </a:lnTo>
                            <a:lnTo>
                              <a:pt x="32" y="327"/>
                            </a:lnTo>
                            <a:lnTo>
                              <a:pt x="64" y="327"/>
                            </a:lnTo>
                            <a:lnTo>
                              <a:pt x="128" y="287"/>
                            </a:lnTo>
                            <a:lnTo>
                              <a:pt x="257" y="206"/>
                            </a:lnTo>
                            <a:lnTo>
                              <a:pt x="353" y="164"/>
                            </a:lnTo>
                            <a:lnTo>
                              <a:pt x="418" y="164"/>
                            </a:lnTo>
                            <a:lnTo>
                              <a:pt x="449" y="164"/>
                            </a:lnTo>
                            <a:lnTo>
                              <a:pt x="546" y="122"/>
                            </a:lnTo>
                            <a:lnTo>
                              <a:pt x="676" y="82"/>
                            </a:lnTo>
                            <a:lnTo>
                              <a:pt x="835" y="41"/>
                            </a:lnTo>
                            <a:lnTo>
                              <a:pt x="900" y="0"/>
                            </a:lnTo>
                            <a:lnTo>
                              <a:pt x="933" y="0"/>
                            </a:lnTo>
                            <a:lnTo>
                              <a:pt x="900" y="164"/>
                            </a:lnTo>
                            <a:lnTo>
                              <a:pt x="933" y="32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1" name="Freeform 435"/>
                      <p:cNvSpPr>
                        <a:spLocks/>
                      </p:cNvSpPr>
                      <p:nvPr/>
                    </p:nvSpPr>
                    <p:spPr bwMode="auto">
                      <a:xfrm>
                        <a:off x="4031" y="1183"/>
                        <a:ext cx="330" cy="231"/>
                      </a:xfrm>
                      <a:custGeom>
                        <a:avLst/>
                        <a:gdLst/>
                        <a:ahLst/>
                        <a:cxnLst>
                          <a:cxn ang="0">
                            <a:pos x="611" y="819"/>
                          </a:cxn>
                          <a:cxn ang="0">
                            <a:pos x="515" y="859"/>
                          </a:cxn>
                          <a:cxn ang="0">
                            <a:pos x="451" y="859"/>
                          </a:cxn>
                          <a:cxn ang="0">
                            <a:pos x="419" y="859"/>
                          </a:cxn>
                          <a:cxn ang="0">
                            <a:pos x="387" y="859"/>
                          </a:cxn>
                          <a:cxn ang="0">
                            <a:pos x="354" y="859"/>
                          </a:cxn>
                          <a:cxn ang="0">
                            <a:pos x="322" y="859"/>
                          </a:cxn>
                          <a:cxn ang="0">
                            <a:pos x="322" y="819"/>
                          </a:cxn>
                          <a:cxn ang="0">
                            <a:pos x="290" y="819"/>
                          </a:cxn>
                          <a:cxn ang="0">
                            <a:pos x="257" y="819"/>
                          </a:cxn>
                          <a:cxn ang="0">
                            <a:pos x="226" y="819"/>
                          </a:cxn>
                          <a:cxn ang="0">
                            <a:pos x="193" y="859"/>
                          </a:cxn>
                          <a:cxn ang="0">
                            <a:pos x="129" y="655"/>
                          </a:cxn>
                          <a:cxn ang="0">
                            <a:pos x="33" y="369"/>
                          </a:cxn>
                          <a:cxn ang="0">
                            <a:pos x="0" y="204"/>
                          </a:cxn>
                          <a:cxn ang="0">
                            <a:pos x="193" y="123"/>
                          </a:cxn>
                          <a:cxn ang="0">
                            <a:pos x="419" y="42"/>
                          </a:cxn>
                          <a:cxn ang="0">
                            <a:pos x="580" y="0"/>
                          </a:cxn>
                          <a:cxn ang="0">
                            <a:pos x="644" y="123"/>
                          </a:cxn>
                          <a:cxn ang="0">
                            <a:pos x="677" y="204"/>
                          </a:cxn>
                          <a:cxn ang="0">
                            <a:pos x="708" y="245"/>
                          </a:cxn>
                          <a:cxn ang="0">
                            <a:pos x="708" y="286"/>
                          </a:cxn>
                          <a:cxn ang="0">
                            <a:pos x="740" y="286"/>
                          </a:cxn>
                          <a:cxn ang="0">
                            <a:pos x="740" y="328"/>
                          </a:cxn>
                          <a:cxn ang="0">
                            <a:pos x="772" y="369"/>
                          </a:cxn>
                          <a:cxn ang="0">
                            <a:pos x="805" y="409"/>
                          </a:cxn>
                          <a:cxn ang="0">
                            <a:pos x="805" y="450"/>
                          </a:cxn>
                          <a:cxn ang="0">
                            <a:pos x="805" y="491"/>
                          </a:cxn>
                          <a:cxn ang="0">
                            <a:pos x="837" y="531"/>
                          </a:cxn>
                          <a:cxn ang="0">
                            <a:pos x="837" y="573"/>
                          </a:cxn>
                          <a:cxn ang="0">
                            <a:pos x="837" y="614"/>
                          </a:cxn>
                          <a:cxn ang="0">
                            <a:pos x="868" y="655"/>
                          </a:cxn>
                          <a:cxn ang="0">
                            <a:pos x="868" y="697"/>
                          </a:cxn>
                          <a:cxn ang="0">
                            <a:pos x="934" y="859"/>
                          </a:cxn>
                          <a:cxn ang="0">
                            <a:pos x="934" y="901"/>
                          </a:cxn>
                          <a:cxn ang="0">
                            <a:pos x="934" y="859"/>
                          </a:cxn>
                          <a:cxn ang="0">
                            <a:pos x="901" y="859"/>
                          </a:cxn>
                          <a:cxn ang="0">
                            <a:pos x="868" y="859"/>
                          </a:cxn>
                          <a:cxn ang="0">
                            <a:pos x="805" y="859"/>
                          </a:cxn>
                          <a:cxn ang="0">
                            <a:pos x="772" y="819"/>
                          </a:cxn>
                          <a:cxn ang="0">
                            <a:pos x="740" y="819"/>
                          </a:cxn>
                          <a:cxn ang="0">
                            <a:pos x="708" y="819"/>
                          </a:cxn>
                          <a:cxn ang="0">
                            <a:pos x="677" y="819"/>
                          </a:cxn>
                          <a:cxn ang="0">
                            <a:pos x="644" y="819"/>
                          </a:cxn>
                          <a:cxn ang="0">
                            <a:pos x="611" y="819"/>
                          </a:cxn>
                        </a:cxnLst>
                        <a:rect l="0" t="0" r="r" b="b"/>
                        <a:pathLst>
                          <a:path w="934" h="901">
                            <a:moveTo>
                              <a:pt x="611" y="819"/>
                            </a:moveTo>
                            <a:lnTo>
                              <a:pt x="515" y="859"/>
                            </a:lnTo>
                            <a:lnTo>
                              <a:pt x="451" y="859"/>
                            </a:lnTo>
                            <a:lnTo>
                              <a:pt x="419" y="859"/>
                            </a:lnTo>
                            <a:lnTo>
                              <a:pt x="387" y="859"/>
                            </a:lnTo>
                            <a:lnTo>
                              <a:pt x="354" y="859"/>
                            </a:lnTo>
                            <a:lnTo>
                              <a:pt x="322" y="859"/>
                            </a:lnTo>
                            <a:lnTo>
                              <a:pt x="322" y="819"/>
                            </a:lnTo>
                            <a:lnTo>
                              <a:pt x="290" y="819"/>
                            </a:lnTo>
                            <a:lnTo>
                              <a:pt x="257" y="819"/>
                            </a:lnTo>
                            <a:lnTo>
                              <a:pt x="226" y="819"/>
                            </a:lnTo>
                            <a:lnTo>
                              <a:pt x="193" y="859"/>
                            </a:lnTo>
                            <a:lnTo>
                              <a:pt x="129" y="655"/>
                            </a:lnTo>
                            <a:lnTo>
                              <a:pt x="33" y="369"/>
                            </a:lnTo>
                            <a:lnTo>
                              <a:pt x="0" y="204"/>
                            </a:lnTo>
                            <a:lnTo>
                              <a:pt x="193" y="123"/>
                            </a:lnTo>
                            <a:lnTo>
                              <a:pt x="419" y="42"/>
                            </a:lnTo>
                            <a:lnTo>
                              <a:pt x="580" y="0"/>
                            </a:lnTo>
                            <a:lnTo>
                              <a:pt x="644" y="123"/>
                            </a:lnTo>
                            <a:lnTo>
                              <a:pt x="677" y="204"/>
                            </a:lnTo>
                            <a:lnTo>
                              <a:pt x="708" y="245"/>
                            </a:lnTo>
                            <a:lnTo>
                              <a:pt x="708" y="286"/>
                            </a:lnTo>
                            <a:lnTo>
                              <a:pt x="740" y="286"/>
                            </a:lnTo>
                            <a:lnTo>
                              <a:pt x="740" y="328"/>
                            </a:lnTo>
                            <a:lnTo>
                              <a:pt x="772" y="369"/>
                            </a:lnTo>
                            <a:lnTo>
                              <a:pt x="805" y="409"/>
                            </a:lnTo>
                            <a:lnTo>
                              <a:pt x="805" y="450"/>
                            </a:lnTo>
                            <a:lnTo>
                              <a:pt x="805" y="491"/>
                            </a:lnTo>
                            <a:lnTo>
                              <a:pt x="837" y="531"/>
                            </a:lnTo>
                            <a:lnTo>
                              <a:pt x="837" y="573"/>
                            </a:lnTo>
                            <a:lnTo>
                              <a:pt x="837" y="614"/>
                            </a:lnTo>
                            <a:lnTo>
                              <a:pt x="868" y="655"/>
                            </a:lnTo>
                            <a:lnTo>
                              <a:pt x="868" y="697"/>
                            </a:lnTo>
                            <a:lnTo>
                              <a:pt x="934" y="859"/>
                            </a:lnTo>
                            <a:lnTo>
                              <a:pt x="934" y="901"/>
                            </a:lnTo>
                            <a:lnTo>
                              <a:pt x="934" y="859"/>
                            </a:lnTo>
                            <a:lnTo>
                              <a:pt x="901" y="859"/>
                            </a:lnTo>
                            <a:lnTo>
                              <a:pt x="868" y="859"/>
                            </a:lnTo>
                            <a:lnTo>
                              <a:pt x="805" y="859"/>
                            </a:lnTo>
                            <a:lnTo>
                              <a:pt x="772" y="819"/>
                            </a:lnTo>
                            <a:lnTo>
                              <a:pt x="740" y="819"/>
                            </a:lnTo>
                            <a:lnTo>
                              <a:pt x="708" y="819"/>
                            </a:lnTo>
                            <a:lnTo>
                              <a:pt x="677" y="819"/>
                            </a:lnTo>
                            <a:lnTo>
                              <a:pt x="644" y="819"/>
                            </a:lnTo>
                            <a:lnTo>
                              <a:pt x="611" y="81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2" name="Freeform 436"/>
                      <p:cNvSpPr>
                        <a:spLocks/>
                      </p:cNvSpPr>
                      <p:nvPr/>
                    </p:nvSpPr>
                    <p:spPr bwMode="auto">
                      <a:xfrm>
                        <a:off x="4179" y="950"/>
                        <a:ext cx="307" cy="284"/>
                      </a:xfrm>
                      <a:custGeom>
                        <a:avLst/>
                        <a:gdLst/>
                        <a:ahLst/>
                        <a:cxnLst>
                          <a:cxn ang="0">
                            <a:pos x="867" y="82"/>
                          </a:cxn>
                          <a:cxn ang="0">
                            <a:pos x="772" y="574"/>
                          </a:cxn>
                          <a:cxn ang="0">
                            <a:pos x="706" y="902"/>
                          </a:cxn>
                          <a:cxn ang="0">
                            <a:pos x="675" y="902"/>
                          </a:cxn>
                          <a:cxn ang="0">
                            <a:pos x="610" y="902"/>
                          </a:cxn>
                          <a:cxn ang="0">
                            <a:pos x="514" y="943"/>
                          </a:cxn>
                          <a:cxn ang="0">
                            <a:pos x="385" y="1024"/>
                          </a:cxn>
                          <a:cxn ang="0">
                            <a:pos x="321" y="1065"/>
                          </a:cxn>
                          <a:cxn ang="0">
                            <a:pos x="289" y="1065"/>
                          </a:cxn>
                          <a:cxn ang="0">
                            <a:pos x="257" y="1107"/>
                          </a:cxn>
                          <a:cxn ang="0">
                            <a:pos x="224" y="1024"/>
                          </a:cxn>
                          <a:cxn ang="0">
                            <a:pos x="161" y="902"/>
                          </a:cxn>
                          <a:cxn ang="0">
                            <a:pos x="0" y="943"/>
                          </a:cxn>
                          <a:cxn ang="0">
                            <a:pos x="64" y="574"/>
                          </a:cxn>
                          <a:cxn ang="0">
                            <a:pos x="192" y="165"/>
                          </a:cxn>
                          <a:cxn ang="0">
                            <a:pos x="224" y="124"/>
                          </a:cxn>
                          <a:cxn ang="0">
                            <a:pos x="257" y="124"/>
                          </a:cxn>
                          <a:cxn ang="0">
                            <a:pos x="321" y="82"/>
                          </a:cxn>
                          <a:cxn ang="0">
                            <a:pos x="353" y="82"/>
                          </a:cxn>
                          <a:cxn ang="0">
                            <a:pos x="385" y="82"/>
                          </a:cxn>
                          <a:cxn ang="0">
                            <a:pos x="385" y="41"/>
                          </a:cxn>
                          <a:cxn ang="0">
                            <a:pos x="418" y="41"/>
                          </a:cxn>
                          <a:cxn ang="0">
                            <a:pos x="449" y="41"/>
                          </a:cxn>
                          <a:cxn ang="0">
                            <a:pos x="482" y="41"/>
                          </a:cxn>
                          <a:cxn ang="0">
                            <a:pos x="514" y="0"/>
                          </a:cxn>
                          <a:cxn ang="0">
                            <a:pos x="546" y="0"/>
                          </a:cxn>
                          <a:cxn ang="0">
                            <a:pos x="578" y="0"/>
                          </a:cxn>
                          <a:cxn ang="0">
                            <a:pos x="610" y="0"/>
                          </a:cxn>
                          <a:cxn ang="0">
                            <a:pos x="643" y="0"/>
                          </a:cxn>
                          <a:cxn ang="0">
                            <a:pos x="675" y="0"/>
                          </a:cxn>
                          <a:cxn ang="0">
                            <a:pos x="706" y="0"/>
                          </a:cxn>
                          <a:cxn ang="0">
                            <a:pos x="739" y="0"/>
                          </a:cxn>
                          <a:cxn ang="0">
                            <a:pos x="772" y="41"/>
                          </a:cxn>
                          <a:cxn ang="0">
                            <a:pos x="803" y="41"/>
                          </a:cxn>
                          <a:cxn ang="0">
                            <a:pos x="835" y="82"/>
                          </a:cxn>
                          <a:cxn ang="0">
                            <a:pos x="867" y="82"/>
                          </a:cxn>
                        </a:cxnLst>
                        <a:rect l="0" t="0" r="r" b="b"/>
                        <a:pathLst>
                          <a:path w="867" h="1107">
                            <a:moveTo>
                              <a:pt x="867" y="82"/>
                            </a:moveTo>
                            <a:lnTo>
                              <a:pt x="772" y="574"/>
                            </a:lnTo>
                            <a:lnTo>
                              <a:pt x="706" y="902"/>
                            </a:lnTo>
                            <a:lnTo>
                              <a:pt x="675" y="902"/>
                            </a:lnTo>
                            <a:lnTo>
                              <a:pt x="610" y="902"/>
                            </a:lnTo>
                            <a:lnTo>
                              <a:pt x="514" y="943"/>
                            </a:lnTo>
                            <a:lnTo>
                              <a:pt x="385" y="1024"/>
                            </a:lnTo>
                            <a:lnTo>
                              <a:pt x="321" y="1065"/>
                            </a:lnTo>
                            <a:lnTo>
                              <a:pt x="289" y="1065"/>
                            </a:lnTo>
                            <a:lnTo>
                              <a:pt x="257" y="1107"/>
                            </a:lnTo>
                            <a:lnTo>
                              <a:pt x="224" y="1024"/>
                            </a:lnTo>
                            <a:lnTo>
                              <a:pt x="161" y="902"/>
                            </a:lnTo>
                            <a:lnTo>
                              <a:pt x="0" y="943"/>
                            </a:lnTo>
                            <a:lnTo>
                              <a:pt x="64" y="574"/>
                            </a:lnTo>
                            <a:lnTo>
                              <a:pt x="192" y="165"/>
                            </a:lnTo>
                            <a:lnTo>
                              <a:pt x="224" y="124"/>
                            </a:lnTo>
                            <a:lnTo>
                              <a:pt x="257" y="124"/>
                            </a:lnTo>
                            <a:lnTo>
                              <a:pt x="321" y="82"/>
                            </a:lnTo>
                            <a:lnTo>
                              <a:pt x="353" y="82"/>
                            </a:lnTo>
                            <a:lnTo>
                              <a:pt x="385" y="82"/>
                            </a:lnTo>
                            <a:lnTo>
                              <a:pt x="385" y="41"/>
                            </a:lnTo>
                            <a:lnTo>
                              <a:pt x="418" y="41"/>
                            </a:lnTo>
                            <a:lnTo>
                              <a:pt x="449" y="41"/>
                            </a:lnTo>
                            <a:lnTo>
                              <a:pt x="482" y="41"/>
                            </a:lnTo>
                            <a:lnTo>
                              <a:pt x="514" y="0"/>
                            </a:lnTo>
                            <a:lnTo>
                              <a:pt x="546" y="0"/>
                            </a:lnTo>
                            <a:lnTo>
                              <a:pt x="578" y="0"/>
                            </a:lnTo>
                            <a:lnTo>
                              <a:pt x="610" y="0"/>
                            </a:lnTo>
                            <a:lnTo>
                              <a:pt x="643" y="0"/>
                            </a:lnTo>
                            <a:lnTo>
                              <a:pt x="675" y="0"/>
                            </a:lnTo>
                            <a:lnTo>
                              <a:pt x="706" y="0"/>
                            </a:lnTo>
                            <a:lnTo>
                              <a:pt x="739" y="0"/>
                            </a:lnTo>
                            <a:lnTo>
                              <a:pt x="772" y="41"/>
                            </a:lnTo>
                            <a:lnTo>
                              <a:pt x="803" y="41"/>
                            </a:lnTo>
                            <a:lnTo>
                              <a:pt x="835" y="82"/>
                            </a:lnTo>
                            <a:lnTo>
                              <a:pt x="867"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3" name="Freeform 437"/>
                      <p:cNvSpPr>
                        <a:spLocks/>
                      </p:cNvSpPr>
                      <p:nvPr/>
                    </p:nvSpPr>
                    <p:spPr bwMode="auto">
                      <a:xfrm>
                        <a:off x="3985" y="992"/>
                        <a:ext cx="262" cy="242"/>
                      </a:xfrm>
                      <a:custGeom>
                        <a:avLst/>
                        <a:gdLst/>
                        <a:ahLst/>
                        <a:cxnLst>
                          <a:cxn ang="0">
                            <a:pos x="547" y="778"/>
                          </a:cxn>
                          <a:cxn ang="0">
                            <a:pos x="320" y="860"/>
                          </a:cxn>
                          <a:cxn ang="0">
                            <a:pos x="128" y="942"/>
                          </a:cxn>
                          <a:cxn ang="0">
                            <a:pos x="128" y="819"/>
                          </a:cxn>
                          <a:cxn ang="0">
                            <a:pos x="128" y="572"/>
                          </a:cxn>
                          <a:cxn ang="0">
                            <a:pos x="96" y="368"/>
                          </a:cxn>
                          <a:cxn ang="0">
                            <a:pos x="96" y="328"/>
                          </a:cxn>
                          <a:cxn ang="0">
                            <a:pos x="63" y="328"/>
                          </a:cxn>
                          <a:cxn ang="0">
                            <a:pos x="63" y="286"/>
                          </a:cxn>
                          <a:cxn ang="0">
                            <a:pos x="31" y="286"/>
                          </a:cxn>
                          <a:cxn ang="0">
                            <a:pos x="31" y="245"/>
                          </a:cxn>
                          <a:cxn ang="0">
                            <a:pos x="0" y="245"/>
                          </a:cxn>
                          <a:cxn ang="0">
                            <a:pos x="31" y="245"/>
                          </a:cxn>
                          <a:cxn ang="0">
                            <a:pos x="31" y="205"/>
                          </a:cxn>
                          <a:cxn ang="0">
                            <a:pos x="63" y="205"/>
                          </a:cxn>
                          <a:cxn ang="0">
                            <a:pos x="96" y="205"/>
                          </a:cxn>
                          <a:cxn ang="0">
                            <a:pos x="63" y="164"/>
                          </a:cxn>
                          <a:cxn ang="0">
                            <a:pos x="63" y="122"/>
                          </a:cxn>
                          <a:cxn ang="0">
                            <a:pos x="31" y="122"/>
                          </a:cxn>
                          <a:cxn ang="0">
                            <a:pos x="0" y="122"/>
                          </a:cxn>
                          <a:cxn ang="0">
                            <a:pos x="31" y="122"/>
                          </a:cxn>
                          <a:cxn ang="0">
                            <a:pos x="63" y="122"/>
                          </a:cxn>
                          <a:cxn ang="0">
                            <a:pos x="96" y="122"/>
                          </a:cxn>
                          <a:cxn ang="0">
                            <a:pos x="96" y="82"/>
                          </a:cxn>
                          <a:cxn ang="0">
                            <a:pos x="128" y="82"/>
                          </a:cxn>
                          <a:cxn ang="0">
                            <a:pos x="160" y="122"/>
                          </a:cxn>
                          <a:cxn ang="0">
                            <a:pos x="192" y="122"/>
                          </a:cxn>
                          <a:cxn ang="0">
                            <a:pos x="224" y="164"/>
                          </a:cxn>
                          <a:cxn ang="0">
                            <a:pos x="224" y="122"/>
                          </a:cxn>
                          <a:cxn ang="0">
                            <a:pos x="257" y="122"/>
                          </a:cxn>
                          <a:cxn ang="0">
                            <a:pos x="290" y="122"/>
                          </a:cxn>
                          <a:cxn ang="0">
                            <a:pos x="320" y="122"/>
                          </a:cxn>
                          <a:cxn ang="0">
                            <a:pos x="320" y="82"/>
                          </a:cxn>
                          <a:cxn ang="0">
                            <a:pos x="290" y="82"/>
                          </a:cxn>
                          <a:cxn ang="0">
                            <a:pos x="257" y="82"/>
                          </a:cxn>
                          <a:cxn ang="0">
                            <a:pos x="224" y="82"/>
                          </a:cxn>
                          <a:cxn ang="0">
                            <a:pos x="192" y="82"/>
                          </a:cxn>
                          <a:cxn ang="0">
                            <a:pos x="160" y="82"/>
                          </a:cxn>
                          <a:cxn ang="0">
                            <a:pos x="128" y="82"/>
                          </a:cxn>
                          <a:cxn ang="0">
                            <a:pos x="96" y="82"/>
                          </a:cxn>
                          <a:cxn ang="0">
                            <a:pos x="63" y="41"/>
                          </a:cxn>
                          <a:cxn ang="0">
                            <a:pos x="96" y="41"/>
                          </a:cxn>
                          <a:cxn ang="0">
                            <a:pos x="128" y="41"/>
                          </a:cxn>
                          <a:cxn ang="0">
                            <a:pos x="160" y="41"/>
                          </a:cxn>
                          <a:cxn ang="0">
                            <a:pos x="224" y="41"/>
                          </a:cxn>
                          <a:cxn ang="0">
                            <a:pos x="353" y="82"/>
                          </a:cxn>
                          <a:cxn ang="0">
                            <a:pos x="547" y="82"/>
                          </a:cxn>
                          <a:cxn ang="0">
                            <a:pos x="578" y="41"/>
                          </a:cxn>
                          <a:cxn ang="0">
                            <a:pos x="610" y="41"/>
                          </a:cxn>
                          <a:cxn ang="0">
                            <a:pos x="642" y="41"/>
                          </a:cxn>
                          <a:cxn ang="0">
                            <a:pos x="708" y="0"/>
                          </a:cxn>
                          <a:cxn ang="0">
                            <a:pos x="738" y="0"/>
                          </a:cxn>
                          <a:cxn ang="0">
                            <a:pos x="610" y="410"/>
                          </a:cxn>
                          <a:cxn ang="0">
                            <a:pos x="547" y="778"/>
                          </a:cxn>
                        </a:cxnLst>
                        <a:rect l="0" t="0" r="r" b="b"/>
                        <a:pathLst>
                          <a:path w="738" h="942">
                            <a:moveTo>
                              <a:pt x="547" y="778"/>
                            </a:moveTo>
                            <a:lnTo>
                              <a:pt x="320" y="860"/>
                            </a:lnTo>
                            <a:lnTo>
                              <a:pt x="128" y="942"/>
                            </a:lnTo>
                            <a:lnTo>
                              <a:pt x="128" y="819"/>
                            </a:lnTo>
                            <a:lnTo>
                              <a:pt x="128" y="572"/>
                            </a:lnTo>
                            <a:lnTo>
                              <a:pt x="96" y="368"/>
                            </a:lnTo>
                            <a:lnTo>
                              <a:pt x="96" y="328"/>
                            </a:lnTo>
                            <a:lnTo>
                              <a:pt x="63" y="328"/>
                            </a:lnTo>
                            <a:lnTo>
                              <a:pt x="63" y="286"/>
                            </a:lnTo>
                            <a:lnTo>
                              <a:pt x="31" y="286"/>
                            </a:lnTo>
                            <a:lnTo>
                              <a:pt x="31" y="245"/>
                            </a:lnTo>
                            <a:lnTo>
                              <a:pt x="0" y="245"/>
                            </a:lnTo>
                            <a:lnTo>
                              <a:pt x="31" y="245"/>
                            </a:lnTo>
                            <a:lnTo>
                              <a:pt x="31" y="205"/>
                            </a:lnTo>
                            <a:lnTo>
                              <a:pt x="63" y="205"/>
                            </a:lnTo>
                            <a:lnTo>
                              <a:pt x="96" y="205"/>
                            </a:lnTo>
                            <a:lnTo>
                              <a:pt x="63" y="164"/>
                            </a:lnTo>
                            <a:lnTo>
                              <a:pt x="63" y="122"/>
                            </a:lnTo>
                            <a:lnTo>
                              <a:pt x="31" y="122"/>
                            </a:lnTo>
                            <a:lnTo>
                              <a:pt x="0" y="122"/>
                            </a:lnTo>
                            <a:lnTo>
                              <a:pt x="31" y="122"/>
                            </a:lnTo>
                            <a:lnTo>
                              <a:pt x="63" y="122"/>
                            </a:lnTo>
                            <a:lnTo>
                              <a:pt x="96" y="122"/>
                            </a:lnTo>
                            <a:lnTo>
                              <a:pt x="96" y="82"/>
                            </a:lnTo>
                            <a:lnTo>
                              <a:pt x="128" y="82"/>
                            </a:lnTo>
                            <a:lnTo>
                              <a:pt x="160" y="122"/>
                            </a:lnTo>
                            <a:lnTo>
                              <a:pt x="192" y="122"/>
                            </a:lnTo>
                            <a:lnTo>
                              <a:pt x="224" y="164"/>
                            </a:lnTo>
                            <a:lnTo>
                              <a:pt x="224" y="122"/>
                            </a:lnTo>
                            <a:lnTo>
                              <a:pt x="257" y="122"/>
                            </a:lnTo>
                            <a:lnTo>
                              <a:pt x="290" y="122"/>
                            </a:lnTo>
                            <a:lnTo>
                              <a:pt x="320" y="122"/>
                            </a:lnTo>
                            <a:lnTo>
                              <a:pt x="320" y="82"/>
                            </a:lnTo>
                            <a:lnTo>
                              <a:pt x="290" y="82"/>
                            </a:lnTo>
                            <a:lnTo>
                              <a:pt x="257" y="82"/>
                            </a:lnTo>
                            <a:lnTo>
                              <a:pt x="224" y="82"/>
                            </a:lnTo>
                            <a:lnTo>
                              <a:pt x="192" y="82"/>
                            </a:lnTo>
                            <a:lnTo>
                              <a:pt x="160" y="82"/>
                            </a:lnTo>
                            <a:lnTo>
                              <a:pt x="128" y="82"/>
                            </a:lnTo>
                            <a:lnTo>
                              <a:pt x="96" y="82"/>
                            </a:lnTo>
                            <a:lnTo>
                              <a:pt x="63" y="41"/>
                            </a:lnTo>
                            <a:lnTo>
                              <a:pt x="96" y="41"/>
                            </a:lnTo>
                            <a:lnTo>
                              <a:pt x="128" y="41"/>
                            </a:lnTo>
                            <a:lnTo>
                              <a:pt x="160" y="41"/>
                            </a:lnTo>
                            <a:lnTo>
                              <a:pt x="224" y="41"/>
                            </a:lnTo>
                            <a:lnTo>
                              <a:pt x="353" y="82"/>
                            </a:lnTo>
                            <a:lnTo>
                              <a:pt x="547" y="82"/>
                            </a:lnTo>
                            <a:lnTo>
                              <a:pt x="578" y="41"/>
                            </a:lnTo>
                            <a:lnTo>
                              <a:pt x="610" y="41"/>
                            </a:lnTo>
                            <a:lnTo>
                              <a:pt x="642" y="41"/>
                            </a:lnTo>
                            <a:lnTo>
                              <a:pt x="708" y="0"/>
                            </a:lnTo>
                            <a:lnTo>
                              <a:pt x="738" y="0"/>
                            </a:lnTo>
                            <a:lnTo>
                              <a:pt x="610" y="410"/>
                            </a:lnTo>
                            <a:lnTo>
                              <a:pt x="547"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4" name="Freeform 438"/>
                      <p:cNvSpPr>
                        <a:spLocks/>
                      </p:cNvSpPr>
                      <p:nvPr/>
                    </p:nvSpPr>
                    <p:spPr bwMode="auto">
                      <a:xfrm>
                        <a:off x="3813" y="982"/>
                        <a:ext cx="217" cy="253"/>
                      </a:xfrm>
                      <a:custGeom>
                        <a:avLst/>
                        <a:gdLst/>
                        <a:ahLst/>
                        <a:cxnLst>
                          <a:cxn ang="0">
                            <a:pos x="516" y="163"/>
                          </a:cxn>
                          <a:cxn ang="0">
                            <a:pos x="484" y="163"/>
                          </a:cxn>
                          <a:cxn ang="0">
                            <a:pos x="516" y="163"/>
                          </a:cxn>
                          <a:cxn ang="0">
                            <a:pos x="547" y="163"/>
                          </a:cxn>
                          <a:cxn ang="0">
                            <a:pos x="547" y="205"/>
                          </a:cxn>
                          <a:cxn ang="0">
                            <a:pos x="580" y="246"/>
                          </a:cxn>
                          <a:cxn ang="0">
                            <a:pos x="547" y="246"/>
                          </a:cxn>
                          <a:cxn ang="0">
                            <a:pos x="516" y="246"/>
                          </a:cxn>
                          <a:cxn ang="0">
                            <a:pos x="516" y="286"/>
                          </a:cxn>
                          <a:cxn ang="0">
                            <a:pos x="484" y="286"/>
                          </a:cxn>
                          <a:cxn ang="0">
                            <a:pos x="516" y="286"/>
                          </a:cxn>
                          <a:cxn ang="0">
                            <a:pos x="516" y="328"/>
                          </a:cxn>
                          <a:cxn ang="0">
                            <a:pos x="547" y="328"/>
                          </a:cxn>
                          <a:cxn ang="0">
                            <a:pos x="547" y="369"/>
                          </a:cxn>
                          <a:cxn ang="0">
                            <a:pos x="580" y="369"/>
                          </a:cxn>
                          <a:cxn ang="0">
                            <a:pos x="580" y="410"/>
                          </a:cxn>
                          <a:cxn ang="0">
                            <a:pos x="612" y="614"/>
                          </a:cxn>
                          <a:cxn ang="0">
                            <a:pos x="612" y="860"/>
                          </a:cxn>
                          <a:cxn ang="0">
                            <a:pos x="612" y="983"/>
                          </a:cxn>
                          <a:cxn ang="0">
                            <a:pos x="419" y="860"/>
                          </a:cxn>
                          <a:cxn ang="0">
                            <a:pos x="290" y="820"/>
                          </a:cxn>
                          <a:cxn ang="0">
                            <a:pos x="258" y="697"/>
                          </a:cxn>
                          <a:cxn ang="0">
                            <a:pos x="129" y="492"/>
                          </a:cxn>
                          <a:cxn ang="0">
                            <a:pos x="0" y="246"/>
                          </a:cxn>
                          <a:cxn ang="0">
                            <a:pos x="33" y="163"/>
                          </a:cxn>
                          <a:cxn ang="0">
                            <a:pos x="66" y="82"/>
                          </a:cxn>
                          <a:cxn ang="0">
                            <a:pos x="66" y="42"/>
                          </a:cxn>
                          <a:cxn ang="0">
                            <a:pos x="66" y="0"/>
                          </a:cxn>
                          <a:cxn ang="0">
                            <a:pos x="162" y="42"/>
                          </a:cxn>
                          <a:cxn ang="0">
                            <a:pos x="194" y="42"/>
                          </a:cxn>
                          <a:cxn ang="0">
                            <a:pos x="227" y="82"/>
                          </a:cxn>
                          <a:cxn ang="0">
                            <a:pos x="258" y="82"/>
                          </a:cxn>
                          <a:cxn ang="0">
                            <a:pos x="290" y="82"/>
                          </a:cxn>
                          <a:cxn ang="0">
                            <a:pos x="323" y="82"/>
                          </a:cxn>
                          <a:cxn ang="0">
                            <a:pos x="355" y="82"/>
                          </a:cxn>
                          <a:cxn ang="0">
                            <a:pos x="387" y="42"/>
                          </a:cxn>
                          <a:cxn ang="0">
                            <a:pos x="419" y="82"/>
                          </a:cxn>
                          <a:cxn ang="0">
                            <a:pos x="451" y="82"/>
                          </a:cxn>
                          <a:cxn ang="0">
                            <a:pos x="484" y="123"/>
                          </a:cxn>
                          <a:cxn ang="0">
                            <a:pos x="484" y="163"/>
                          </a:cxn>
                          <a:cxn ang="0">
                            <a:pos x="484" y="205"/>
                          </a:cxn>
                          <a:cxn ang="0">
                            <a:pos x="484" y="163"/>
                          </a:cxn>
                          <a:cxn ang="0">
                            <a:pos x="516" y="163"/>
                          </a:cxn>
                        </a:cxnLst>
                        <a:rect l="0" t="0" r="r" b="b"/>
                        <a:pathLst>
                          <a:path w="612" h="983">
                            <a:moveTo>
                              <a:pt x="516" y="163"/>
                            </a:moveTo>
                            <a:lnTo>
                              <a:pt x="484" y="163"/>
                            </a:lnTo>
                            <a:lnTo>
                              <a:pt x="516" y="163"/>
                            </a:lnTo>
                            <a:lnTo>
                              <a:pt x="547" y="163"/>
                            </a:lnTo>
                            <a:lnTo>
                              <a:pt x="547" y="205"/>
                            </a:lnTo>
                            <a:lnTo>
                              <a:pt x="580" y="246"/>
                            </a:lnTo>
                            <a:lnTo>
                              <a:pt x="547" y="246"/>
                            </a:lnTo>
                            <a:lnTo>
                              <a:pt x="516" y="246"/>
                            </a:lnTo>
                            <a:lnTo>
                              <a:pt x="516" y="286"/>
                            </a:lnTo>
                            <a:lnTo>
                              <a:pt x="484" y="286"/>
                            </a:lnTo>
                            <a:lnTo>
                              <a:pt x="516" y="286"/>
                            </a:lnTo>
                            <a:lnTo>
                              <a:pt x="516" y="328"/>
                            </a:lnTo>
                            <a:lnTo>
                              <a:pt x="547" y="328"/>
                            </a:lnTo>
                            <a:lnTo>
                              <a:pt x="547" y="369"/>
                            </a:lnTo>
                            <a:lnTo>
                              <a:pt x="580" y="369"/>
                            </a:lnTo>
                            <a:lnTo>
                              <a:pt x="580" y="410"/>
                            </a:lnTo>
                            <a:lnTo>
                              <a:pt x="612" y="614"/>
                            </a:lnTo>
                            <a:lnTo>
                              <a:pt x="612" y="860"/>
                            </a:lnTo>
                            <a:lnTo>
                              <a:pt x="612" y="983"/>
                            </a:lnTo>
                            <a:lnTo>
                              <a:pt x="419" y="860"/>
                            </a:lnTo>
                            <a:lnTo>
                              <a:pt x="290" y="820"/>
                            </a:lnTo>
                            <a:lnTo>
                              <a:pt x="258" y="697"/>
                            </a:lnTo>
                            <a:lnTo>
                              <a:pt x="129" y="492"/>
                            </a:lnTo>
                            <a:lnTo>
                              <a:pt x="0" y="246"/>
                            </a:lnTo>
                            <a:lnTo>
                              <a:pt x="33" y="163"/>
                            </a:lnTo>
                            <a:lnTo>
                              <a:pt x="66" y="82"/>
                            </a:lnTo>
                            <a:lnTo>
                              <a:pt x="66" y="42"/>
                            </a:lnTo>
                            <a:lnTo>
                              <a:pt x="66" y="0"/>
                            </a:lnTo>
                            <a:lnTo>
                              <a:pt x="162" y="42"/>
                            </a:lnTo>
                            <a:lnTo>
                              <a:pt x="194" y="42"/>
                            </a:lnTo>
                            <a:lnTo>
                              <a:pt x="227" y="82"/>
                            </a:lnTo>
                            <a:lnTo>
                              <a:pt x="258" y="82"/>
                            </a:lnTo>
                            <a:lnTo>
                              <a:pt x="290" y="82"/>
                            </a:lnTo>
                            <a:lnTo>
                              <a:pt x="323" y="82"/>
                            </a:lnTo>
                            <a:lnTo>
                              <a:pt x="355" y="82"/>
                            </a:lnTo>
                            <a:lnTo>
                              <a:pt x="387" y="42"/>
                            </a:lnTo>
                            <a:lnTo>
                              <a:pt x="419" y="82"/>
                            </a:lnTo>
                            <a:lnTo>
                              <a:pt x="451" y="82"/>
                            </a:lnTo>
                            <a:lnTo>
                              <a:pt x="484" y="123"/>
                            </a:lnTo>
                            <a:lnTo>
                              <a:pt x="484" y="163"/>
                            </a:lnTo>
                            <a:lnTo>
                              <a:pt x="484" y="205"/>
                            </a:lnTo>
                            <a:lnTo>
                              <a:pt x="484" y="163"/>
                            </a:lnTo>
                            <a:lnTo>
                              <a:pt x="516" y="16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5" name="Freeform 439"/>
                      <p:cNvSpPr>
                        <a:spLocks/>
                      </p:cNvSpPr>
                      <p:nvPr/>
                    </p:nvSpPr>
                    <p:spPr bwMode="auto">
                      <a:xfrm>
                        <a:off x="3312" y="1328"/>
                        <a:ext cx="512" cy="231"/>
                      </a:xfrm>
                      <a:custGeom>
                        <a:avLst/>
                        <a:gdLst/>
                        <a:ahLst/>
                        <a:cxnLst>
                          <a:cxn ang="0">
                            <a:pos x="1286" y="899"/>
                          </a:cxn>
                          <a:cxn ang="0">
                            <a:pos x="1093" y="860"/>
                          </a:cxn>
                          <a:cxn ang="0">
                            <a:pos x="900" y="778"/>
                          </a:cxn>
                          <a:cxn ang="0">
                            <a:pos x="708" y="695"/>
                          </a:cxn>
                          <a:cxn ang="0">
                            <a:pos x="546" y="655"/>
                          </a:cxn>
                          <a:cxn ang="0">
                            <a:pos x="514" y="613"/>
                          </a:cxn>
                          <a:cxn ang="0">
                            <a:pos x="482" y="613"/>
                          </a:cxn>
                          <a:cxn ang="0">
                            <a:pos x="354" y="450"/>
                          </a:cxn>
                          <a:cxn ang="0">
                            <a:pos x="289" y="408"/>
                          </a:cxn>
                          <a:cxn ang="0">
                            <a:pos x="224" y="368"/>
                          </a:cxn>
                          <a:cxn ang="0">
                            <a:pos x="194" y="327"/>
                          </a:cxn>
                          <a:cxn ang="0">
                            <a:pos x="161" y="286"/>
                          </a:cxn>
                          <a:cxn ang="0">
                            <a:pos x="128" y="286"/>
                          </a:cxn>
                          <a:cxn ang="0">
                            <a:pos x="0" y="244"/>
                          </a:cxn>
                          <a:cxn ang="0">
                            <a:pos x="32" y="205"/>
                          </a:cxn>
                          <a:cxn ang="0">
                            <a:pos x="32" y="163"/>
                          </a:cxn>
                          <a:cxn ang="0">
                            <a:pos x="65" y="122"/>
                          </a:cxn>
                          <a:cxn ang="0">
                            <a:pos x="65" y="81"/>
                          </a:cxn>
                          <a:cxn ang="0">
                            <a:pos x="65" y="40"/>
                          </a:cxn>
                          <a:cxn ang="0">
                            <a:pos x="579" y="40"/>
                          </a:cxn>
                          <a:cxn ang="0">
                            <a:pos x="1157" y="0"/>
                          </a:cxn>
                          <a:cxn ang="0">
                            <a:pos x="1319" y="163"/>
                          </a:cxn>
                          <a:cxn ang="0">
                            <a:pos x="1447" y="327"/>
                          </a:cxn>
                          <a:cxn ang="0">
                            <a:pos x="1383" y="532"/>
                          </a:cxn>
                          <a:cxn ang="0">
                            <a:pos x="1286" y="899"/>
                          </a:cxn>
                        </a:cxnLst>
                        <a:rect l="0" t="0" r="r" b="b"/>
                        <a:pathLst>
                          <a:path w="1447" h="899">
                            <a:moveTo>
                              <a:pt x="1286" y="899"/>
                            </a:moveTo>
                            <a:lnTo>
                              <a:pt x="1093" y="860"/>
                            </a:lnTo>
                            <a:lnTo>
                              <a:pt x="900" y="778"/>
                            </a:lnTo>
                            <a:lnTo>
                              <a:pt x="708" y="695"/>
                            </a:lnTo>
                            <a:lnTo>
                              <a:pt x="546" y="655"/>
                            </a:lnTo>
                            <a:lnTo>
                              <a:pt x="514" y="613"/>
                            </a:lnTo>
                            <a:lnTo>
                              <a:pt x="482" y="613"/>
                            </a:lnTo>
                            <a:lnTo>
                              <a:pt x="354" y="450"/>
                            </a:lnTo>
                            <a:lnTo>
                              <a:pt x="289" y="408"/>
                            </a:lnTo>
                            <a:lnTo>
                              <a:pt x="224" y="368"/>
                            </a:lnTo>
                            <a:lnTo>
                              <a:pt x="194" y="327"/>
                            </a:lnTo>
                            <a:lnTo>
                              <a:pt x="161" y="286"/>
                            </a:lnTo>
                            <a:lnTo>
                              <a:pt x="128" y="286"/>
                            </a:lnTo>
                            <a:lnTo>
                              <a:pt x="0" y="244"/>
                            </a:lnTo>
                            <a:lnTo>
                              <a:pt x="32" y="205"/>
                            </a:lnTo>
                            <a:lnTo>
                              <a:pt x="32" y="163"/>
                            </a:lnTo>
                            <a:lnTo>
                              <a:pt x="65" y="122"/>
                            </a:lnTo>
                            <a:lnTo>
                              <a:pt x="65" y="81"/>
                            </a:lnTo>
                            <a:lnTo>
                              <a:pt x="65" y="40"/>
                            </a:lnTo>
                            <a:lnTo>
                              <a:pt x="579" y="40"/>
                            </a:lnTo>
                            <a:lnTo>
                              <a:pt x="1157" y="0"/>
                            </a:lnTo>
                            <a:lnTo>
                              <a:pt x="1319" y="163"/>
                            </a:lnTo>
                            <a:lnTo>
                              <a:pt x="1447" y="327"/>
                            </a:lnTo>
                            <a:lnTo>
                              <a:pt x="1383" y="532"/>
                            </a:lnTo>
                            <a:lnTo>
                              <a:pt x="1286" y="89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6" name="Freeform 440"/>
                      <p:cNvSpPr>
                        <a:spLocks/>
                      </p:cNvSpPr>
                      <p:nvPr/>
                    </p:nvSpPr>
                    <p:spPr bwMode="auto">
                      <a:xfrm>
                        <a:off x="4175" y="959"/>
                        <a:ext cx="173" cy="279"/>
                      </a:xfrm>
                      <a:custGeom>
                        <a:avLst/>
                        <a:gdLst/>
                        <a:ahLst/>
                        <a:cxnLst>
                          <a:cxn ang="0">
                            <a:pos x="485" y="926"/>
                          </a:cxn>
                          <a:cxn ang="0">
                            <a:pos x="287" y="840"/>
                          </a:cxn>
                          <a:cxn ang="0">
                            <a:pos x="442" y="181"/>
                          </a:cxn>
                          <a:cxn ang="0">
                            <a:pos x="416" y="0"/>
                          </a:cxn>
                          <a:cxn ang="0">
                            <a:pos x="386" y="0"/>
                          </a:cxn>
                          <a:cxn ang="0">
                            <a:pos x="386" y="47"/>
                          </a:cxn>
                          <a:cxn ang="0">
                            <a:pos x="326" y="47"/>
                          </a:cxn>
                          <a:cxn ang="0">
                            <a:pos x="271" y="91"/>
                          </a:cxn>
                          <a:cxn ang="0">
                            <a:pos x="224" y="91"/>
                          </a:cxn>
                          <a:cxn ang="0">
                            <a:pos x="193" y="133"/>
                          </a:cxn>
                          <a:cxn ang="0">
                            <a:pos x="68" y="527"/>
                          </a:cxn>
                          <a:cxn ang="0">
                            <a:pos x="0" y="905"/>
                          </a:cxn>
                          <a:cxn ang="0">
                            <a:pos x="158" y="873"/>
                          </a:cxn>
                          <a:cxn ang="0">
                            <a:pos x="261" y="1086"/>
                          </a:cxn>
                          <a:cxn ang="0">
                            <a:pos x="287" y="1032"/>
                          </a:cxn>
                          <a:cxn ang="0">
                            <a:pos x="339" y="1028"/>
                          </a:cxn>
                          <a:cxn ang="0">
                            <a:pos x="339" y="1028"/>
                          </a:cxn>
                          <a:cxn ang="0">
                            <a:pos x="485" y="926"/>
                          </a:cxn>
                        </a:cxnLst>
                        <a:rect l="0" t="0" r="r" b="b"/>
                        <a:pathLst>
                          <a:path w="485" h="1086">
                            <a:moveTo>
                              <a:pt x="485" y="926"/>
                            </a:moveTo>
                            <a:lnTo>
                              <a:pt x="287" y="840"/>
                            </a:lnTo>
                            <a:lnTo>
                              <a:pt x="442" y="181"/>
                            </a:lnTo>
                            <a:lnTo>
                              <a:pt x="416" y="0"/>
                            </a:lnTo>
                            <a:lnTo>
                              <a:pt x="386" y="0"/>
                            </a:lnTo>
                            <a:lnTo>
                              <a:pt x="386" y="47"/>
                            </a:lnTo>
                            <a:lnTo>
                              <a:pt x="326" y="47"/>
                            </a:lnTo>
                            <a:lnTo>
                              <a:pt x="271" y="91"/>
                            </a:lnTo>
                            <a:lnTo>
                              <a:pt x="224" y="91"/>
                            </a:lnTo>
                            <a:lnTo>
                              <a:pt x="193" y="133"/>
                            </a:lnTo>
                            <a:lnTo>
                              <a:pt x="68" y="527"/>
                            </a:lnTo>
                            <a:lnTo>
                              <a:pt x="0" y="905"/>
                            </a:lnTo>
                            <a:lnTo>
                              <a:pt x="158" y="873"/>
                            </a:lnTo>
                            <a:lnTo>
                              <a:pt x="261" y="1086"/>
                            </a:lnTo>
                            <a:lnTo>
                              <a:pt x="287" y="1032"/>
                            </a:lnTo>
                            <a:lnTo>
                              <a:pt x="339" y="1028"/>
                            </a:lnTo>
                            <a:lnTo>
                              <a:pt x="339" y="1028"/>
                            </a:lnTo>
                            <a:lnTo>
                              <a:pt x="485" y="92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7" name="Freeform 441"/>
                      <p:cNvSpPr>
                        <a:spLocks/>
                      </p:cNvSpPr>
                      <p:nvPr/>
                    </p:nvSpPr>
                    <p:spPr bwMode="auto">
                      <a:xfrm>
                        <a:off x="4674" y="1270"/>
                        <a:ext cx="400" cy="209"/>
                      </a:xfrm>
                      <a:custGeom>
                        <a:avLst/>
                        <a:gdLst/>
                        <a:ahLst/>
                        <a:cxnLst>
                          <a:cxn ang="0">
                            <a:pos x="0" y="602"/>
                          </a:cxn>
                          <a:cxn ang="0">
                            <a:pos x="28" y="522"/>
                          </a:cxn>
                          <a:cxn ang="0">
                            <a:pos x="72" y="440"/>
                          </a:cxn>
                          <a:cxn ang="0">
                            <a:pos x="130" y="369"/>
                          </a:cxn>
                          <a:cxn ang="0">
                            <a:pos x="171" y="319"/>
                          </a:cxn>
                          <a:cxn ang="0">
                            <a:pos x="254" y="252"/>
                          </a:cxn>
                          <a:cxn ang="0">
                            <a:pos x="315" y="206"/>
                          </a:cxn>
                          <a:cxn ang="0">
                            <a:pos x="402" y="152"/>
                          </a:cxn>
                          <a:cxn ang="0">
                            <a:pos x="468" y="113"/>
                          </a:cxn>
                          <a:cxn ang="0">
                            <a:pos x="533" y="90"/>
                          </a:cxn>
                          <a:cxn ang="0">
                            <a:pos x="623" y="62"/>
                          </a:cxn>
                          <a:cxn ang="0">
                            <a:pos x="660" y="36"/>
                          </a:cxn>
                          <a:cxn ang="0">
                            <a:pos x="682" y="8"/>
                          </a:cxn>
                          <a:cxn ang="0">
                            <a:pos x="706" y="40"/>
                          </a:cxn>
                          <a:cxn ang="0">
                            <a:pos x="753" y="62"/>
                          </a:cxn>
                          <a:cxn ang="0">
                            <a:pos x="801" y="76"/>
                          </a:cxn>
                          <a:cxn ang="0">
                            <a:pos x="849" y="84"/>
                          </a:cxn>
                          <a:cxn ang="0">
                            <a:pos x="903" y="84"/>
                          </a:cxn>
                          <a:cxn ang="0">
                            <a:pos x="939" y="76"/>
                          </a:cxn>
                          <a:cxn ang="0">
                            <a:pos x="986" y="49"/>
                          </a:cxn>
                          <a:cxn ang="0">
                            <a:pos x="1030" y="23"/>
                          </a:cxn>
                          <a:cxn ang="0">
                            <a:pos x="1074" y="0"/>
                          </a:cxn>
                          <a:cxn ang="0">
                            <a:pos x="1102" y="4"/>
                          </a:cxn>
                          <a:cxn ang="0">
                            <a:pos x="1124" y="30"/>
                          </a:cxn>
                          <a:cxn ang="0">
                            <a:pos x="1131" y="45"/>
                          </a:cxn>
                          <a:cxn ang="0">
                            <a:pos x="1037" y="247"/>
                          </a:cxn>
                          <a:cxn ang="0">
                            <a:pos x="1019" y="284"/>
                          </a:cxn>
                          <a:cxn ang="0">
                            <a:pos x="1001" y="327"/>
                          </a:cxn>
                          <a:cxn ang="0">
                            <a:pos x="986" y="382"/>
                          </a:cxn>
                          <a:cxn ang="0">
                            <a:pos x="983" y="377"/>
                          </a:cxn>
                          <a:cxn ang="0">
                            <a:pos x="960" y="445"/>
                          </a:cxn>
                          <a:cxn ang="0">
                            <a:pos x="924" y="557"/>
                          </a:cxn>
                          <a:cxn ang="0">
                            <a:pos x="877" y="688"/>
                          </a:cxn>
                          <a:cxn ang="0">
                            <a:pos x="881" y="724"/>
                          </a:cxn>
                          <a:cxn ang="0">
                            <a:pos x="790" y="813"/>
                          </a:cxn>
                          <a:cxn ang="0">
                            <a:pos x="685" y="813"/>
                          </a:cxn>
                          <a:cxn ang="0">
                            <a:pos x="685" y="769"/>
                          </a:cxn>
                          <a:cxn ang="0">
                            <a:pos x="685" y="769"/>
                          </a:cxn>
                          <a:cxn ang="0">
                            <a:pos x="499" y="773"/>
                          </a:cxn>
                          <a:cxn ang="0">
                            <a:pos x="425" y="728"/>
                          </a:cxn>
                          <a:cxn ang="0">
                            <a:pos x="399" y="688"/>
                          </a:cxn>
                          <a:cxn ang="0">
                            <a:pos x="329" y="693"/>
                          </a:cxn>
                          <a:cxn ang="0">
                            <a:pos x="301" y="643"/>
                          </a:cxn>
                          <a:cxn ang="0">
                            <a:pos x="198" y="643"/>
                          </a:cxn>
                          <a:cxn ang="0">
                            <a:pos x="171" y="602"/>
                          </a:cxn>
                          <a:cxn ang="0">
                            <a:pos x="171" y="602"/>
                          </a:cxn>
                          <a:cxn ang="0">
                            <a:pos x="0" y="602"/>
                          </a:cxn>
                        </a:cxnLst>
                        <a:rect l="0" t="0" r="r" b="b"/>
                        <a:pathLst>
                          <a:path w="1131" h="813">
                            <a:moveTo>
                              <a:pt x="0" y="602"/>
                            </a:moveTo>
                            <a:lnTo>
                              <a:pt x="28" y="522"/>
                            </a:lnTo>
                            <a:lnTo>
                              <a:pt x="72" y="440"/>
                            </a:lnTo>
                            <a:lnTo>
                              <a:pt x="130" y="369"/>
                            </a:lnTo>
                            <a:lnTo>
                              <a:pt x="171" y="319"/>
                            </a:lnTo>
                            <a:lnTo>
                              <a:pt x="254" y="252"/>
                            </a:lnTo>
                            <a:lnTo>
                              <a:pt x="315" y="206"/>
                            </a:lnTo>
                            <a:lnTo>
                              <a:pt x="402" y="152"/>
                            </a:lnTo>
                            <a:lnTo>
                              <a:pt x="468" y="113"/>
                            </a:lnTo>
                            <a:lnTo>
                              <a:pt x="533" y="90"/>
                            </a:lnTo>
                            <a:lnTo>
                              <a:pt x="623" y="62"/>
                            </a:lnTo>
                            <a:lnTo>
                              <a:pt x="660" y="36"/>
                            </a:lnTo>
                            <a:lnTo>
                              <a:pt x="682" y="8"/>
                            </a:lnTo>
                            <a:lnTo>
                              <a:pt x="706" y="40"/>
                            </a:lnTo>
                            <a:lnTo>
                              <a:pt x="753" y="62"/>
                            </a:lnTo>
                            <a:lnTo>
                              <a:pt x="801" y="76"/>
                            </a:lnTo>
                            <a:lnTo>
                              <a:pt x="849" y="84"/>
                            </a:lnTo>
                            <a:lnTo>
                              <a:pt x="903" y="84"/>
                            </a:lnTo>
                            <a:lnTo>
                              <a:pt x="939" y="76"/>
                            </a:lnTo>
                            <a:lnTo>
                              <a:pt x="986" y="49"/>
                            </a:lnTo>
                            <a:lnTo>
                              <a:pt x="1030" y="23"/>
                            </a:lnTo>
                            <a:lnTo>
                              <a:pt x="1074" y="0"/>
                            </a:lnTo>
                            <a:lnTo>
                              <a:pt x="1102" y="4"/>
                            </a:lnTo>
                            <a:lnTo>
                              <a:pt x="1124" y="30"/>
                            </a:lnTo>
                            <a:lnTo>
                              <a:pt x="1131" y="45"/>
                            </a:lnTo>
                            <a:lnTo>
                              <a:pt x="1037" y="247"/>
                            </a:lnTo>
                            <a:lnTo>
                              <a:pt x="1019" y="284"/>
                            </a:lnTo>
                            <a:lnTo>
                              <a:pt x="1001" y="327"/>
                            </a:lnTo>
                            <a:lnTo>
                              <a:pt x="986" y="382"/>
                            </a:lnTo>
                            <a:lnTo>
                              <a:pt x="983" y="377"/>
                            </a:lnTo>
                            <a:lnTo>
                              <a:pt x="960" y="445"/>
                            </a:lnTo>
                            <a:lnTo>
                              <a:pt x="924" y="557"/>
                            </a:lnTo>
                            <a:lnTo>
                              <a:pt x="877" y="688"/>
                            </a:lnTo>
                            <a:lnTo>
                              <a:pt x="881" y="724"/>
                            </a:lnTo>
                            <a:lnTo>
                              <a:pt x="790" y="813"/>
                            </a:lnTo>
                            <a:lnTo>
                              <a:pt x="685" y="813"/>
                            </a:lnTo>
                            <a:lnTo>
                              <a:pt x="685" y="769"/>
                            </a:lnTo>
                            <a:lnTo>
                              <a:pt x="685" y="769"/>
                            </a:lnTo>
                            <a:lnTo>
                              <a:pt x="499" y="773"/>
                            </a:lnTo>
                            <a:lnTo>
                              <a:pt x="425" y="728"/>
                            </a:lnTo>
                            <a:lnTo>
                              <a:pt x="399" y="688"/>
                            </a:lnTo>
                            <a:lnTo>
                              <a:pt x="329" y="693"/>
                            </a:lnTo>
                            <a:lnTo>
                              <a:pt x="301" y="643"/>
                            </a:lnTo>
                            <a:lnTo>
                              <a:pt x="198" y="643"/>
                            </a:lnTo>
                            <a:lnTo>
                              <a:pt x="171" y="602"/>
                            </a:lnTo>
                            <a:lnTo>
                              <a:pt x="171" y="602"/>
                            </a:lnTo>
                            <a:lnTo>
                              <a:pt x="0" y="60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8" name="Freeform 442"/>
                      <p:cNvSpPr>
                        <a:spLocks/>
                      </p:cNvSpPr>
                      <p:nvPr/>
                    </p:nvSpPr>
                    <p:spPr bwMode="auto">
                      <a:xfrm>
                        <a:off x="4592" y="997"/>
                        <a:ext cx="249" cy="247"/>
                      </a:xfrm>
                      <a:custGeom>
                        <a:avLst/>
                        <a:gdLst/>
                        <a:ahLst/>
                        <a:cxnLst>
                          <a:cxn ang="0">
                            <a:pos x="150" y="0"/>
                          </a:cxn>
                          <a:cxn ang="0">
                            <a:pos x="254" y="20"/>
                          </a:cxn>
                          <a:cxn ang="0">
                            <a:pos x="342" y="42"/>
                          </a:cxn>
                          <a:cxn ang="0">
                            <a:pos x="432" y="59"/>
                          </a:cxn>
                          <a:cxn ang="0">
                            <a:pos x="501" y="64"/>
                          </a:cxn>
                          <a:cxn ang="0">
                            <a:pos x="574" y="68"/>
                          </a:cxn>
                          <a:cxn ang="0">
                            <a:pos x="628" y="68"/>
                          </a:cxn>
                          <a:cxn ang="0">
                            <a:pos x="701" y="73"/>
                          </a:cxn>
                          <a:cxn ang="0">
                            <a:pos x="650" y="171"/>
                          </a:cxn>
                          <a:cxn ang="0">
                            <a:pos x="624" y="249"/>
                          </a:cxn>
                          <a:cxn ang="0">
                            <a:pos x="610" y="346"/>
                          </a:cxn>
                          <a:cxn ang="0">
                            <a:pos x="581" y="468"/>
                          </a:cxn>
                          <a:cxn ang="0">
                            <a:pos x="549" y="577"/>
                          </a:cxn>
                          <a:cxn ang="0">
                            <a:pos x="515" y="644"/>
                          </a:cxn>
                          <a:cxn ang="0">
                            <a:pos x="477" y="729"/>
                          </a:cxn>
                          <a:cxn ang="0">
                            <a:pos x="458" y="797"/>
                          </a:cxn>
                          <a:cxn ang="0">
                            <a:pos x="451" y="850"/>
                          </a:cxn>
                          <a:cxn ang="0">
                            <a:pos x="447" y="931"/>
                          </a:cxn>
                          <a:cxn ang="0">
                            <a:pos x="447" y="959"/>
                          </a:cxn>
                          <a:cxn ang="0">
                            <a:pos x="451" y="954"/>
                          </a:cxn>
                          <a:cxn ang="0">
                            <a:pos x="367" y="918"/>
                          </a:cxn>
                          <a:cxn ang="0">
                            <a:pos x="309" y="909"/>
                          </a:cxn>
                          <a:cxn ang="0">
                            <a:pos x="258" y="896"/>
                          </a:cxn>
                          <a:cxn ang="0">
                            <a:pos x="226" y="909"/>
                          </a:cxn>
                          <a:cxn ang="0">
                            <a:pos x="203" y="946"/>
                          </a:cxn>
                          <a:cxn ang="0">
                            <a:pos x="189" y="892"/>
                          </a:cxn>
                          <a:cxn ang="0">
                            <a:pos x="167" y="838"/>
                          </a:cxn>
                          <a:cxn ang="0">
                            <a:pos x="150" y="820"/>
                          </a:cxn>
                          <a:cxn ang="0">
                            <a:pos x="106" y="811"/>
                          </a:cxn>
                          <a:cxn ang="0">
                            <a:pos x="59" y="797"/>
                          </a:cxn>
                          <a:cxn ang="0">
                            <a:pos x="30" y="779"/>
                          </a:cxn>
                          <a:cxn ang="0">
                            <a:pos x="12" y="748"/>
                          </a:cxn>
                          <a:cxn ang="0">
                            <a:pos x="0" y="721"/>
                          </a:cxn>
                          <a:cxn ang="0">
                            <a:pos x="0" y="685"/>
                          </a:cxn>
                          <a:cxn ang="0">
                            <a:pos x="43" y="486"/>
                          </a:cxn>
                          <a:cxn ang="0">
                            <a:pos x="77" y="378"/>
                          </a:cxn>
                          <a:cxn ang="0">
                            <a:pos x="88" y="317"/>
                          </a:cxn>
                          <a:cxn ang="0">
                            <a:pos x="116" y="203"/>
                          </a:cxn>
                          <a:cxn ang="0">
                            <a:pos x="120" y="117"/>
                          </a:cxn>
                          <a:cxn ang="0">
                            <a:pos x="120" y="117"/>
                          </a:cxn>
                          <a:cxn ang="0">
                            <a:pos x="150" y="0"/>
                          </a:cxn>
                        </a:cxnLst>
                        <a:rect l="0" t="0" r="r" b="b"/>
                        <a:pathLst>
                          <a:path w="701" h="959">
                            <a:moveTo>
                              <a:pt x="150" y="0"/>
                            </a:moveTo>
                            <a:lnTo>
                              <a:pt x="254" y="20"/>
                            </a:lnTo>
                            <a:lnTo>
                              <a:pt x="342" y="42"/>
                            </a:lnTo>
                            <a:lnTo>
                              <a:pt x="432" y="59"/>
                            </a:lnTo>
                            <a:lnTo>
                              <a:pt x="501" y="64"/>
                            </a:lnTo>
                            <a:lnTo>
                              <a:pt x="574" y="68"/>
                            </a:lnTo>
                            <a:lnTo>
                              <a:pt x="628" y="68"/>
                            </a:lnTo>
                            <a:lnTo>
                              <a:pt x="701" y="73"/>
                            </a:lnTo>
                            <a:lnTo>
                              <a:pt x="650" y="171"/>
                            </a:lnTo>
                            <a:lnTo>
                              <a:pt x="624" y="249"/>
                            </a:lnTo>
                            <a:lnTo>
                              <a:pt x="610" y="346"/>
                            </a:lnTo>
                            <a:lnTo>
                              <a:pt x="581" y="468"/>
                            </a:lnTo>
                            <a:lnTo>
                              <a:pt x="549" y="577"/>
                            </a:lnTo>
                            <a:lnTo>
                              <a:pt x="515" y="644"/>
                            </a:lnTo>
                            <a:lnTo>
                              <a:pt x="477" y="729"/>
                            </a:lnTo>
                            <a:lnTo>
                              <a:pt x="458" y="797"/>
                            </a:lnTo>
                            <a:lnTo>
                              <a:pt x="451" y="850"/>
                            </a:lnTo>
                            <a:lnTo>
                              <a:pt x="447" y="931"/>
                            </a:lnTo>
                            <a:lnTo>
                              <a:pt x="447" y="959"/>
                            </a:lnTo>
                            <a:lnTo>
                              <a:pt x="451" y="954"/>
                            </a:lnTo>
                            <a:lnTo>
                              <a:pt x="367" y="918"/>
                            </a:lnTo>
                            <a:lnTo>
                              <a:pt x="309" y="909"/>
                            </a:lnTo>
                            <a:lnTo>
                              <a:pt x="258" y="896"/>
                            </a:lnTo>
                            <a:lnTo>
                              <a:pt x="226" y="909"/>
                            </a:lnTo>
                            <a:lnTo>
                              <a:pt x="203" y="946"/>
                            </a:lnTo>
                            <a:lnTo>
                              <a:pt x="189" y="892"/>
                            </a:lnTo>
                            <a:lnTo>
                              <a:pt x="167" y="838"/>
                            </a:lnTo>
                            <a:lnTo>
                              <a:pt x="150" y="820"/>
                            </a:lnTo>
                            <a:lnTo>
                              <a:pt x="106" y="811"/>
                            </a:lnTo>
                            <a:lnTo>
                              <a:pt x="59" y="797"/>
                            </a:lnTo>
                            <a:lnTo>
                              <a:pt x="30" y="779"/>
                            </a:lnTo>
                            <a:lnTo>
                              <a:pt x="12" y="748"/>
                            </a:lnTo>
                            <a:lnTo>
                              <a:pt x="0" y="721"/>
                            </a:lnTo>
                            <a:lnTo>
                              <a:pt x="0" y="685"/>
                            </a:lnTo>
                            <a:lnTo>
                              <a:pt x="43" y="486"/>
                            </a:lnTo>
                            <a:lnTo>
                              <a:pt x="77" y="378"/>
                            </a:lnTo>
                            <a:lnTo>
                              <a:pt x="88" y="317"/>
                            </a:lnTo>
                            <a:lnTo>
                              <a:pt x="116" y="203"/>
                            </a:lnTo>
                            <a:lnTo>
                              <a:pt x="120" y="117"/>
                            </a:lnTo>
                            <a:lnTo>
                              <a:pt x="120" y="117"/>
                            </a:lnTo>
                            <a:lnTo>
                              <a:pt x="150"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9" name="Freeform 443"/>
                      <p:cNvSpPr>
                        <a:spLocks/>
                      </p:cNvSpPr>
                      <p:nvPr/>
                    </p:nvSpPr>
                    <p:spPr bwMode="auto">
                      <a:xfrm>
                        <a:off x="4592" y="1010"/>
                        <a:ext cx="532" cy="412"/>
                      </a:xfrm>
                      <a:custGeom>
                        <a:avLst/>
                        <a:gdLst/>
                        <a:ahLst/>
                        <a:cxnLst>
                          <a:cxn ang="0">
                            <a:pos x="871" y="18"/>
                          </a:cxn>
                          <a:cxn ang="0">
                            <a:pos x="1016" y="108"/>
                          </a:cxn>
                          <a:cxn ang="0">
                            <a:pos x="1270" y="325"/>
                          </a:cxn>
                          <a:cxn ang="0">
                            <a:pos x="1394" y="477"/>
                          </a:cxn>
                          <a:cxn ang="0">
                            <a:pos x="1503" y="693"/>
                          </a:cxn>
                          <a:cxn ang="0">
                            <a:pos x="1400" y="919"/>
                          </a:cxn>
                          <a:cxn ang="0">
                            <a:pos x="1321" y="1008"/>
                          </a:cxn>
                          <a:cxn ang="0">
                            <a:pos x="1009" y="1090"/>
                          </a:cxn>
                          <a:cxn ang="0">
                            <a:pos x="914" y="1016"/>
                          </a:cxn>
                          <a:cxn ang="0">
                            <a:pos x="805" y="1090"/>
                          </a:cxn>
                          <a:cxn ang="0">
                            <a:pos x="632" y="1170"/>
                          </a:cxn>
                          <a:cxn ang="0">
                            <a:pos x="451" y="1297"/>
                          </a:cxn>
                          <a:cxn ang="0">
                            <a:pos x="312" y="1440"/>
                          </a:cxn>
                          <a:cxn ang="0">
                            <a:pos x="247" y="1584"/>
                          </a:cxn>
                          <a:cxn ang="0">
                            <a:pos x="211" y="1601"/>
                          </a:cxn>
                          <a:cxn ang="0">
                            <a:pos x="146" y="1548"/>
                          </a:cxn>
                          <a:cxn ang="0">
                            <a:pos x="130" y="1332"/>
                          </a:cxn>
                          <a:cxn ang="0">
                            <a:pos x="87" y="1080"/>
                          </a:cxn>
                          <a:cxn ang="0">
                            <a:pos x="30" y="864"/>
                          </a:cxn>
                          <a:cxn ang="0">
                            <a:pos x="0" y="684"/>
                          </a:cxn>
                          <a:cxn ang="0">
                            <a:pos x="58" y="738"/>
                          </a:cxn>
                          <a:cxn ang="0">
                            <a:pos x="138" y="747"/>
                          </a:cxn>
                          <a:cxn ang="0">
                            <a:pos x="182" y="810"/>
                          </a:cxn>
                          <a:cxn ang="0">
                            <a:pos x="196" y="883"/>
                          </a:cxn>
                          <a:cxn ang="0">
                            <a:pos x="262" y="837"/>
                          </a:cxn>
                          <a:cxn ang="0">
                            <a:pos x="341" y="864"/>
                          </a:cxn>
                          <a:cxn ang="0">
                            <a:pos x="428" y="883"/>
                          </a:cxn>
                          <a:cxn ang="0">
                            <a:pos x="451" y="819"/>
                          </a:cxn>
                          <a:cxn ang="0">
                            <a:pos x="480" y="629"/>
                          </a:cxn>
                          <a:cxn ang="0">
                            <a:pos x="552" y="505"/>
                          </a:cxn>
                          <a:cxn ang="0">
                            <a:pos x="611" y="270"/>
                          </a:cxn>
                          <a:cxn ang="0">
                            <a:pos x="638" y="108"/>
                          </a:cxn>
                          <a:cxn ang="0">
                            <a:pos x="697" y="0"/>
                          </a:cxn>
                        </a:cxnLst>
                        <a:rect l="0" t="0" r="r" b="b"/>
                        <a:pathLst>
                          <a:path w="1503" h="1601">
                            <a:moveTo>
                              <a:pt x="697" y="0"/>
                            </a:moveTo>
                            <a:lnTo>
                              <a:pt x="871" y="18"/>
                            </a:lnTo>
                            <a:lnTo>
                              <a:pt x="965" y="54"/>
                            </a:lnTo>
                            <a:lnTo>
                              <a:pt x="1016" y="108"/>
                            </a:lnTo>
                            <a:lnTo>
                              <a:pt x="1249" y="234"/>
                            </a:lnTo>
                            <a:lnTo>
                              <a:pt x="1270" y="325"/>
                            </a:lnTo>
                            <a:lnTo>
                              <a:pt x="1292" y="387"/>
                            </a:lnTo>
                            <a:lnTo>
                              <a:pt x="1394" y="477"/>
                            </a:lnTo>
                            <a:lnTo>
                              <a:pt x="1480" y="612"/>
                            </a:lnTo>
                            <a:lnTo>
                              <a:pt x="1503" y="693"/>
                            </a:lnTo>
                            <a:lnTo>
                              <a:pt x="1444" y="909"/>
                            </a:lnTo>
                            <a:lnTo>
                              <a:pt x="1400" y="919"/>
                            </a:lnTo>
                            <a:lnTo>
                              <a:pt x="1372" y="1044"/>
                            </a:lnTo>
                            <a:lnTo>
                              <a:pt x="1321" y="1008"/>
                            </a:lnTo>
                            <a:lnTo>
                              <a:pt x="1197" y="1080"/>
                            </a:lnTo>
                            <a:lnTo>
                              <a:pt x="1009" y="1090"/>
                            </a:lnTo>
                            <a:lnTo>
                              <a:pt x="973" y="1062"/>
                            </a:lnTo>
                            <a:lnTo>
                              <a:pt x="914" y="1016"/>
                            </a:lnTo>
                            <a:lnTo>
                              <a:pt x="865" y="1080"/>
                            </a:lnTo>
                            <a:lnTo>
                              <a:pt x="805" y="1090"/>
                            </a:lnTo>
                            <a:lnTo>
                              <a:pt x="732" y="1116"/>
                            </a:lnTo>
                            <a:lnTo>
                              <a:pt x="632" y="1170"/>
                            </a:lnTo>
                            <a:lnTo>
                              <a:pt x="508" y="1241"/>
                            </a:lnTo>
                            <a:lnTo>
                              <a:pt x="451" y="1297"/>
                            </a:lnTo>
                            <a:lnTo>
                              <a:pt x="378" y="1350"/>
                            </a:lnTo>
                            <a:lnTo>
                              <a:pt x="312" y="1440"/>
                            </a:lnTo>
                            <a:lnTo>
                              <a:pt x="262" y="1530"/>
                            </a:lnTo>
                            <a:lnTo>
                              <a:pt x="247" y="1584"/>
                            </a:lnTo>
                            <a:lnTo>
                              <a:pt x="247" y="1601"/>
                            </a:lnTo>
                            <a:lnTo>
                              <a:pt x="211" y="1601"/>
                            </a:lnTo>
                            <a:lnTo>
                              <a:pt x="203" y="1565"/>
                            </a:lnTo>
                            <a:lnTo>
                              <a:pt x="146" y="1548"/>
                            </a:lnTo>
                            <a:lnTo>
                              <a:pt x="146" y="1440"/>
                            </a:lnTo>
                            <a:lnTo>
                              <a:pt x="130" y="1332"/>
                            </a:lnTo>
                            <a:lnTo>
                              <a:pt x="109" y="1223"/>
                            </a:lnTo>
                            <a:lnTo>
                              <a:pt x="87" y="1080"/>
                            </a:lnTo>
                            <a:lnTo>
                              <a:pt x="58" y="980"/>
                            </a:lnTo>
                            <a:lnTo>
                              <a:pt x="30" y="864"/>
                            </a:lnTo>
                            <a:lnTo>
                              <a:pt x="0" y="755"/>
                            </a:lnTo>
                            <a:lnTo>
                              <a:pt x="0" y="684"/>
                            </a:lnTo>
                            <a:lnTo>
                              <a:pt x="30" y="719"/>
                            </a:lnTo>
                            <a:lnTo>
                              <a:pt x="58" y="738"/>
                            </a:lnTo>
                            <a:lnTo>
                              <a:pt x="94" y="755"/>
                            </a:lnTo>
                            <a:lnTo>
                              <a:pt x="138" y="747"/>
                            </a:lnTo>
                            <a:lnTo>
                              <a:pt x="167" y="773"/>
                            </a:lnTo>
                            <a:lnTo>
                              <a:pt x="182" y="810"/>
                            </a:lnTo>
                            <a:lnTo>
                              <a:pt x="196" y="846"/>
                            </a:lnTo>
                            <a:lnTo>
                              <a:pt x="196" y="883"/>
                            </a:lnTo>
                            <a:lnTo>
                              <a:pt x="226" y="837"/>
                            </a:lnTo>
                            <a:lnTo>
                              <a:pt x="262" y="837"/>
                            </a:lnTo>
                            <a:lnTo>
                              <a:pt x="312" y="837"/>
                            </a:lnTo>
                            <a:lnTo>
                              <a:pt x="341" y="864"/>
                            </a:lnTo>
                            <a:lnTo>
                              <a:pt x="400" y="864"/>
                            </a:lnTo>
                            <a:lnTo>
                              <a:pt x="428" y="883"/>
                            </a:lnTo>
                            <a:lnTo>
                              <a:pt x="451" y="890"/>
                            </a:lnTo>
                            <a:lnTo>
                              <a:pt x="451" y="819"/>
                            </a:lnTo>
                            <a:lnTo>
                              <a:pt x="457" y="729"/>
                            </a:lnTo>
                            <a:lnTo>
                              <a:pt x="480" y="629"/>
                            </a:lnTo>
                            <a:lnTo>
                              <a:pt x="515" y="594"/>
                            </a:lnTo>
                            <a:lnTo>
                              <a:pt x="552" y="505"/>
                            </a:lnTo>
                            <a:lnTo>
                              <a:pt x="602" y="325"/>
                            </a:lnTo>
                            <a:lnTo>
                              <a:pt x="611" y="270"/>
                            </a:lnTo>
                            <a:lnTo>
                              <a:pt x="624" y="171"/>
                            </a:lnTo>
                            <a:lnTo>
                              <a:pt x="638" y="108"/>
                            </a:lnTo>
                            <a:lnTo>
                              <a:pt x="638" y="118"/>
                            </a:lnTo>
                            <a:lnTo>
                              <a:pt x="697" y="0"/>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grpSp>
      <p:sp>
        <p:nvSpPr>
          <p:cNvPr id="669" name="CaixaDeTexto 206"/>
          <p:cNvSpPr txBox="1">
            <a:spLocks noChangeArrowheads="1"/>
          </p:cNvSpPr>
          <p:nvPr/>
        </p:nvSpPr>
        <p:spPr bwMode="auto">
          <a:xfrm>
            <a:off x="2987675" y="1413446"/>
            <a:ext cx="714375" cy="230187"/>
          </a:xfrm>
          <a:prstGeom prst="rect">
            <a:avLst/>
          </a:prstGeom>
          <a:noFill/>
          <a:ln w="9525">
            <a:noFill/>
            <a:miter lim="800000"/>
            <a:headEnd/>
            <a:tailEnd/>
          </a:ln>
        </p:spPr>
        <p:txBody>
          <a:bodyPr>
            <a:spAutoFit/>
          </a:bodyPr>
          <a:lstStyle/>
          <a:p>
            <a:r>
              <a:rPr lang="pt-BR" sz="900" b="1">
                <a:latin typeface="Times New Roman" pitchFamily="18" charset="0"/>
                <a:cs typeface="Times New Roman" pitchFamily="18" charset="0"/>
              </a:rPr>
              <a:t>Tibau</a:t>
            </a:r>
          </a:p>
        </p:txBody>
      </p:sp>
      <p:sp>
        <p:nvSpPr>
          <p:cNvPr id="670" name="CaixaDeTexto 373"/>
          <p:cNvSpPr txBox="1">
            <a:spLocks noChangeArrowheads="1"/>
          </p:cNvSpPr>
          <p:nvPr/>
        </p:nvSpPr>
        <p:spPr bwMode="auto">
          <a:xfrm>
            <a:off x="0" y="4869433"/>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Venha Ver</a:t>
            </a:r>
          </a:p>
        </p:txBody>
      </p:sp>
      <p:sp>
        <p:nvSpPr>
          <p:cNvPr id="671" name="CaixaDeTexto 375"/>
          <p:cNvSpPr txBox="1">
            <a:spLocks noChangeArrowheads="1"/>
          </p:cNvSpPr>
          <p:nvPr/>
        </p:nvSpPr>
        <p:spPr bwMode="auto">
          <a:xfrm>
            <a:off x="0" y="4509071"/>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Miguel</a:t>
            </a:r>
          </a:p>
        </p:txBody>
      </p:sp>
      <p:sp>
        <p:nvSpPr>
          <p:cNvPr id="672" name="CaixaDeTexto 376"/>
          <p:cNvSpPr txBox="1">
            <a:spLocks noChangeArrowheads="1"/>
          </p:cNvSpPr>
          <p:nvPr/>
        </p:nvSpPr>
        <p:spPr bwMode="auto">
          <a:xfrm>
            <a:off x="179388" y="4293171"/>
            <a:ext cx="504825" cy="2857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Dr. </a:t>
            </a:r>
          </a:p>
          <a:p>
            <a:pPr algn="ctr"/>
            <a:r>
              <a:rPr lang="pt-BR" sz="600" b="1">
                <a:latin typeface="Times New Roman" pitchFamily="18" charset="0"/>
                <a:cs typeface="Times New Roman" pitchFamily="18" charset="0"/>
              </a:rPr>
              <a:t>Severiano</a:t>
            </a:r>
          </a:p>
        </p:txBody>
      </p:sp>
      <p:grpSp>
        <p:nvGrpSpPr>
          <p:cNvPr id="31" name="Grupo 367"/>
          <p:cNvGrpSpPr>
            <a:grpSpLocks/>
          </p:cNvGrpSpPr>
          <p:nvPr/>
        </p:nvGrpSpPr>
        <p:grpSpPr bwMode="auto">
          <a:xfrm>
            <a:off x="250825" y="1629345"/>
            <a:ext cx="9073704" cy="4802187"/>
            <a:chOff x="251520" y="1556792"/>
            <a:chExt cx="9072699" cy="4802733"/>
          </a:xfrm>
        </p:grpSpPr>
        <p:sp>
          <p:nvSpPr>
            <p:cNvPr id="674" name="Forma livre 198"/>
            <p:cNvSpPr/>
            <p:nvPr/>
          </p:nvSpPr>
          <p:spPr>
            <a:xfrm>
              <a:off x="4286498" y="3214330"/>
              <a:ext cx="357148" cy="134952"/>
            </a:xfrm>
            <a:custGeom>
              <a:avLst/>
              <a:gdLst>
                <a:gd name="connsiteX0" fmla="*/ 0 w 285750"/>
                <a:gd name="connsiteY0" fmla="*/ 0 h 140156"/>
                <a:gd name="connsiteX1" fmla="*/ 57150 w 285750"/>
                <a:gd name="connsiteY1" fmla="*/ 19050 h 140156"/>
                <a:gd name="connsiteX2" fmla="*/ 85725 w 285750"/>
                <a:gd name="connsiteY2" fmla="*/ 28575 h 140156"/>
                <a:gd name="connsiteX3" fmla="*/ 114300 w 285750"/>
                <a:gd name="connsiteY3" fmla="*/ 85725 h 140156"/>
                <a:gd name="connsiteX4" fmla="*/ 171450 w 285750"/>
                <a:gd name="connsiteY4" fmla="*/ 104775 h 140156"/>
                <a:gd name="connsiteX5" fmla="*/ 161925 w 285750"/>
                <a:gd name="connsiteY5" fmla="*/ 133350 h 140156"/>
                <a:gd name="connsiteX6" fmla="*/ 285750 w 285750"/>
                <a:gd name="connsiteY6" fmla="*/ 123825 h 1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40156">
                  <a:moveTo>
                    <a:pt x="0" y="0"/>
                  </a:moveTo>
                  <a:lnTo>
                    <a:pt x="57150" y="19050"/>
                  </a:lnTo>
                  <a:lnTo>
                    <a:pt x="85725" y="28575"/>
                  </a:lnTo>
                  <a:cubicBezTo>
                    <a:pt x="90915" y="44145"/>
                    <a:pt x="98751" y="76007"/>
                    <a:pt x="114300" y="85725"/>
                  </a:cubicBezTo>
                  <a:cubicBezTo>
                    <a:pt x="131328" y="96368"/>
                    <a:pt x="171450" y="104775"/>
                    <a:pt x="171450" y="104775"/>
                  </a:cubicBezTo>
                  <a:cubicBezTo>
                    <a:pt x="168275" y="114300"/>
                    <a:pt x="152021" y="131699"/>
                    <a:pt x="161925" y="133350"/>
                  </a:cubicBezTo>
                  <a:cubicBezTo>
                    <a:pt x="202759" y="140156"/>
                    <a:pt x="285750" y="123825"/>
                    <a:pt x="285750" y="12382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675" name="CaixaDeTexto 204"/>
            <p:cNvSpPr txBox="1">
              <a:spLocks noChangeArrowheads="1"/>
            </p:cNvSpPr>
            <p:nvPr/>
          </p:nvSpPr>
          <p:spPr bwMode="auto">
            <a:xfrm>
              <a:off x="2051727" y="1916832"/>
              <a:ext cx="1071563" cy="246063"/>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Baraúna</a:t>
              </a:r>
            </a:p>
          </p:txBody>
        </p:sp>
        <p:sp>
          <p:nvSpPr>
            <p:cNvPr id="676" name="CaixaDeTexto 205"/>
            <p:cNvSpPr txBox="1">
              <a:spLocks noChangeArrowheads="1"/>
            </p:cNvSpPr>
            <p:nvPr/>
          </p:nvSpPr>
          <p:spPr bwMode="auto">
            <a:xfrm>
              <a:off x="2628216" y="2060360"/>
              <a:ext cx="1071557" cy="338555"/>
            </a:xfrm>
            <a:prstGeom prst="rect">
              <a:avLst/>
            </a:prstGeom>
            <a:noFill/>
            <a:ln w="9525">
              <a:noFill/>
              <a:miter lim="800000"/>
              <a:headEnd/>
              <a:tailEnd/>
            </a:ln>
          </p:spPr>
          <p:txBody>
            <a:bodyPr>
              <a:spAutoFit/>
            </a:bodyPr>
            <a:lstStyle/>
            <a:p>
              <a:pPr algn="ctr"/>
              <a:r>
                <a:rPr lang="pt-BR" sz="1600" b="1" dirty="0">
                  <a:latin typeface="Times New Roman" pitchFamily="18" charset="0"/>
                  <a:cs typeface="Times New Roman" pitchFamily="18" charset="0"/>
                </a:rPr>
                <a:t>Mossoró</a:t>
              </a:r>
            </a:p>
          </p:txBody>
        </p:sp>
        <p:sp>
          <p:nvSpPr>
            <p:cNvPr id="677" name="CaixaDeTexto 207"/>
            <p:cNvSpPr txBox="1">
              <a:spLocks noChangeArrowheads="1"/>
            </p:cNvSpPr>
            <p:nvPr/>
          </p:nvSpPr>
          <p:spPr bwMode="auto">
            <a:xfrm>
              <a:off x="3203859" y="1556792"/>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Grossos</a:t>
              </a:r>
            </a:p>
          </p:txBody>
        </p:sp>
        <p:sp>
          <p:nvSpPr>
            <p:cNvPr id="678" name="CaixaDeTexto 208"/>
            <p:cNvSpPr txBox="1">
              <a:spLocks noChangeArrowheads="1"/>
            </p:cNvSpPr>
            <p:nvPr/>
          </p:nvSpPr>
          <p:spPr bwMode="auto">
            <a:xfrm>
              <a:off x="3564216" y="1628263"/>
              <a:ext cx="785813" cy="215900"/>
            </a:xfrm>
            <a:prstGeom prst="rect">
              <a:avLst/>
            </a:prstGeom>
            <a:noFill/>
            <a:ln w="9525">
              <a:noFill/>
              <a:miter lim="800000"/>
              <a:headEnd/>
              <a:tailEnd/>
            </a:ln>
          </p:spPr>
          <p:txBody>
            <a:bodyPr>
              <a:spAutoFit/>
            </a:bodyPr>
            <a:lstStyle/>
            <a:p>
              <a:r>
                <a:rPr lang="pt-BR" sz="800" b="1" dirty="0">
                  <a:latin typeface="Times New Roman" pitchFamily="18" charset="0"/>
                  <a:cs typeface="Times New Roman" pitchFamily="18" charset="0"/>
                </a:rPr>
                <a:t>Areia Branca</a:t>
              </a:r>
            </a:p>
          </p:txBody>
        </p:sp>
        <p:sp>
          <p:nvSpPr>
            <p:cNvPr id="679" name="CaixaDeTexto 209"/>
            <p:cNvSpPr txBox="1">
              <a:spLocks noChangeArrowheads="1"/>
            </p:cNvSpPr>
            <p:nvPr/>
          </p:nvSpPr>
          <p:spPr bwMode="auto">
            <a:xfrm>
              <a:off x="3643313" y="2071688"/>
              <a:ext cx="714375"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Serra do Mel</a:t>
              </a:r>
            </a:p>
          </p:txBody>
        </p:sp>
        <p:sp>
          <p:nvSpPr>
            <p:cNvPr id="680" name="CaixaDeTexto 210"/>
            <p:cNvSpPr txBox="1">
              <a:spLocks noChangeArrowheads="1"/>
            </p:cNvSpPr>
            <p:nvPr/>
          </p:nvSpPr>
          <p:spPr bwMode="auto">
            <a:xfrm>
              <a:off x="2500313" y="2571750"/>
              <a:ext cx="785812" cy="338138"/>
            </a:xfrm>
            <a:prstGeom prst="rect">
              <a:avLst/>
            </a:prstGeom>
            <a:noFill/>
            <a:ln w="9525">
              <a:noFill/>
              <a:miter lim="800000"/>
              <a:headEnd/>
              <a:tailEnd/>
            </a:ln>
          </p:spPr>
          <p:txBody>
            <a:bodyPr>
              <a:spAutoFit/>
            </a:bodyPr>
            <a:lstStyle/>
            <a:p>
              <a:r>
                <a:rPr lang="pt-BR" sz="800" b="1" dirty="0">
                  <a:latin typeface="Times New Roman" pitchFamily="18" charset="0"/>
                  <a:cs typeface="Times New Roman" pitchFamily="18" charset="0"/>
                </a:rPr>
                <a:t>Gov. Dix. </a:t>
              </a:r>
              <a:r>
                <a:rPr lang="pt-BR" sz="800" b="1" dirty="0" err="1">
                  <a:latin typeface="Times New Roman" pitchFamily="18" charset="0"/>
                  <a:cs typeface="Times New Roman" pitchFamily="18" charset="0"/>
                </a:rPr>
                <a:t>Sept</a:t>
              </a:r>
              <a:r>
                <a:rPr lang="pt-BR" sz="800" b="1" dirty="0">
                  <a:latin typeface="Times New Roman" pitchFamily="18" charset="0"/>
                  <a:cs typeface="Times New Roman" pitchFamily="18" charset="0"/>
                </a:rPr>
                <a:t>. Rosado</a:t>
              </a:r>
            </a:p>
          </p:txBody>
        </p:sp>
        <p:sp>
          <p:nvSpPr>
            <p:cNvPr id="681" name="CaixaDeTexto 211"/>
            <p:cNvSpPr txBox="1">
              <a:spLocks noChangeArrowheads="1"/>
            </p:cNvSpPr>
            <p:nvPr/>
          </p:nvSpPr>
          <p:spPr bwMode="auto">
            <a:xfrm>
              <a:off x="2123735" y="2852936"/>
              <a:ext cx="57150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Felipe Guerra</a:t>
              </a:r>
            </a:p>
          </p:txBody>
        </p:sp>
        <p:sp>
          <p:nvSpPr>
            <p:cNvPr id="682" name="CaixaDeTexto 212"/>
            <p:cNvSpPr txBox="1">
              <a:spLocks noChangeArrowheads="1"/>
            </p:cNvSpPr>
            <p:nvPr/>
          </p:nvSpPr>
          <p:spPr bwMode="auto">
            <a:xfrm>
              <a:off x="1357313" y="3143250"/>
              <a:ext cx="857250" cy="276225"/>
            </a:xfrm>
            <a:prstGeom prst="rect">
              <a:avLst/>
            </a:prstGeom>
            <a:noFill/>
            <a:ln w="9525">
              <a:noFill/>
              <a:miter lim="800000"/>
              <a:headEnd/>
              <a:tailEnd/>
            </a:ln>
          </p:spPr>
          <p:txBody>
            <a:bodyPr>
              <a:spAutoFit/>
            </a:bodyPr>
            <a:lstStyle/>
            <a:p>
              <a:pPr algn="ctr"/>
              <a:r>
                <a:rPr lang="pt-BR" sz="1200" b="1">
                  <a:latin typeface="Times New Roman" pitchFamily="18" charset="0"/>
                  <a:cs typeface="Times New Roman" pitchFamily="18" charset="0"/>
                </a:rPr>
                <a:t>Apodi</a:t>
              </a:r>
            </a:p>
          </p:txBody>
        </p:sp>
        <p:sp>
          <p:nvSpPr>
            <p:cNvPr id="683" name="CaixaDeTexto 213"/>
            <p:cNvSpPr txBox="1">
              <a:spLocks noChangeArrowheads="1"/>
            </p:cNvSpPr>
            <p:nvPr/>
          </p:nvSpPr>
          <p:spPr bwMode="auto">
            <a:xfrm>
              <a:off x="2195743" y="3573016"/>
              <a:ext cx="714375" cy="230188"/>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Caraúbas</a:t>
              </a:r>
            </a:p>
          </p:txBody>
        </p:sp>
        <p:sp>
          <p:nvSpPr>
            <p:cNvPr id="684" name="CaixaDeTexto 214"/>
            <p:cNvSpPr txBox="1">
              <a:spLocks noChangeArrowheads="1"/>
            </p:cNvSpPr>
            <p:nvPr/>
          </p:nvSpPr>
          <p:spPr bwMode="auto">
            <a:xfrm>
              <a:off x="2987834" y="3068960"/>
              <a:ext cx="714375" cy="246062"/>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Upanema</a:t>
              </a:r>
            </a:p>
          </p:txBody>
        </p:sp>
        <p:sp>
          <p:nvSpPr>
            <p:cNvPr id="685" name="CaixaDeTexto 215"/>
            <p:cNvSpPr txBox="1">
              <a:spLocks noChangeArrowheads="1"/>
            </p:cNvSpPr>
            <p:nvPr/>
          </p:nvSpPr>
          <p:spPr bwMode="auto">
            <a:xfrm>
              <a:off x="2857500" y="3643313"/>
              <a:ext cx="785813" cy="400050"/>
            </a:xfrm>
            <a:prstGeom prst="rect">
              <a:avLst/>
            </a:prstGeom>
            <a:noFill/>
            <a:ln w="9525">
              <a:noFill/>
              <a:miter lim="800000"/>
              <a:headEnd/>
              <a:tailEnd/>
            </a:ln>
          </p:spPr>
          <p:txBody>
            <a:bodyPr>
              <a:spAutoFit/>
            </a:bodyPr>
            <a:lstStyle/>
            <a:p>
              <a:pPr algn="ctr"/>
              <a:r>
                <a:rPr lang="pt-BR" sz="1000" b="1">
                  <a:latin typeface="Times New Roman" pitchFamily="18" charset="0"/>
                  <a:cs typeface="Times New Roman" pitchFamily="18" charset="0"/>
                </a:rPr>
                <a:t>Campo Grande</a:t>
              </a:r>
            </a:p>
          </p:txBody>
        </p:sp>
        <p:sp>
          <p:nvSpPr>
            <p:cNvPr id="686" name="CaixaDeTexto 216"/>
            <p:cNvSpPr txBox="1">
              <a:spLocks noChangeArrowheads="1"/>
            </p:cNvSpPr>
            <p:nvPr/>
          </p:nvSpPr>
          <p:spPr bwMode="auto">
            <a:xfrm>
              <a:off x="2555785" y="4077072"/>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Janduís</a:t>
              </a:r>
            </a:p>
          </p:txBody>
        </p:sp>
        <p:sp>
          <p:nvSpPr>
            <p:cNvPr id="687" name="CaixaDeTexto 217"/>
            <p:cNvSpPr txBox="1">
              <a:spLocks noChangeArrowheads="1"/>
            </p:cNvSpPr>
            <p:nvPr/>
          </p:nvSpPr>
          <p:spPr bwMode="auto">
            <a:xfrm>
              <a:off x="2411768" y="4293096"/>
              <a:ext cx="571500" cy="338138"/>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Messias Targino</a:t>
              </a:r>
            </a:p>
          </p:txBody>
        </p:sp>
        <p:sp>
          <p:nvSpPr>
            <p:cNvPr id="688" name="CaixaDeTexto 218"/>
            <p:cNvSpPr txBox="1">
              <a:spLocks noChangeArrowheads="1"/>
            </p:cNvSpPr>
            <p:nvPr/>
          </p:nvSpPr>
          <p:spPr bwMode="auto">
            <a:xfrm>
              <a:off x="4143375" y="1785938"/>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Porto do Mangue</a:t>
              </a:r>
            </a:p>
          </p:txBody>
        </p:sp>
        <p:sp>
          <p:nvSpPr>
            <p:cNvPr id="689" name="CaixaDeTexto 219"/>
            <p:cNvSpPr txBox="1">
              <a:spLocks noChangeArrowheads="1"/>
            </p:cNvSpPr>
            <p:nvPr/>
          </p:nvSpPr>
          <p:spPr bwMode="auto">
            <a:xfrm>
              <a:off x="4067958" y="2204864"/>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Carnaubais</a:t>
              </a:r>
            </a:p>
          </p:txBody>
        </p:sp>
        <p:sp>
          <p:nvSpPr>
            <p:cNvPr id="690" name="CaixaDeTexto 220"/>
            <p:cNvSpPr txBox="1">
              <a:spLocks noChangeArrowheads="1"/>
            </p:cNvSpPr>
            <p:nvPr/>
          </p:nvSpPr>
          <p:spPr bwMode="auto">
            <a:xfrm>
              <a:off x="4644024" y="2276872"/>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Pendências</a:t>
              </a:r>
            </a:p>
          </p:txBody>
        </p:sp>
        <p:sp>
          <p:nvSpPr>
            <p:cNvPr id="691" name="CaixaDeTexto 221"/>
            <p:cNvSpPr txBox="1">
              <a:spLocks noChangeArrowheads="1"/>
            </p:cNvSpPr>
            <p:nvPr/>
          </p:nvSpPr>
          <p:spPr bwMode="auto">
            <a:xfrm>
              <a:off x="3563900" y="2708920"/>
              <a:ext cx="785812" cy="307777"/>
            </a:xfrm>
            <a:prstGeom prst="rect">
              <a:avLst/>
            </a:prstGeom>
            <a:noFill/>
            <a:ln w="9525">
              <a:noFill/>
              <a:miter lim="800000"/>
              <a:headEnd/>
              <a:tailEnd/>
            </a:ln>
          </p:spPr>
          <p:txBody>
            <a:bodyPr>
              <a:spAutoFit/>
            </a:bodyPr>
            <a:lstStyle/>
            <a:p>
              <a:pPr algn="ctr"/>
              <a:r>
                <a:rPr lang="pt-BR" sz="1400" b="1">
                  <a:latin typeface="Times New Roman" pitchFamily="18" charset="0"/>
                  <a:cs typeface="Times New Roman" pitchFamily="18" charset="0"/>
                </a:rPr>
                <a:t>Assú</a:t>
              </a:r>
            </a:p>
          </p:txBody>
        </p:sp>
        <p:sp>
          <p:nvSpPr>
            <p:cNvPr id="692" name="CaixaDeTexto 222"/>
            <p:cNvSpPr txBox="1">
              <a:spLocks noChangeArrowheads="1"/>
            </p:cNvSpPr>
            <p:nvPr/>
          </p:nvSpPr>
          <p:spPr bwMode="auto">
            <a:xfrm>
              <a:off x="4283983" y="2420888"/>
              <a:ext cx="857250"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Alto do Rodrigues</a:t>
              </a:r>
            </a:p>
          </p:txBody>
        </p:sp>
        <p:sp>
          <p:nvSpPr>
            <p:cNvPr id="693" name="CaixaDeTexto 235"/>
            <p:cNvSpPr txBox="1">
              <a:spLocks noChangeArrowheads="1"/>
            </p:cNvSpPr>
            <p:nvPr/>
          </p:nvSpPr>
          <p:spPr bwMode="auto">
            <a:xfrm>
              <a:off x="4643438" y="2658814"/>
              <a:ext cx="714375"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Afonso Bezerra</a:t>
              </a:r>
            </a:p>
          </p:txBody>
        </p:sp>
        <p:sp>
          <p:nvSpPr>
            <p:cNvPr id="694" name="CaixaDeTexto 236"/>
            <p:cNvSpPr txBox="1">
              <a:spLocks noChangeArrowheads="1"/>
            </p:cNvSpPr>
            <p:nvPr/>
          </p:nvSpPr>
          <p:spPr bwMode="auto">
            <a:xfrm>
              <a:off x="5429250" y="2714625"/>
              <a:ext cx="571500"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Pedro Avelino</a:t>
              </a:r>
            </a:p>
          </p:txBody>
        </p:sp>
        <p:sp>
          <p:nvSpPr>
            <p:cNvPr id="695" name="CaixaDeTexto 237"/>
            <p:cNvSpPr txBox="1">
              <a:spLocks noChangeArrowheads="1"/>
            </p:cNvSpPr>
            <p:nvPr/>
          </p:nvSpPr>
          <p:spPr bwMode="auto">
            <a:xfrm>
              <a:off x="4214813" y="2928938"/>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Ipanguaçú</a:t>
              </a:r>
            </a:p>
          </p:txBody>
        </p:sp>
        <p:sp>
          <p:nvSpPr>
            <p:cNvPr id="696" name="CaixaDeTexto 238"/>
            <p:cNvSpPr txBox="1">
              <a:spLocks noChangeArrowheads="1"/>
            </p:cNvSpPr>
            <p:nvPr/>
          </p:nvSpPr>
          <p:spPr bwMode="auto">
            <a:xfrm>
              <a:off x="3357563" y="3399085"/>
              <a:ext cx="785812" cy="215444"/>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Paraú</a:t>
              </a:r>
            </a:p>
          </p:txBody>
        </p:sp>
        <p:sp>
          <p:nvSpPr>
            <p:cNvPr id="697" name="CaixaDeTexto 239"/>
            <p:cNvSpPr txBox="1">
              <a:spLocks noChangeArrowheads="1"/>
            </p:cNvSpPr>
            <p:nvPr/>
          </p:nvSpPr>
          <p:spPr bwMode="auto">
            <a:xfrm>
              <a:off x="4000500" y="3500438"/>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São Rafael</a:t>
              </a:r>
            </a:p>
          </p:txBody>
        </p:sp>
        <p:sp>
          <p:nvSpPr>
            <p:cNvPr id="698" name="CaixaDeTexto 240"/>
            <p:cNvSpPr txBox="1">
              <a:spLocks noChangeArrowheads="1"/>
            </p:cNvSpPr>
            <p:nvPr/>
          </p:nvSpPr>
          <p:spPr bwMode="auto">
            <a:xfrm>
              <a:off x="4357688" y="33575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Itajá</a:t>
              </a:r>
            </a:p>
          </p:txBody>
        </p:sp>
        <p:sp>
          <p:nvSpPr>
            <p:cNvPr id="699" name="CaixaDeTexto 241"/>
            <p:cNvSpPr txBox="1">
              <a:spLocks noChangeArrowheads="1"/>
            </p:cNvSpPr>
            <p:nvPr/>
          </p:nvSpPr>
          <p:spPr bwMode="auto">
            <a:xfrm>
              <a:off x="4788217" y="3140603"/>
              <a:ext cx="571500" cy="230188"/>
            </a:xfrm>
            <a:prstGeom prst="rect">
              <a:avLst/>
            </a:prstGeom>
            <a:noFill/>
            <a:ln w="9525">
              <a:noFill/>
              <a:miter lim="800000"/>
              <a:headEnd/>
              <a:tailEnd/>
            </a:ln>
          </p:spPr>
          <p:txBody>
            <a:bodyPr>
              <a:spAutoFit/>
            </a:bodyPr>
            <a:lstStyle/>
            <a:p>
              <a:r>
                <a:rPr lang="pt-BR" sz="900" b="1" dirty="0">
                  <a:latin typeface="Times New Roman" pitchFamily="18" charset="0"/>
                  <a:cs typeface="Times New Roman" pitchFamily="18" charset="0"/>
                </a:rPr>
                <a:t>Angicos</a:t>
              </a:r>
            </a:p>
          </p:txBody>
        </p:sp>
        <p:sp>
          <p:nvSpPr>
            <p:cNvPr id="700" name="CaixaDeTexto 242"/>
            <p:cNvSpPr txBox="1">
              <a:spLocks noChangeArrowheads="1"/>
            </p:cNvSpPr>
            <p:nvPr/>
          </p:nvSpPr>
          <p:spPr bwMode="auto">
            <a:xfrm>
              <a:off x="5148082" y="3429000"/>
              <a:ext cx="85725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Fernando Pedroza</a:t>
              </a:r>
            </a:p>
          </p:txBody>
        </p:sp>
        <p:sp>
          <p:nvSpPr>
            <p:cNvPr id="701" name="CaixaDeTexto 243"/>
            <p:cNvSpPr txBox="1">
              <a:spLocks noChangeArrowheads="1"/>
            </p:cNvSpPr>
            <p:nvPr/>
          </p:nvSpPr>
          <p:spPr bwMode="auto">
            <a:xfrm>
              <a:off x="5857875" y="33575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Lajes</a:t>
              </a:r>
            </a:p>
          </p:txBody>
        </p:sp>
        <p:sp>
          <p:nvSpPr>
            <p:cNvPr id="702" name="CaixaDeTexto 244"/>
            <p:cNvSpPr txBox="1">
              <a:spLocks noChangeArrowheads="1"/>
            </p:cNvSpPr>
            <p:nvPr/>
          </p:nvSpPr>
          <p:spPr bwMode="auto">
            <a:xfrm>
              <a:off x="4929188" y="2000250"/>
              <a:ext cx="571500" cy="246063"/>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Macau</a:t>
              </a:r>
            </a:p>
          </p:txBody>
        </p:sp>
        <p:sp>
          <p:nvSpPr>
            <p:cNvPr id="703" name="CaixaDeTexto 245"/>
            <p:cNvSpPr txBox="1">
              <a:spLocks noChangeArrowheads="1"/>
            </p:cNvSpPr>
            <p:nvPr/>
          </p:nvSpPr>
          <p:spPr bwMode="auto">
            <a:xfrm>
              <a:off x="5364107" y="2060848"/>
              <a:ext cx="642937" cy="200025"/>
            </a:xfrm>
            <a:prstGeom prst="rect">
              <a:avLst/>
            </a:prstGeom>
            <a:noFill/>
            <a:ln w="9525">
              <a:noFill/>
              <a:miter lim="800000"/>
              <a:headEnd/>
              <a:tailEnd/>
            </a:ln>
          </p:spPr>
          <p:txBody>
            <a:bodyPr>
              <a:spAutoFit/>
            </a:bodyPr>
            <a:lstStyle/>
            <a:p>
              <a:r>
                <a:rPr lang="pt-BR" sz="700" b="1" dirty="0" err="1">
                  <a:latin typeface="Times New Roman" pitchFamily="18" charset="0"/>
                  <a:cs typeface="Times New Roman" pitchFamily="18" charset="0"/>
                </a:rPr>
                <a:t>Guamaré</a:t>
              </a:r>
              <a:r>
                <a:rPr lang="pt-BR" sz="700" dirty="0">
                  <a:cs typeface="Times New Roman" pitchFamily="18" charset="0"/>
                </a:rPr>
                <a:t> </a:t>
              </a:r>
            </a:p>
          </p:txBody>
        </p:sp>
        <p:sp>
          <p:nvSpPr>
            <p:cNvPr id="704" name="CaixaDeTexto 246"/>
            <p:cNvSpPr txBox="1">
              <a:spLocks noChangeArrowheads="1"/>
            </p:cNvSpPr>
            <p:nvPr/>
          </p:nvSpPr>
          <p:spPr bwMode="auto">
            <a:xfrm>
              <a:off x="5715000" y="2071688"/>
              <a:ext cx="571500" cy="20002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Galinhos</a:t>
              </a:r>
            </a:p>
          </p:txBody>
        </p:sp>
        <p:sp>
          <p:nvSpPr>
            <p:cNvPr id="705" name="CaixaDeTexto 247"/>
            <p:cNvSpPr txBox="1">
              <a:spLocks noChangeArrowheads="1"/>
            </p:cNvSpPr>
            <p:nvPr/>
          </p:nvSpPr>
          <p:spPr bwMode="auto">
            <a:xfrm>
              <a:off x="6012182" y="1988840"/>
              <a:ext cx="571500" cy="369888"/>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Caiçara </a:t>
              </a:r>
            </a:p>
            <a:p>
              <a:pPr algn="ctr"/>
              <a:r>
                <a:rPr lang="pt-BR" sz="600" b="1">
                  <a:latin typeface="Times New Roman" pitchFamily="18" charset="0"/>
                  <a:cs typeface="Times New Roman" pitchFamily="18" charset="0"/>
                </a:rPr>
                <a:t>do </a:t>
              </a:r>
            </a:p>
            <a:p>
              <a:pPr algn="ctr"/>
              <a:r>
                <a:rPr lang="pt-BR" sz="600" b="1">
                  <a:latin typeface="Times New Roman" pitchFamily="18" charset="0"/>
                  <a:cs typeface="Times New Roman" pitchFamily="18" charset="0"/>
                </a:rPr>
                <a:t>Norte</a:t>
              </a:r>
            </a:p>
          </p:txBody>
        </p:sp>
        <p:sp>
          <p:nvSpPr>
            <p:cNvPr id="706" name="CaixaDeTexto 248"/>
            <p:cNvSpPr txBox="1">
              <a:spLocks noChangeArrowheads="1"/>
            </p:cNvSpPr>
            <p:nvPr/>
          </p:nvSpPr>
          <p:spPr bwMode="auto">
            <a:xfrm>
              <a:off x="6376156" y="1772295"/>
              <a:ext cx="500062" cy="5238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Bento do Norte</a:t>
              </a:r>
            </a:p>
          </p:txBody>
        </p:sp>
        <p:sp>
          <p:nvSpPr>
            <p:cNvPr id="707" name="CaixaDeTexto 249"/>
            <p:cNvSpPr txBox="1">
              <a:spLocks noChangeArrowheads="1"/>
            </p:cNvSpPr>
            <p:nvPr/>
          </p:nvSpPr>
          <p:spPr bwMode="auto">
            <a:xfrm>
              <a:off x="6588247" y="1988840"/>
              <a:ext cx="571500"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Pedra Grande</a:t>
              </a:r>
            </a:p>
          </p:txBody>
        </p:sp>
        <p:sp>
          <p:nvSpPr>
            <p:cNvPr id="708" name="CaixaDeTexto 251"/>
            <p:cNvSpPr txBox="1">
              <a:spLocks noChangeArrowheads="1"/>
            </p:cNvSpPr>
            <p:nvPr/>
          </p:nvSpPr>
          <p:spPr bwMode="auto">
            <a:xfrm>
              <a:off x="6948288" y="1988840"/>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Miguel de Touros</a:t>
              </a:r>
            </a:p>
          </p:txBody>
        </p:sp>
        <p:sp>
          <p:nvSpPr>
            <p:cNvPr id="709" name="CaixaDeTexto 252"/>
            <p:cNvSpPr txBox="1">
              <a:spLocks noChangeArrowheads="1"/>
            </p:cNvSpPr>
            <p:nvPr/>
          </p:nvSpPr>
          <p:spPr bwMode="auto">
            <a:xfrm>
              <a:off x="7358063" y="2214563"/>
              <a:ext cx="642937" cy="246062"/>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Touros</a:t>
              </a:r>
            </a:p>
          </p:txBody>
        </p:sp>
        <p:sp>
          <p:nvSpPr>
            <p:cNvPr id="710" name="CaixaDeTexto 253"/>
            <p:cNvSpPr txBox="1">
              <a:spLocks noChangeArrowheads="1"/>
            </p:cNvSpPr>
            <p:nvPr/>
          </p:nvSpPr>
          <p:spPr bwMode="auto">
            <a:xfrm>
              <a:off x="5868165" y="2492896"/>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Jandaíra</a:t>
              </a:r>
            </a:p>
          </p:txBody>
        </p:sp>
        <p:sp>
          <p:nvSpPr>
            <p:cNvPr id="711" name="CaixaDeTexto 254"/>
            <p:cNvSpPr txBox="1">
              <a:spLocks noChangeArrowheads="1"/>
            </p:cNvSpPr>
            <p:nvPr/>
          </p:nvSpPr>
          <p:spPr bwMode="auto">
            <a:xfrm>
              <a:off x="6357938" y="2357438"/>
              <a:ext cx="642937"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Parazinho</a:t>
              </a:r>
            </a:p>
          </p:txBody>
        </p:sp>
        <p:sp>
          <p:nvSpPr>
            <p:cNvPr id="712" name="CaixaDeTexto 255"/>
            <p:cNvSpPr txBox="1">
              <a:spLocks noChangeArrowheads="1"/>
            </p:cNvSpPr>
            <p:nvPr/>
          </p:nvSpPr>
          <p:spPr bwMode="auto">
            <a:xfrm>
              <a:off x="6012217" y="2907966"/>
              <a:ext cx="571500"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Pedra Preta</a:t>
              </a:r>
            </a:p>
          </p:txBody>
        </p:sp>
        <p:sp>
          <p:nvSpPr>
            <p:cNvPr id="713" name="CaixaDeTexto 256"/>
            <p:cNvSpPr txBox="1">
              <a:spLocks noChangeArrowheads="1"/>
            </p:cNvSpPr>
            <p:nvPr/>
          </p:nvSpPr>
          <p:spPr bwMode="auto">
            <a:xfrm>
              <a:off x="6304155" y="3068587"/>
              <a:ext cx="500063"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Jardim de Angicos</a:t>
              </a:r>
            </a:p>
          </p:txBody>
        </p:sp>
        <p:sp>
          <p:nvSpPr>
            <p:cNvPr id="714" name="CaixaDeTexto 257"/>
            <p:cNvSpPr txBox="1">
              <a:spLocks noChangeArrowheads="1"/>
            </p:cNvSpPr>
            <p:nvPr/>
          </p:nvSpPr>
          <p:spPr bwMode="auto">
            <a:xfrm>
              <a:off x="6451523" y="2545365"/>
              <a:ext cx="928694" cy="523220"/>
            </a:xfrm>
            <a:prstGeom prst="rect">
              <a:avLst/>
            </a:prstGeom>
            <a:noFill/>
            <a:ln w="9525">
              <a:noFill/>
              <a:miter lim="800000"/>
              <a:headEnd/>
              <a:tailEnd/>
            </a:ln>
          </p:spPr>
          <p:txBody>
            <a:bodyPr>
              <a:spAutoFit/>
            </a:bodyPr>
            <a:lstStyle/>
            <a:p>
              <a:pPr algn="ctr"/>
              <a:r>
                <a:rPr lang="pt-BR" sz="1400" b="1" dirty="0">
                  <a:latin typeface="Times New Roman" pitchFamily="18" charset="0"/>
                  <a:cs typeface="Times New Roman" pitchFamily="18" charset="0"/>
                </a:rPr>
                <a:t>João Câmara</a:t>
              </a:r>
            </a:p>
          </p:txBody>
        </p:sp>
        <p:sp>
          <p:nvSpPr>
            <p:cNvPr id="715" name="CaixaDeTexto 258"/>
            <p:cNvSpPr txBox="1">
              <a:spLocks noChangeArrowheads="1"/>
            </p:cNvSpPr>
            <p:nvPr/>
          </p:nvSpPr>
          <p:spPr bwMode="auto">
            <a:xfrm>
              <a:off x="7429500" y="2643188"/>
              <a:ext cx="500063" cy="215900"/>
            </a:xfrm>
            <a:prstGeom prst="rect">
              <a:avLst/>
            </a:prstGeom>
            <a:noFill/>
            <a:ln w="9525">
              <a:noFill/>
              <a:miter lim="800000"/>
              <a:headEnd/>
              <a:tailEnd/>
            </a:ln>
          </p:spPr>
          <p:txBody>
            <a:bodyPr>
              <a:spAutoFit/>
            </a:bodyPr>
            <a:lstStyle/>
            <a:p>
              <a:r>
                <a:rPr lang="pt-BR" sz="800" b="1" dirty="0">
                  <a:latin typeface="Times New Roman" pitchFamily="18" charset="0"/>
                  <a:cs typeface="Times New Roman" pitchFamily="18" charset="0"/>
                </a:rPr>
                <a:t>Pureza</a:t>
              </a:r>
            </a:p>
          </p:txBody>
        </p:sp>
        <p:sp>
          <p:nvSpPr>
            <p:cNvPr id="716" name="CaixaDeTexto 259"/>
            <p:cNvSpPr txBox="1">
              <a:spLocks noChangeArrowheads="1"/>
            </p:cNvSpPr>
            <p:nvPr/>
          </p:nvSpPr>
          <p:spPr bwMode="auto">
            <a:xfrm>
              <a:off x="7884397" y="2420888"/>
              <a:ext cx="428625" cy="461962"/>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Rio do Fogo</a:t>
              </a:r>
            </a:p>
          </p:txBody>
        </p:sp>
        <p:sp>
          <p:nvSpPr>
            <p:cNvPr id="717" name="CaixaDeTexto 260"/>
            <p:cNvSpPr txBox="1">
              <a:spLocks noChangeArrowheads="1"/>
            </p:cNvSpPr>
            <p:nvPr/>
          </p:nvSpPr>
          <p:spPr bwMode="auto">
            <a:xfrm>
              <a:off x="6156217" y="3372823"/>
              <a:ext cx="642937" cy="415925"/>
            </a:xfrm>
            <a:prstGeom prst="rect">
              <a:avLst/>
            </a:prstGeom>
            <a:noFill/>
            <a:ln w="9525">
              <a:noFill/>
              <a:miter lim="800000"/>
              <a:headEnd/>
              <a:tailEnd/>
            </a:ln>
          </p:spPr>
          <p:txBody>
            <a:bodyPr>
              <a:spAutoFit/>
            </a:bodyPr>
            <a:lstStyle/>
            <a:p>
              <a:r>
                <a:rPr lang="pt-BR" sz="700" b="1" dirty="0">
                  <a:latin typeface="Times New Roman" pitchFamily="18" charset="0"/>
                  <a:cs typeface="Times New Roman" pitchFamily="18" charset="0"/>
                </a:rPr>
                <a:t>Caiçara do Rio dos Ventos</a:t>
              </a:r>
            </a:p>
          </p:txBody>
        </p:sp>
        <p:sp>
          <p:nvSpPr>
            <p:cNvPr id="718" name="CaixaDeTexto 261"/>
            <p:cNvSpPr txBox="1">
              <a:spLocks noChangeArrowheads="1"/>
            </p:cNvSpPr>
            <p:nvPr/>
          </p:nvSpPr>
          <p:spPr bwMode="auto">
            <a:xfrm>
              <a:off x="6660255" y="3212976"/>
              <a:ext cx="642937"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Bento Fernandes</a:t>
              </a:r>
            </a:p>
          </p:txBody>
        </p:sp>
        <p:sp>
          <p:nvSpPr>
            <p:cNvPr id="719" name="CaixaDeTexto 262"/>
            <p:cNvSpPr txBox="1">
              <a:spLocks noChangeArrowheads="1"/>
            </p:cNvSpPr>
            <p:nvPr/>
          </p:nvSpPr>
          <p:spPr bwMode="auto">
            <a:xfrm>
              <a:off x="7020297" y="2996952"/>
              <a:ext cx="500062"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Poço Branco</a:t>
              </a:r>
            </a:p>
          </p:txBody>
        </p:sp>
        <p:sp>
          <p:nvSpPr>
            <p:cNvPr id="720" name="CaixaDeTexto 263"/>
            <p:cNvSpPr txBox="1">
              <a:spLocks noChangeArrowheads="1"/>
            </p:cNvSpPr>
            <p:nvPr/>
          </p:nvSpPr>
          <p:spPr bwMode="auto">
            <a:xfrm>
              <a:off x="7358063" y="3114672"/>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Taipú</a:t>
              </a:r>
            </a:p>
          </p:txBody>
        </p:sp>
        <p:sp>
          <p:nvSpPr>
            <p:cNvPr id="721" name="CaixaDeTexto 264"/>
            <p:cNvSpPr txBox="1">
              <a:spLocks noChangeArrowheads="1"/>
            </p:cNvSpPr>
            <p:nvPr/>
          </p:nvSpPr>
          <p:spPr bwMode="auto">
            <a:xfrm>
              <a:off x="7308330" y="3429000"/>
              <a:ext cx="642938"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Ielmo Marinho</a:t>
              </a:r>
            </a:p>
          </p:txBody>
        </p:sp>
        <p:sp>
          <p:nvSpPr>
            <p:cNvPr id="722" name="CaixaDeTexto 265"/>
            <p:cNvSpPr txBox="1">
              <a:spLocks noChangeArrowheads="1"/>
            </p:cNvSpPr>
            <p:nvPr/>
          </p:nvSpPr>
          <p:spPr bwMode="auto">
            <a:xfrm>
              <a:off x="7858125" y="3000375"/>
              <a:ext cx="500063"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Ceará-Mirim</a:t>
              </a:r>
            </a:p>
          </p:txBody>
        </p:sp>
        <p:sp>
          <p:nvSpPr>
            <p:cNvPr id="723" name="CaixaDeTexto 266"/>
            <p:cNvSpPr txBox="1">
              <a:spLocks noChangeArrowheads="1"/>
            </p:cNvSpPr>
            <p:nvPr/>
          </p:nvSpPr>
          <p:spPr bwMode="auto">
            <a:xfrm>
              <a:off x="7858125" y="2786063"/>
              <a:ext cx="85725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Maxaranguape</a:t>
              </a:r>
            </a:p>
          </p:txBody>
        </p:sp>
        <p:sp>
          <p:nvSpPr>
            <p:cNvPr id="724" name="CaixaDeTexto 267"/>
            <p:cNvSpPr txBox="1">
              <a:spLocks noChangeArrowheads="1"/>
            </p:cNvSpPr>
            <p:nvPr/>
          </p:nvSpPr>
          <p:spPr bwMode="auto">
            <a:xfrm>
              <a:off x="6660256" y="3501008"/>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Riachuelo</a:t>
              </a:r>
            </a:p>
          </p:txBody>
        </p:sp>
        <p:sp>
          <p:nvSpPr>
            <p:cNvPr id="725" name="CaixaDeTexto 268"/>
            <p:cNvSpPr txBox="1">
              <a:spLocks noChangeArrowheads="1"/>
            </p:cNvSpPr>
            <p:nvPr/>
          </p:nvSpPr>
          <p:spPr bwMode="auto">
            <a:xfrm>
              <a:off x="4643438" y="3643313"/>
              <a:ext cx="642937" cy="369887"/>
            </a:xfrm>
            <a:prstGeom prst="rect">
              <a:avLst/>
            </a:prstGeom>
            <a:noFill/>
            <a:ln w="9525">
              <a:noFill/>
              <a:miter lim="800000"/>
              <a:headEnd/>
              <a:tailEnd/>
            </a:ln>
          </p:spPr>
          <p:txBody>
            <a:bodyPr>
              <a:spAutoFit/>
            </a:bodyPr>
            <a:lstStyle/>
            <a:p>
              <a:pPr algn="ctr"/>
              <a:r>
                <a:rPr lang="pt-BR" sz="900" b="1" dirty="0">
                  <a:latin typeface="Times New Roman" pitchFamily="18" charset="0"/>
                  <a:cs typeface="Times New Roman" pitchFamily="18" charset="0"/>
                </a:rPr>
                <a:t>Santana do Matos</a:t>
              </a:r>
            </a:p>
          </p:txBody>
        </p:sp>
        <p:sp>
          <p:nvSpPr>
            <p:cNvPr id="726" name="CaixaDeTexto 269"/>
            <p:cNvSpPr txBox="1">
              <a:spLocks noChangeArrowheads="1"/>
            </p:cNvSpPr>
            <p:nvPr/>
          </p:nvSpPr>
          <p:spPr bwMode="auto">
            <a:xfrm>
              <a:off x="3641842" y="4148830"/>
              <a:ext cx="714375" cy="215900"/>
            </a:xfrm>
            <a:prstGeom prst="rect">
              <a:avLst/>
            </a:prstGeom>
            <a:noFill/>
            <a:ln w="9525">
              <a:noFill/>
              <a:miter lim="800000"/>
              <a:headEnd/>
              <a:tailEnd/>
            </a:ln>
          </p:spPr>
          <p:txBody>
            <a:bodyPr>
              <a:spAutoFit/>
            </a:bodyPr>
            <a:lstStyle/>
            <a:p>
              <a:r>
                <a:rPr lang="pt-BR" sz="800" b="1" dirty="0" err="1">
                  <a:latin typeface="Times New Roman" pitchFamily="18" charset="0"/>
                  <a:cs typeface="Times New Roman" pitchFamily="18" charset="0"/>
                </a:rPr>
                <a:t>Jucurutu</a:t>
              </a:r>
              <a:endParaRPr lang="pt-BR" sz="800" b="1" dirty="0">
                <a:latin typeface="Times New Roman" pitchFamily="18" charset="0"/>
                <a:cs typeface="Times New Roman" pitchFamily="18" charset="0"/>
              </a:endParaRPr>
            </a:p>
          </p:txBody>
        </p:sp>
        <p:sp>
          <p:nvSpPr>
            <p:cNvPr id="727" name="CaixaDeTexto 270"/>
            <p:cNvSpPr txBox="1">
              <a:spLocks noChangeArrowheads="1"/>
            </p:cNvSpPr>
            <p:nvPr/>
          </p:nvSpPr>
          <p:spPr bwMode="auto">
            <a:xfrm>
              <a:off x="4143375" y="4286250"/>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Florânia</a:t>
              </a:r>
            </a:p>
          </p:txBody>
        </p:sp>
        <p:sp>
          <p:nvSpPr>
            <p:cNvPr id="728" name="CaixaDeTexto 271"/>
            <p:cNvSpPr txBox="1">
              <a:spLocks noChangeArrowheads="1"/>
            </p:cNvSpPr>
            <p:nvPr/>
          </p:nvSpPr>
          <p:spPr bwMode="auto">
            <a:xfrm>
              <a:off x="4432154" y="4364878"/>
              <a:ext cx="500063"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Ten.</a:t>
              </a:r>
            </a:p>
            <a:p>
              <a:pPr algn="ctr"/>
              <a:r>
                <a:rPr lang="pt-BR" sz="600" b="1" dirty="0" err="1">
                  <a:latin typeface="Times New Roman" pitchFamily="18" charset="0"/>
                  <a:cs typeface="Times New Roman" pitchFamily="18" charset="0"/>
                </a:rPr>
                <a:t>Laur</a:t>
              </a:r>
              <a:r>
                <a:rPr lang="pt-BR" sz="600" b="1" dirty="0">
                  <a:latin typeface="Times New Roman" pitchFamily="18" charset="0"/>
                  <a:cs typeface="Times New Roman" pitchFamily="18" charset="0"/>
                </a:rPr>
                <a:t>.</a:t>
              </a:r>
            </a:p>
            <a:p>
              <a:pPr algn="ctr"/>
              <a:r>
                <a:rPr lang="pt-BR" sz="600" b="1" dirty="0">
                  <a:latin typeface="Times New Roman" pitchFamily="18" charset="0"/>
                  <a:cs typeface="Times New Roman" pitchFamily="18" charset="0"/>
                </a:rPr>
                <a:t>Cruz</a:t>
              </a:r>
            </a:p>
          </p:txBody>
        </p:sp>
        <p:sp>
          <p:nvSpPr>
            <p:cNvPr id="729" name="CaixaDeTexto 272"/>
            <p:cNvSpPr txBox="1">
              <a:spLocks noChangeArrowheads="1"/>
            </p:cNvSpPr>
            <p:nvPr/>
          </p:nvSpPr>
          <p:spPr bwMode="auto">
            <a:xfrm>
              <a:off x="5214938" y="39290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Bodó</a:t>
              </a:r>
            </a:p>
          </p:txBody>
        </p:sp>
        <p:sp>
          <p:nvSpPr>
            <p:cNvPr id="730" name="CaixaDeTexto 273"/>
            <p:cNvSpPr txBox="1">
              <a:spLocks noChangeArrowheads="1"/>
            </p:cNvSpPr>
            <p:nvPr/>
          </p:nvSpPr>
          <p:spPr bwMode="auto">
            <a:xfrm>
              <a:off x="5364107" y="4005064"/>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Cerro Corá</a:t>
              </a:r>
            </a:p>
          </p:txBody>
        </p:sp>
        <p:sp>
          <p:nvSpPr>
            <p:cNvPr id="731" name="CaixaDeTexto 274"/>
            <p:cNvSpPr txBox="1">
              <a:spLocks noChangeArrowheads="1"/>
            </p:cNvSpPr>
            <p:nvPr/>
          </p:nvSpPr>
          <p:spPr bwMode="auto">
            <a:xfrm>
              <a:off x="5000625" y="4286250"/>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Lagoa Nova</a:t>
              </a:r>
            </a:p>
          </p:txBody>
        </p:sp>
        <p:sp>
          <p:nvSpPr>
            <p:cNvPr id="732" name="CaixaDeTexto 275"/>
            <p:cNvSpPr txBox="1">
              <a:spLocks noChangeArrowheads="1"/>
            </p:cNvSpPr>
            <p:nvPr/>
          </p:nvSpPr>
          <p:spPr bwMode="auto">
            <a:xfrm>
              <a:off x="5072063" y="4572000"/>
              <a:ext cx="642937"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Currais Novos</a:t>
              </a:r>
            </a:p>
          </p:txBody>
        </p:sp>
        <p:sp>
          <p:nvSpPr>
            <p:cNvPr id="733" name="CaixaDeTexto 276"/>
            <p:cNvSpPr txBox="1">
              <a:spLocks noChangeArrowheads="1"/>
            </p:cNvSpPr>
            <p:nvPr/>
          </p:nvSpPr>
          <p:spPr bwMode="auto">
            <a:xfrm>
              <a:off x="4644217" y="4508911"/>
              <a:ext cx="428625"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São Vicente</a:t>
              </a:r>
            </a:p>
          </p:txBody>
        </p:sp>
        <p:sp>
          <p:nvSpPr>
            <p:cNvPr id="734" name="CaixaDeTexto 277"/>
            <p:cNvSpPr txBox="1">
              <a:spLocks noChangeArrowheads="1"/>
            </p:cNvSpPr>
            <p:nvPr/>
          </p:nvSpPr>
          <p:spPr bwMode="auto">
            <a:xfrm>
              <a:off x="4860049" y="5157192"/>
              <a:ext cx="642938"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Carnaúba dos Dantas</a:t>
              </a:r>
            </a:p>
          </p:txBody>
        </p:sp>
        <p:sp>
          <p:nvSpPr>
            <p:cNvPr id="735" name="CaixaDeTexto 278"/>
            <p:cNvSpPr txBox="1">
              <a:spLocks noChangeArrowheads="1"/>
            </p:cNvSpPr>
            <p:nvPr/>
          </p:nvSpPr>
          <p:spPr bwMode="auto">
            <a:xfrm>
              <a:off x="4786313" y="5715000"/>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Parelhas</a:t>
              </a:r>
            </a:p>
          </p:txBody>
        </p:sp>
        <p:sp>
          <p:nvSpPr>
            <p:cNvPr id="736" name="CaixaDeTexto 279"/>
            <p:cNvSpPr txBox="1">
              <a:spLocks noChangeArrowheads="1"/>
            </p:cNvSpPr>
            <p:nvPr/>
          </p:nvSpPr>
          <p:spPr bwMode="auto">
            <a:xfrm>
              <a:off x="4643438" y="6143625"/>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Equador</a:t>
              </a:r>
            </a:p>
          </p:txBody>
        </p:sp>
        <p:sp>
          <p:nvSpPr>
            <p:cNvPr id="737" name="CaixaDeTexto 280"/>
            <p:cNvSpPr txBox="1">
              <a:spLocks noChangeArrowheads="1"/>
            </p:cNvSpPr>
            <p:nvPr/>
          </p:nvSpPr>
          <p:spPr bwMode="auto">
            <a:xfrm>
              <a:off x="4283983" y="5733256"/>
              <a:ext cx="571500"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Santana do Seridó</a:t>
              </a:r>
            </a:p>
          </p:txBody>
        </p:sp>
        <p:sp>
          <p:nvSpPr>
            <p:cNvPr id="738" name="CaixaDeTexto 281"/>
            <p:cNvSpPr txBox="1">
              <a:spLocks noChangeArrowheads="1"/>
            </p:cNvSpPr>
            <p:nvPr/>
          </p:nvSpPr>
          <p:spPr bwMode="auto">
            <a:xfrm>
              <a:off x="4283983" y="5373216"/>
              <a:ext cx="571500" cy="461962"/>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Jardim do Seridó</a:t>
              </a:r>
            </a:p>
          </p:txBody>
        </p:sp>
        <p:sp>
          <p:nvSpPr>
            <p:cNvPr id="739" name="CaixaDeTexto 282"/>
            <p:cNvSpPr txBox="1">
              <a:spLocks noChangeArrowheads="1"/>
            </p:cNvSpPr>
            <p:nvPr/>
          </p:nvSpPr>
          <p:spPr bwMode="auto">
            <a:xfrm>
              <a:off x="4644024" y="4941168"/>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Acari</a:t>
              </a:r>
            </a:p>
          </p:txBody>
        </p:sp>
        <p:sp>
          <p:nvSpPr>
            <p:cNvPr id="740" name="CaixaDeTexto 283"/>
            <p:cNvSpPr txBox="1">
              <a:spLocks noChangeArrowheads="1"/>
            </p:cNvSpPr>
            <p:nvPr/>
          </p:nvSpPr>
          <p:spPr bwMode="auto">
            <a:xfrm>
              <a:off x="4000500" y="5572125"/>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Ouro Branco</a:t>
              </a:r>
            </a:p>
          </p:txBody>
        </p:sp>
        <p:sp>
          <p:nvSpPr>
            <p:cNvPr id="741" name="CaixaDeTexto 284"/>
            <p:cNvSpPr txBox="1">
              <a:spLocks noChangeArrowheads="1"/>
            </p:cNvSpPr>
            <p:nvPr/>
          </p:nvSpPr>
          <p:spPr bwMode="auto">
            <a:xfrm>
              <a:off x="3275867" y="5661248"/>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João do Sabugi</a:t>
              </a:r>
            </a:p>
          </p:txBody>
        </p:sp>
        <p:sp>
          <p:nvSpPr>
            <p:cNvPr id="742" name="CaixaDeTexto 285"/>
            <p:cNvSpPr txBox="1">
              <a:spLocks noChangeArrowheads="1"/>
            </p:cNvSpPr>
            <p:nvPr/>
          </p:nvSpPr>
          <p:spPr bwMode="auto">
            <a:xfrm>
              <a:off x="3491892" y="5229200"/>
              <a:ext cx="785813" cy="307777"/>
            </a:xfrm>
            <a:prstGeom prst="rect">
              <a:avLst/>
            </a:prstGeom>
            <a:noFill/>
            <a:ln w="9525">
              <a:noFill/>
              <a:miter lim="800000"/>
              <a:headEnd/>
              <a:tailEnd/>
            </a:ln>
          </p:spPr>
          <p:txBody>
            <a:bodyPr>
              <a:spAutoFit/>
            </a:bodyPr>
            <a:lstStyle/>
            <a:p>
              <a:pPr algn="ctr"/>
              <a:r>
                <a:rPr lang="pt-BR" sz="1400" b="1" dirty="0" err="1">
                  <a:latin typeface="Times New Roman" pitchFamily="18" charset="0"/>
                  <a:cs typeface="Times New Roman" pitchFamily="18" charset="0"/>
                </a:rPr>
                <a:t>Caicó</a:t>
              </a:r>
              <a:endParaRPr lang="pt-BR" sz="1400" b="1" dirty="0">
                <a:latin typeface="Times New Roman" pitchFamily="18" charset="0"/>
                <a:cs typeface="Times New Roman" pitchFamily="18" charset="0"/>
              </a:endParaRPr>
            </a:p>
          </p:txBody>
        </p:sp>
        <p:sp>
          <p:nvSpPr>
            <p:cNvPr id="743" name="CaixaDeTexto 286"/>
            <p:cNvSpPr txBox="1">
              <a:spLocks noChangeArrowheads="1"/>
            </p:cNvSpPr>
            <p:nvPr/>
          </p:nvSpPr>
          <p:spPr bwMode="auto">
            <a:xfrm>
              <a:off x="2786063" y="5286375"/>
              <a:ext cx="571500" cy="461963"/>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Serra Negra do Norte</a:t>
              </a:r>
            </a:p>
          </p:txBody>
        </p:sp>
        <p:sp>
          <p:nvSpPr>
            <p:cNvPr id="744" name="CaixaDeTexto 287"/>
            <p:cNvSpPr txBox="1">
              <a:spLocks noChangeArrowheads="1"/>
            </p:cNvSpPr>
            <p:nvPr/>
          </p:nvSpPr>
          <p:spPr bwMode="auto">
            <a:xfrm>
              <a:off x="3071813" y="5143500"/>
              <a:ext cx="71437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Timbaúba dos Batistas</a:t>
              </a:r>
            </a:p>
          </p:txBody>
        </p:sp>
        <p:sp>
          <p:nvSpPr>
            <p:cNvPr id="745" name="CaixaDeTexto 288"/>
            <p:cNvSpPr txBox="1">
              <a:spLocks noChangeArrowheads="1"/>
            </p:cNvSpPr>
            <p:nvPr/>
          </p:nvSpPr>
          <p:spPr bwMode="auto">
            <a:xfrm>
              <a:off x="3357563" y="4714875"/>
              <a:ext cx="642937"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São Fernando</a:t>
              </a:r>
            </a:p>
          </p:txBody>
        </p:sp>
        <p:sp>
          <p:nvSpPr>
            <p:cNvPr id="746" name="CaixaDeTexto 289"/>
            <p:cNvSpPr txBox="1">
              <a:spLocks noChangeArrowheads="1"/>
            </p:cNvSpPr>
            <p:nvPr/>
          </p:nvSpPr>
          <p:spPr bwMode="auto">
            <a:xfrm>
              <a:off x="2928938" y="4714875"/>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Jardim </a:t>
              </a:r>
            </a:p>
            <a:p>
              <a:pPr algn="ctr"/>
              <a:r>
                <a:rPr lang="pt-BR" sz="700" b="1">
                  <a:latin typeface="Times New Roman" pitchFamily="18" charset="0"/>
                  <a:cs typeface="Times New Roman" pitchFamily="18" charset="0"/>
                </a:rPr>
                <a:t>de Piranhas</a:t>
              </a:r>
            </a:p>
          </p:txBody>
        </p:sp>
        <p:sp>
          <p:nvSpPr>
            <p:cNvPr id="747" name="CaixaDeTexto 290"/>
            <p:cNvSpPr txBox="1">
              <a:spLocks noChangeArrowheads="1"/>
            </p:cNvSpPr>
            <p:nvPr/>
          </p:nvSpPr>
          <p:spPr bwMode="auto">
            <a:xfrm>
              <a:off x="4143375" y="4857750"/>
              <a:ext cx="642938"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Cruzeta</a:t>
              </a:r>
            </a:p>
          </p:txBody>
        </p:sp>
        <p:sp>
          <p:nvSpPr>
            <p:cNvPr id="748" name="CaixaDeTexto 291"/>
            <p:cNvSpPr txBox="1">
              <a:spLocks noChangeArrowheads="1"/>
            </p:cNvSpPr>
            <p:nvPr/>
          </p:nvSpPr>
          <p:spPr bwMode="auto">
            <a:xfrm>
              <a:off x="5857875" y="3929063"/>
              <a:ext cx="714375" cy="230187"/>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São Tomé</a:t>
              </a:r>
            </a:p>
          </p:txBody>
        </p:sp>
        <p:sp>
          <p:nvSpPr>
            <p:cNvPr id="749" name="CaixaDeTexto 292"/>
            <p:cNvSpPr txBox="1">
              <a:spLocks noChangeArrowheads="1"/>
            </p:cNvSpPr>
            <p:nvPr/>
          </p:nvSpPr>
          <p:spPr bwMode="auto">
            <a:xfrm>
              <a:off x="6372222" y="3717032"/>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Ruy Barbosa</a:t>
              </a:r>
            </a:p>
          </p:txBody>
        </p:sp>
        <p:sp>
          <p:nvSpPr>
            <p:cNvPr id="750" name="CaixaDeTexto 293"/>
            <p:cNvSpPr txBox="1">
              <a:spLocks noChangeArrowheads="1"/>
            </p:cNvSpPr>
            <p:nvPr/>
          </p:nvSpPr>
          <p:spPr bwMode="auto">
            <a:xfrm>
              <a:off x="6444231" y="4005064"/>
              <a:ext cx="571500"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Barcelona</a:t>
              </a:r>
            </a:p>
          </p:txBody>
        </p:sp>
        <p:sp>
          <p:nvSpPr>
            <p:cNvPr id="751" name="CaixaDeTexto 294"/>
            <p:cNvSpPr txBox="1">
              <a:spLocks noChangeArrowheads="1"/>
            </p:cNvSpPr>
            <p:nvPr/>
          </p:nvSpPr>
          <p:spPr bwMode="auto">
            <a:xfrm>
              <a:off x="6588248" y="4077072"/>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Lagoa </a:t>
              </a:r>
            </a:p>
            <a:p>
              <a:pPr algn="ctr"/>
              <a:r>
                <a:rPr lang="pt-BR" sz="700" b="1">
                  <a:latin typeface="Times New Roman" pitchFamily="18" charset="0"/>
                  <a:cs typeface="Times New Roman" pitchFamily="18" charset="0"/>
                </a:rPr>
                <a:t>de Velhos</a:t>
              </a:r>
            </a:p>
          </p:txBody>
        </p:sp>
        <p:sp>
          <p:nvSpPr>
            <p:cNvPr id="752" name="CaixaDeTexto 295"/>
            <p:cNvSpPr txBox="1">
              <a:spLocks noChangeArrowheads="1"/>
            </p:cNvSpPr>
            <p:nvPr/>
          </p:nvSpPr>
          <p:spPr bwMode="auto">
            <a:xfrm>
              <a:off x="6804273" y="3789040"/>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Paulo do Potengi</a:t>
              </a:r>
            </a:p>
          </p:txBody>
        </p:sp>
        <p:sp>
          <p:nvSpPr>
            <p:cNvPr id="753" name="CaixaDeTexto 296"/>
            <p:cNvSpPr txBox="1">
              <a:spLocks noChangeArrowheads="1"/>
            </p:cNvSpPr>
            <p:nvPr/>
          </p:nvSpPr>
          <p:spPr bwMode="auto">
            <a:xfrm>
              <a:off x="7000875" y="3500438"/>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Santa Maria</a:t>
              </a:r>
            </a:p>
          </p:txBody>
        </p:sp>
        <p:sp>
          <p:nvSpPr>
            <p:cNvPr id="754" name="CaixaDeTexto 297"/>
            <p:cNvSpPr txBox="1">
              <a:spLocks noChangeArrowheads="1"/>
            </p:cNvSpPr>
            <p:nvPr/>
          </p:nvSpPr>
          <p:spPr bwMode="auto">
            <a:xfrm>
              <a:off x="7240156" y="3788749"/>
              <a:ext cx="500062"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Pedro</a:t>
              </a:r>
            </a:p>
          </p:txBody>
        </p:sp>
        <p:sp>
          <p:nvSpPr>
            <p:cNvPr id="755" name="CaixaDeTexto 298"/>
            <p:cNvSpPr txBox="1">
              <a:spLocks noChangeArrowheads="1"/>
            </p:cNvSpPr>
            <p:nvPr/>
          </p:nvSpPr>
          <p:spPr bwMode="auto">
            <a:xfrm>
              <a:off x="7380218" y="4076813"/>
              <a:ext cx="428625"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Bom Jesus</a:t>
              </a:r>
            </a:p>
          </p:txBody>
        </p:sp>
        <p:sp>
          <p:nvSpPr>
            <p:cNvPr id="756" name="CaixaDeTexto 299"/>
            <p:cNvSpPr txBox="1">
              <a:spLocks noChangeArrowheads="1"/>
            </p:cNvSpPr>
            <p:nvPr/>
          </p:nvSpPr>
          <p:spPr bwMode="auto">
            <a:xfrm>
              <a:off x="7020217" y="4148830"/>
              <a:ext cx="571500"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Sen. Elói de Souza</a:t>
              </a:r>
            </a:p>
          </p:txBody>
        </p:sp>
        <p:sp>
          <p:nvSpPr>
            <p:cNvPr id="757" name="CaixaDeTexto 300"/>
            <p:cNvSpPr txBox="1">
              <a:spLocks noChangeArrowheads="1"/>
            </p:cNvSpPr>
            <p:nvPr/>
          </p:nvSpPr>
          <p:spPr bwMode="auto">
            <a:xfrm>
              <a:off x="6876280" y="4293096"/>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Serra Caiada</a:t>
              </a:r>
            </a:p>
          </p:txBody>
        </p:sp>
        <p:sp>
          <p:nvSpPr>
            <p:cNvPr id="758" name="CaixaDeTexto 301"/>
            <p:cNvSpPr txBox="1">
              <a:spLocks noChangeArrowheads="1"/>
            </p:cNvSpPr>
            <p:nvPr/>
          </p:nvSpPr>
          <p:spPr bwMode="auto">
            <a:xfrm>
              <a:off x="7236322" y="4437112"/>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Boa Saúde</a:t>
              </a:r>
            </a:p>
          </p:txBody>
        </p:sp>
        <p:sp>
          <p:nvSpPr>
            <p:cNvPr id="759" name="CaixaDeTexto 302"/>
            <p:cNvSpPr txBox="1">
              <a:spLocks noChangeArrowheads="1"/>
            </p:cNvSpPr>
            <p:nvPr/>
          </p:nvSpPr>
          <p:spPr bwMode="auto">
            <a:xfrm>
              <a:off x="5652217" y="4580927"/>
              <a:ext cx="642938"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Campo Redondo</a:t>
              </a:r>
            </a:p>
          </p:txBody>
        </p:sp>
        <p:sp>
          <p:nvSpPr>
            <p:cNvPr id="760" name="CaixaDeTexto 303"/>
            <p:cNvSpPr txBox="1">
              <a:spLocks noChangeArrowheads="1"/>
            </p:cNvSpPr>
            <p:nvPr/>
          </p:nvSpPr>
          <p:spPr bwMode="auto">
            <a:xfrm>
              <a:off x="5868164" y="4365104"/>
              <a:ext cx="642937"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Lajes Pintadas</a:t>
              </a:r>
            </a:p>
          </p:txBody>
        </p:sp>
        <p:sp>
          <p:nvSpPr>
            <p:cNvPr id="761" name="CaixaDeTexto 304"/>
            <p:cNvSpPr txBox="1">
              <a:spLocks noChangeArrowheads="1"/>
            </p:cNvSpPr>
            <p:nvPr/>
          </p:nvSpPr>
          <p:spPr bwMode="auto">
            <a:xfrm>
              <a:off x="6444231" y="4221088"/>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Sítio Novo</a:t>
              </a:r>
            </a:p>
          </p:txBody>
        </p:sp>
        <p:sp>
          <p:nvSpPr>
            <p:cNvPr id="762" name="CaixaDeTexto 305"/>
            <p:cNvSpPr txBox="1">
              <a:spLocks noChangeArrowheads="1"/>
            </p:cNvSpPr>
            <p:nvPr/>
          </p:nvSpPr>
          <p:spPr bwMode="auto">
            <a:xfrm>
              <a:off x="5724149" y="4869160"/>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Cel. Ezequiel</a:t>
              </a:r>
            </a:p>
          </p:txBody>
        </p:sp>
        <p:sp>
          <p:nvSpPr>
            <p:cNvPr id="763" name="CaixaDeTexto 306"/>
            <p:cNvSpPr txBox="1">
              <a:spLocks noChangeArrowheads="1"/>
            </p:cNvSpPr>
            <p:nvPr/>
          </p:nvSpPr>
          <p:spPr bwMode="auto">
            <a:xfrm>
              <a:off x="5724148" y="5085184"/>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Jaçanã</a:t>
              </a:r>
            </a:p>
          </p:txBody>
        </p:sp>
        <p:sp>
          <p:nvSpPr>
            <p:cNvPr id="764" name="CaixaDeTexto 307"/>
            <p:cNvSpPr txBox="1">
              <a:spLocks noChangeArrowheads="1"/>
            </p:cNvSpPr>
            <p:nvPr/>
          </p:nvSpPr>
          <p:spPr bwMode="auto">
            <a:xfrm>
              <a:off x="6143625" y="4929188"/>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Bento do Traíri</a:t>
              </a:r>
            </a:p>
          </p:txBody>
        </p:sp>
        <p:sp>
          <p:nvSpPr>
            <p:cNvPr id="765" name="CaixaDeTexto 308"/>
            <p:cNvSpPr txBox="1">
              <a:spLocks noChangeArrowheads="1"/>
            </p:cNvSpPr>
            <p:nvPr/>
          </p:nvSpPr>
          <p:spPr bwMode="auto">
            <a:xfrm>
              <a:off x="6500813" y="5143500"/>
              <a:ext cx="428625"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Japi</a:t>
              </a:r>
            </a:p>
          </p:txBody>
        </p:sp>
        <p:sp>
          <p:nvSpPr>
            <p:cNvPr id="766" name="CaixaDeTexto 309"/>
            <p:cNvSpPr txBox="1">
              <a:spLocks noChangeArrowheads="1"/>
            </p:cNvSpPr>
            <p:nvPr/>
          </p:nvSpPr>
          <p:spPr bwMode="auto">
            <a:xfrm>
              <a:off x="6228206" y="4509120"/>
              <a:ext cx="642938" cy="461665"/>
            </a:xfrm>
            <a:prstGeom prst="rect">
              <a:avLst/>
            </a:prstGeom>
            <a:noFill/>
            <a:ln w="9525">
              <a:noFill/>
              <a:miter lim="800000"/>
              <a:headEnd/>
              <a:tailEnd/>
            </a:ln>
          </p:spPr>
          <p:txBody>
            <a:bodyPr>
              <a:spAutoFit/>
            </a:bodyPr>
            <a:lstStyle/>
            <a:p>
              <a:pPr algn="ctr"/>
              <a:r>
                <a:rPr lang="pt-BR" sz="1200" b="1">
                  <a:latin typeface="Times New Roman" pitchFamily="18" charset="0"/>
                  <a:cs typeface="Times New Roman" pitchFamily="18" charset="0"/>
                </a:rPr>
                <a:t>Santa Cruz</a:t>
              </a:r>
            </a:p>
          </p:txBody>
        </p:sp>
        <p:sp>
          <p:nvSpPr>
            <p:cNvPr id="767" name="CaixaDeTexto 310"/>
            <p:cNvSpPr txBox="1">
              <a:spLocks noChangeArrowheads="1"/>
            </p:cNvSpPr>
            <p:nvPr/>
          </p:nvSpPr>
          <p:spPr bwMode="auto">
            <a:xfrm>
              <a:off x="6660256" y="4509120"/>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Tangará</a:t>
              </a:r>
            </a:p>
          </p:txBody>
        </p:sp>
        <p:sp>
          <p:nvSpPr>
            <p:cNvPr id="768" name="CaixaDeTexto 311"/>
            <p:cNvSpPr txBox="1">
              <a:spLocks noChangeArrowheads="1"/>
            </p:cNvSpPr>
            <p:nvPr/>
          </p:nvSpPr>
          <p:spPr bwMode="auto">
            <a:xfrm>
              <a:off x="6948288" y="4725144"/>
              <a:ext cx="714375" cy="30797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São José de Campestre</a:t>
              </a:r>
            </a:p>
          </p:txBody>
        </p:sp>
        <p:sp>
          <p:nvSpPr>
            <p:cNvPr id="769" name="CaixaDeTexto 312"/>
            <p:cNvSpPr txBox="1">
              <a:spLocks noChangeArrowheads="1"/>
            </p:cNvSpPr>
            <p:nvPr/>
          </p:nvSpPr>
          <p:spPr bwMode="auto">
            <a:xfrm>
              <a:off x="8143875" y="3214688"/>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Extremoz</a:t>
              </a:r>
            </a:p>
          </p:txBody>
        </p:sp>
        <p:sp>
          <p:nvSpPr>
            <p:cNvPr id="770" name="CaixaDeTexto 313"/>
            <p:cNvSpPr txBox="1">
              <a:spLocks noChangeArrowheads="1"/>
            </p:cNvSpPr>
            <p:nvPr/>
          </p:nvSpPr>
          <p:spPr bwMode="auto">
            <a:xfrm>
              <a:off x="8388218" y="3500684"/>
              <a:ext cx="677743" cy="338554"/>
            </a:xfrm>
            <a:prstGeom prst="rect">
              <a:avLst/>
            </a:prstGeom>
            <a:noFill/>
            <a:ln w="9525">
              <a:noFill/>
              <a:miter lim="800000"/>
              <a:headEnd/>
              <a:tailEnd/>
            </a:ln>
          </p:spPr>
          <p:txBody>
            <a:bodyPr>
              <a:spAutoFit/>
            </a:bodyPr>
            <a:lstStyle/>
            <a:p>
              <a:pPr algn="ctr"/>
              <a:r>
                <a:rPr lang="pt-BR" sz="1600" b="1" dirty="0">
                  <a:latin typeface="Times New Roman" pitchFamily="18" charset="0"/>
                  <a:cs typeface="Times New Roman" pitchFamily="18" charset="0"/>
                </a:rPr>
                <a:t>Natal</a:t>
              </a:r>
            </a:p>
          </p:txBody>
        </p:sp>
        <p:sp>
          <p:nvSpPr>
            <p:cNvPr id="771" name="CaixaDeTexto 314"/>
            <p:cNvSpPr txBox="1">
              <a:spLocks noChangeArrowheads="1"/>
            </p:cNvSpPr>
            <p:nvPr/>
          </p:nvSpPr>
          <p:spPr bwMode="auto">
            <a:xfrm>
              <a:off x="7740218" y="3500684"/>
              <a:ext cx="78581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Gonçalo do Amarante</a:t>
              </a:r>
            </a:p>
          </p:txBody>
        </p:sp>
        <p:sp>
          <p:nvSpPr>
            <p:cNvPr id="772" name="CaixaDeTexto 315"/>
            <p:cNvSpPr txBox="1">
              <a:spLocks noChangeArrowheads="1"/>
            </p:cNvSpPr>
            <p:nvPr/>
          </p:nvSpPr>
          <p:spPr bwMode="auto">
            <a:xfrm>
              <a:off x="8172429" y="3861048"/>
              <a:ext cx="714375" cy="200025"/>
            </a:xfrm>
            <a:prstGeom prst="rect">
              <a:avLst/>
            </a:prstGeom>
            <a:noFill/>
            <a:ln w="9525">
              <a:noFill/>
              <a:miter lim="800000"/>
              <a:headEnd/>
              <a:tailEnd/>
            </a:ln>
          </p:spPr>
          <p:txBody>
            <a:bodyPr>
              <a:spAutoFit/>
            </a:bodyPr>
            <a:lstStyle/>
            <a:p>
              <a:pPr algn="ctr"/>
              <a:r>
                <a:rPr lang="pt-BR" sz="700" b="1" dirty="0" err="1">
                  <a:latin typeface="Times New Roman" pitchFamily="18" charset="0"/>
                  <a:cs typeface="Times New Roman" pitchFamily="18" charset="0"/>
                </a:rPr>
                <a:t>Parnamirim</a:t>
              </a:r>
              <a:endParaRPr lang="pt-BR" sz="700" b="1" dirty="0">
                <a:latin typeface="Times New Roman" pitchFamily="18" charset="0"/>
                <a:cs typeface="Times New Roman" pitchFamily="18" charset="0"/>
              </a:endParaRPr>
            </a:p>
          </p:txBody>
        </p:sp>
        <p:sp>
          <p:nvSpPr>
            <p:cNvPr id="773" name="CaixaDeTexto 316"/>
            <p:cNvSpPr txBox="1">
              <a:spLocks noChangeArrowheads="1"/>
            </p:cNvSpPr>
            <p:nvPr/>
          </p:nvSpPr>
          <p:spPr bwMode="auto">
            <a:xfrm>
              <a:off x="7668218" y="3788748"/>
              <a:ext cx="571502" cy="215900"/>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Macaíba</a:t>
              </a:r>
            </a:p>
          </p:txBody>
        </p:sp>
        <p:sp>
          <p:nvSpPr>
            <p:cNvPr id="774" name="CaixaDeTexto 317"/>
            <p:cNvSpPr txBox="1">
              <a:spLocks noChangeArrowheads="1"/>
            </p:cNvSpPr>
            <p:nvPr/>
          </p:nvSpPr>
          <p:spPr bwMode="auto">
            <a:xfrm>
              <a:off x="8028218" y="4076813"/>
              <a:ext cx="648000" cy="338592"/>
            </a:xfrm>
            <a:prstGeom prst="rect">
              <a:avLst/>
            </a:prstGeom>
            <a:noFill/>
            <a:ln w="9525">
              <a:noFill/>
              <a:miter lim="800000"/>
              <a:headEnd/>
              <a:tailEnd/>
            </a:ln>
          </p:spPr>
          <p:txBody>
            <a:bodyPr wrap="square">
              <a:spAutoFit/>
            </a:bodyPr>
            <a:lstStyle/>
            <a:p>
              <a:pPr algn="ctr"/>
              <a:r>
                <a:rPr lang="pt-BR" sz="800" b="1" dirty="0">
                  <a:latin typeface="Times New Roman" pitchFamily="18" charset="0"/>
                  <a:cs typeface="Times New Roman" pitchFamily="18" charset="0"/>
                </a:rPr>
                <a:t>São José de </a:t>
              </a:r>
              <a:r>
                <a:rPr lang="pt-BR" sz="800" b="1" dirty="0" err="1">
                  <a:latin typeface="Times New Roman" pitchFamily="18" charset="0"/>
                  <a:cs typeface="Times New Roman" pitchFamily="18" charset="0"/>
                </a:rPr>
                <a:t>Mipibu</a:t>
              </a:r>
              <a:endParaRPr lang="pt-BR" sz="800" b="1" dirty="0">
                <a:latin typeface="Times New Roman" pitchFamily="18" charset="0"/>
                <a:cs typeface="Times New Roman" pitchFamily="18" charset="0"/>
              </a:endParaRPr>
            </a:p>
          </p:txBody>
        </p:sp>
        <p:sp>
          <p:nvSpPr>
            <p:cNvPr id="775" name="CaixaDeTexto 318"/>
            <p:cNvSpPr txBox="1">
              <a:spLocks noChangeArrowheads="1"/>
            </p:cNvSpPr>
            <p:nvPr/>
          </p:nvSpPr>
          <p:spPr bwMode="auto">
            <a:xfrm>
              <a:off x="8388455" y="4149080"/>
              <a:ext cx="642937" cy="307777"/>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Nísia Floresta</a:t>
              </a:r>
            </a:p>
          </p:txBody>
        </p:sp>
        <p:sp>
          <p:nvSpPr>
            <p:cNvPr id="776" name="CaixaDeTexto 319"/>
            <p:cNvSpPr txBox="1">
              <a:spLocks noChangeArrowheads="1"/>
            </p:cNvSpPr>
            <p:nvPr/>
          </p:nvSpPr>
          <p:spPr bwMode="auto">
            <a:xfrm>
              <a:off x="7740380" y="4077072"/>
              <a:ext cx="428625"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Vera Cruz</a:t>
              </a:r>
            </a:p>
          </p:txBody>
        </p:sp>
        <p:sp>
          <p:nvSpPr>
            <p:cNvPr id="777" name="CaixaDeTexto 320"/>
            <p:cNvSpPr txBox="1">
              <a:spLocks noChangeArrowheads="1"/>
            </p:cNvSpPr>
            <p:nvPr/>
          </p:nvSpPr>
          <p:spPr bwMode="auto">
            <a:xfrm>
              <a:off x="7884397" y="4221088"/>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Monte Alegre</a:t>
              </a:r>
            </a:p>
          </p:txBody>
        </p:sp>
        <p:sp>
          <p:nvSpPr>
            <p:cNvPr id="778" name="CaixaDeTexto 321"/>
            <p:cNvSpPr txBox="1">
              <a:spLocks noChangeArrowheads="1"/>
            </p:cNvSpPr>
            <p:nvPr/>
          </p:nvSpPr>
          <p:spPr bwMode="auto">
            <a:xfrm>
              <a:off x="7524355" y="4365104"/>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Lagoa Salgada</a:t>
              </a:r>
            </a:p>
          </p:txBody>
        </p:sp>
        <p:sp>
          <p:nvSpPr>
            <p:cNvPr id="779" name="CaixaDeTexto 778"/>
            <p:cNvSpPr txBox="1"/>
            <p:nvPr/>
          </p:nvSpPr>
          <p:spPr>
            <a:xfrm>
              <a:off x="7669087" y="4509878"/>
              <a:ext cx="500007" cy="238152"/>
            </a:xfrm>
            <a:prstGeom prst="rect">
              <a:avLst/>
            </a:prstGeom>
            <a:noFill/>
          </p:spPr>
          <p:txBody>
            <a:bodyPr>
              <a:spAutoFit/>
            </a:bodyPr>
            <a:lstStyle/>
            <a:p>
              <a:pPr algn="ctr">
                <a:defRPr/>
              </a:pPr>
              <a:r>
                <a:rPr lang="pt-BR" sz="500" b="1" dirty="0">
                  <a:latin typeface="Times New Roman" pitchFamily="18" charset="0"/>
                  <a:ea typeface="+mn-ea"/>
                  <a:cs typeface="Times New Roman" pitchFamily="18" charset="0"/>
                </a:rPr>
                <a:t>Lagoa</a:t>
              </a:r>
              <a:r>
                <a:rPr lang="pt-BR" sz="450" b="1" dirty="0">
                  <a:latin typeface="Times New Roman" pitchFamily="18" charset="0"/>
                  <a:ea typeface="+mn-ea"/>
                  <a:cs typeface="Times New Roman" pitchFamily="18" charset="0"/>
                </a:rPr>
                <a:t> de Pedras</a:t>
              </a:r>
            </a:p>
          </p:txBody>
        </p:sp>
        <p:sp>
          <p:nvSpPr>
            <p:cNvPr id="780" name="CaixaDeTexto 323"/>
            <p:cNvSpPr txBox="1">
              <a:spLocks noChangeArrowheads="1"/>
            </p:cNvSpPr>
            <p:nvPr/>
          </p:nvSpPr>
          <p:spPr bwMode="auto">
            <a:xfrm>
              <a:off x="7429500" y="4714875"/>
              <a:ext cx="571500"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Serrinha</a:t>
              </a:r>
            </a:p>
          </p:txBody>
        </p:sp>
        <p:sp>
          <p:nvSpPr>
            <p:cNvPr id="781" name="CaixaDeTexto 324"/>
            <p:cNvSpPr txBox="1">
              <a:spLocks noChangeArrowheads="1"/>
            </p:cNvSpPr>
            <p:nvPr/>
          </p:nvSpPr>
          <p:spPr bwMode="auto">
            <a:xfrm>
              <a:off x="6732264" y="5085184"/>
              <a:ext cx="521197" cy="46166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Monte </a:t>
              </a:r>
            </a:p>
            <a:p>
              <a:pPr algn="ctr"/>
              <a:r>
                <a:rPr lang="pt-BR" sz="600" b="1">
                  <a:latin typeface="Times New Roman" pitchFamily="18" charset="0"/>
                  <a:cs typeface="Times New Roman" pitchFamily="18" charset="0"/>
                </a:rPr>
                <a:t>das Gameleiras</a:t>
              </a:r>
            </a:p>
          </p:txBody>
        </p:sp>
        <p:sp>
          <p:nvSpPr>
            <p:cNvPr id="782" name="CaixaDeTexto 325"/>
            <p:cNvSpPr txBox="1">
              <a:spLocks noChangeArrowheads="1"/>
            </p:cNvSpPr>
            <p:nvPr/>
          </p:nvSpPr>
          <p:spPr bwMode="auto">
            <a:xfrm>
              <a:off x="6948217" y="5085040"/>
              <a:ext cx="571500"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Serra </a:t>
              </a:r>
            </a:p>
            <a:p>
              <a:pPr algn="ctr"/>
              <a:r>
                <a:rPr lang="pt-BR" sz="600" b="1" dirty="0">
                  <a:latin typeface="Times New Roman" pitchFamily="18" charset="0"/>
                  <a:cs typeface="Times New Roman" pitchFamily="18" charset="0"/>
                </a:rPr>
                <a:t>de São Bento</a:t>
              </a:r>
            </a:p>
          </p:txBody>
        </p:sp>
        <p:sp>
          <p:nvSpPr>
            <p:cNvPr id="783" name="CaixaDeTexto 326"/>
            <p:cNvSpPr txBox="1">
              <a:spLocks noChangeArrowheads="1"/>
            </p:cNvSpPr>
            <p:nvPr/>
          </p:nvSpPr>
          <p:spPr bwMode="auto">
            <a:xfrm>
              <a:off x="7311593" y="5085040"/>
              <a:ext cx="428625" cy="369888"/>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Passa </a:t>
              </a:r>
            </a:p>
            <a:p>
              <a:pPr algn="ctr"/>
              <a:r>
                <a:rPr lang="pt-BR" sz="600" b="1" dirty="0">
                  <a:latin typeface="Times New Roman" pitchFamily="18" charset="0"/>
                  <a:cs typeface="Times New Roman" pitchFamily="18" charset="0"/>
                </a:rPr>
                <a:t>e </a:t>
              </a:r>
            </a:p>
            <a:p>
              <a:pPr algn="ctr"/>
              <a:r>
                <a:rPr lang="pt-BR" sz="600" b="1" dirty="0">
                  <a:latin typeface="Times New Roman" pitchFamily="18" charset="0"/>
                  <a:cs typeface="Times New Roman" pitchFamily="18" charset="0"/>
                </a:rPr>
                <a:t>Fica</a:t>
              </a:r>
            </a:p>
          </p:txBody>
        </p:sp>
        <p:sp>
          <p:nvSpPr>
            <p:cNvPr id="784" name="CaixaDeTexto 327"/>
            <p:cNvSpPr txBox="1">
              <a:spLocks noChangeArrowheads="1"/>
            </p:cNvSpPr>
            <p:nvPr/>
          </p:nvSpPr>
          <p:spPr bwMode="auto">
            <a:xfrm>
              <a:off x="7596363" y="5157192"/>
              <a:ext cx="785813" cy="20005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Nova Cruz</a:t>
              </a:r>
            </a:p>
          </p:txBody>
        </p:sp>
        <p:sp>
          <p:nvSpPr>
            <p:cNvPr id="785" name="CaixaDeTexto 328"/>
            <p:cNvSpPr txBox="1">
              <a:spLocks noChangeArrowheads="1"/>
            </p:cNvSpPr>
            <p:nvPr/>
          </p:nvSpPr>
          <p:spPr bwMode="auto">
            <a:xfrm>
              <a:off x="7236321" y="4869160"/>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Lagoa D’anta</a:t>
              </a:r>
            </a:p>
          </p:txBody>
        </p:sp>
        <p:sp>
          <p:nvSpPr>
            <p:cNvPr id="786" name="CaixaDeTexto 329"/>
            <p:cNvSpPr txBox="1">
              <a:spLocks noChangeArrowheads="1"/>
            </p:cNvSpPr>
            <p:nvPr/>
          </p:nvSpPr>
          <p:spPr bwMode="auto">
            <a:xfrm>
              <a:off x="7596218" y="4868992"/>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Santo Antônio</a:t>
              </a:r>
            </a:p>
          </p:txBody>
        </p:sp>
        <p:sp>
          <p:nvSpPr>
            <p:cNvPr id="787" name="CaixaDeTexto 786"/>
            <p:cNvSpPr txBox="1"/>
            <p:nvPr/>
          </p:nvSpPr>
          <p:spPr>
            <a:xfrm>
              <a:off x="8027822" y="5300543"/>
              <a:ext cx="571437" cy="184171"/>
            </a:xfrm>
            <a:prstGeom prst="rect">
              <a:avLst/>
            </a:prstGeom>
            <a:noFill/>
          </p:spPr>
          <p:txBody>
            <a:bodyPr>
              <a:spAutoFit/>
            </a:bodyPr>
            <a:lstStyle/>
            <a:p>
              <a:pPr>
                <a:defRPr/>
              </a:pPr>
              <a:r>
                <a:rPr lang="pt-BR" sz="600" b="1" dirty="0">
                  <a:effectLst>
                    <a:outerShdw blurRad="38100" dist="38100" dir="2700000" algn="tl">
                      <a:srgbClr val="000000">
                        <a:alpha val="43137"/>
                      </a:srgbClr>
                    </a:outerShdw>
                  </a:effectLst>
                  <a:latin typeface="Times New Roman" pitchFamily="18" charset="0"/>
                  <a:ea typeface="+mn-ea"/>
                  <a:cs typeface="Times New Roman" pitchFamily="18" charset="0"/>
                </a:rPr>
                <a:t>Montanhas</a:t>
              </a:r>
            </a:p>
          </p:txBody>
        </p:sp>
        <p:sp>
          <p:nvSpPr>
            <p:cNvPr id="788" name="CaixaDeTexto 331"/>
            <p:cNvSpPr txBox="1">
              <a:spLocks noChangeArrowheads="1"/>
            </p:cNvSpPr>
            <p:nvPr/>
          </p:nvSpPr>
          <p:spPr bwMode="auto">
            <a:xfrm>
              <a:off x="8681282" y="5085040"/>
              <a:ext cx="642937" cy="307777"/>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Baía Formosa</a:t>
              </a:r>
            </a:p>
          </p:txBody>
        </p:sp>
        <p:sp>
          <p:nvSpPr>
            <p:cNvPr id="789" name="CaixaDeTexto 332"/>
            <p:cNvSpPr txBox="1">
              <a:spLocks noChangeArrowheads="1"/>
            </p:cNvSpPr>
            <p:nvPr/>
          </p:nvSpPr>
          <p:spPr bwMode="auto">
            <a:xfrm>
              <a:off x="8316445" y="5013177"/>
              <a:ext cx="71437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Canguaretama</a:t>
              </a:r>
            </a:p>
          </p:txBody>
        </p:sp>
        <p:sp>
          <p:nvSpPr>
            <p:cNvPr id="790" name="CaixaDeTexto 333"/>
            <p:cNvSpPr txBox="1">
              <a:spLocks noChangeArrowheads="1"/>
            </p:cNvSpPr>
            <p:nvPr/>
          </p:nvSpPr>
          <p:spPr bwMode="auto">
            <a:xfrm>
              <a:off x="8676488" y="4725144"/>
              <a:ext cx="357187"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Vila Flor</a:t>
              </a:r>
            </a:p>
          </p:txBody>
        </p:sp>
        <p:sp>
          <p:nvSpPr>
            <p:cNvPr id="791" name="CaixaDeTexto 334"/>
            <p:cNvSpPr txBox="1">
              <a:spLocks noChangeArrowheads="1"/>
            </p:cNvSpPr>
            <p:nvPr/>
          </p:nvSpPr>
          <p:spPr bwMode="auto">
            <a:xfrm>
              <a:off x="8676487" y="4581128"/>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Tibau do Sul</a:t>
              </a:r>
            </a:p>
          </p:txBody>
        </p:sp>
        <p:sp>
          <p:nvSpPr>
            <p:cNvPr id="792" name="CaixaDeTexto 335"/>
            <p:cNvSpPr txBox="1">
              <a:spLocks noChangeArrowheads="1"/>
            </p:cNvSpPr>
            <p:nvPr/>
          </p:nvSpPr>
          <p:spPr bwMode="auto">
            <a:xfrm>
              <a:off x="8172430" y="4725144"/>
              <a:ext cx="71437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Goianinha</a:t>
              </a:r>
            </a:p>
          </p:txBody>
        </p:sp>
        <p:sp>
          <p:nvSpPr>
            <p:cNvPr id="793" name="CaixaDeTexto 336"/>
            <p:cNvSpPr txBox="1">
              <a:spLocks noChangeArrowheads="1"/>
            </p:cNvSpPr>
            <p:nvPr/>
          </p:nvSpPr>
          <p:spPr bwMode="auto">
            <a:xfrm>
              <a:off x="8100421" y="4797152"/>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Espírito Santo</a:t>
              </a:r>
            </a:p>
          </p:txBody>
        </p:sp>
        <p:sp>
          <p:nvSpPr>
            <p:cNvPr id="794" name="CaixaDeTexto 337"/>
            <p:cNvSpPr txBox="1">
              <a:spLocks noChangeArrowheads="1"/>
            </p:cNvSpPr>
            <p:nvPr/>
          </p:nvSpPr>
          <p:spPr bwMode="auto">
            <a:xfrm>
              <a:off x="7956404" y="4869160"/>
              <a:ext cx="386882" cy="276999"/>
            </a:xfrm>
            <a:prstGeom prst="rect">
              <a:avLst/>
            </a:prstGeom>
            <a:noFill/>
            <a:ln w="9525">
              <a:noFill/>
              <a:miter lim="800000"/>
              <a:headEnd/>
              <a:tailEnd/>
            </a:ln>
          </p:spPr>
          <p:txBody>
            <a:bodyPr>
              <a:spAutoFit/>
            </a:bodyPr>
            <a:lstStyle/>
            <a:p>
              <a:r>
                <a:rPr lang="pt-BR" sz="600" b="1" dirty="0">
                  <a:latin typeface="Times New Roman" pitchFamily="18" charset="0"/>
                  <a:cs typeface="Times New Roman" pitchFamily="18" charset="0"/>
                </a:rPr>
                <a:t>Várzea</a:t>
              </a:r>
            </a:p>
          </p:txBody>
        </p:sp>
        <p:sp>
          <p:nvSpPr>
            <p:cNvPr id="795" name="CaixaDeTexto 338"/>
            <p:cNvSpPr txBox="1">
              <a:spLocks noChangeArrowheads="1"/>
            </p:cNvSpPr>
            <p:nvPr/>
          </p:nvSpPr>
          <p:spPr bwMode="auto">
            <a:xfrm>
              <a:off x="7812388" y="4725144"/>
              <a:ext cx="571500" cy="184150"/>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Passagem</a:t>
              </a:r>
            </a:p>
          </p:txBody>
        </p:sp>
        <p:sp>
          <p:nvSpPr>
            <p:cNvPr id="796" name="CaixaDeTexto 339"/>
            <p:cNvSpPr txBox="1">
              <a:spLocks noChangeArrowheads="1"/>
            </p:cNvSpPr>
            <p:nvPr/>
          </p:nvSpPr>
          <p:spPr bwMode="auto">
            <a:xfrm>
              <a:off x="7812218" y="4652943"/>
              <a:ext cx="500063" cy="169862"/>
            </a:xfrm>
            <a:prstGeom prst="rect">
              <a:avLst/>
            </a:prstGeom>
            <a:noFill/>
            <a:ln w="9525">
              <a:noFill/>
              <a:miter lim="800000"/>
              <a:headEnd/>
              <a:tailEnd/>
            </a:ln>
          </p:spPr>
          <p:txBody>
            <a:bodyPr>
              <a:spAutoFit/>
            </a:bodyPr>
            <a:lstStyle/>
            <a:p>
              <a:pPr algn="ctr"/>
              <a:r>
                <a:rPr lang="pt-BR" sz="500" b="1" dirty="0">
                  <a:latin typeface="Times New Roman" pitchFamily="18" charset="0"/>
                  <a:cs typeface="Times New Roman" pitchFamily="18" charset="0"/>
                </a:rPr>
                <a:t>Brejinho</a:t>
              </a:r>
            </a:p>
          </p:txBody>
        </p:sp>
        <p:sp>
          <p:nvSpPr>
            <p:cNvPr id="797" name="CaixaDeTexto 340"/>
            <p:cNvSpPr txBox="1">
              <a:spLocks noChangeArrowheads="1"/>
            </p:cNvSpPr>
            <p:nvPr/>
          </p:nvSpPr>
          <p:spPr bwMode="auto">
            <a:xfrm>
              <a:off x="3347875" y="5877272"/>
              <a:ext cx="571500"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Ipueira</a:t>
              </a:r>
            </a:p>
          </p:txBody>
        </p:sp>
        <p:sp>
          <p:nvSpPr>
            <p:cNvPr id="798" name="CaixaDeTexto 341"/>
            <p:cNvSpPr txBox="1">
              <a:spLocks noChangeArrowheads="1"/>
            </p:cNvSpPr>
            <p:nvPr/>
          </p:nvSpPr>
          <p:spPr bwMode="auto">
            <a:xfrm>
              <a:off x="8244438" y="5157192"/>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Pedro Velho</a:t>
              </a:r>
            </a:p>
          </p:txBody>
        </p:sp>
        <p:sp>
          <p:nvSpPr>
            <p:cNvPr id="799" name="CaixaDeTexto 342"/>
            <p:cNvSpPr txBox="1">
              <a:spLocks noChangeArrowheads="1"/>
            </p:cNvSpPr>
            <p:nvPr/>
          </p:nvSpPr>
          <p:spPr bwMode="auto">
            <a:xfrm>
              <a:off x="8316446" y="4509120"/>
              <a:ext cx="428625"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Arês</a:t>
              </a:r>
            </a:p>
          </p:txBody>
        </p:sp>
        <p:sp>
          <p:nvSpPr>
            <p:cNvPr id="800" name="CaixaDeTexto 343"/>
            <p:cNvSpPr txBox="1">
              <a:spLocks noChangeArrowheads="1"/>
            </p:cNvSpPr>
            <p:nvPr/>
          </p:nvSpPr>
          <p:spPr bwMode="auto">
            <a:xfrm>
              <a:off x="8532471" y="4365104"/>
              <a:ext cx="785845" cy="276999"/>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Sen. Georgino Avelino</a:t>
              </a:r>
            </a:p>
          </p:txBody>
        </p:sp>
        <p:sp>
          <p:nvSpPr>
            <p:cNvPr id="801" name="CaixaDeTexto 344"/>
            <p:cNvSpPr txBox="1">
              <a:spLocks noChangeArrowheads="1"/>
            </p:cNvSpPr>
            <p:nvPr/>
          </p:nvSpPr>
          <p:spPr bwMode="auto">
            <a:xfrm>
              <a:off x="1187628" y="3501008"/>
              <a:ext cx="621264"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Severiano </a:t>
              </a:r>
            </a:p>
            <a:p>
              <a:pPr algn="ctr"/>
              <a:r>
                <a:rPr lang="pt-BR" sz="600" b="1">
                  <a:latin typeface="Times New Roman" pitchFamily="18" charset="0"/>
                  <a:cs typeface="Times New Roman" pitchFamily="18" charset="0"/>
                </a:rPr>
                <a:t>Melo</a:t>
              </a:r>
            </a:p>
          </p:txBody>
        </p:sp>
        <p:sp>
          <p:nvSpPr>
            <p:cNvPr id="802" name="CaixaDeTexto 345"/>
            <p:cNvSpPr txBox="1">
              <a:spLocks noChangeArrowheads="1"/>
            </p:cNvSpPr>
            <p:nvPr/>
          </p:nvSpPr>
          <p:spPr bwMode="auto">
            <a:xfrm>
              <a:off x="971603" y="3645024"/>
              <a:ext cx="571500"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Rodolfo Fernandes</a:t>
              </a:r>
            </a:p>
          </p:txBody>
        </p:sp>
        <p:sp>
          <p:nvSpPr>
            <p:cNvPr id="803" name="CaixaDeTexto 346"/>
            <p:cNvSpPr txBox="1">
              <a:spLocks noChangeArrowheads="1"/>
            </p:cNvSpPr>
            <p:nvPr/>
          </p:nvSpPr>
          <p:spPr bwMode="auto">
            <a:xfrm>
              <a:off x="1547669" y="3573016"/>
              <a:ext cx="357188"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Itaú</a:t>
              </a:r>
            </a:p>
          </p:txBody>
        </p:sp>
        <p:sp>
          <p:nvSpPr>
            <p:cNvPr id="804" name="CaixaDeTexto 347"/>
            <p:cNvSpPr txBox="1">
              <a:spLocks noChangeArrowheads="1"/>
            </p:cNvSpPr>
            <p:nvPr/>
          </p:nvSpPr>
          <p:spPr bwMode="auto">
            <a:xfrm>
              <a:off x="1403653" y="3789040"/>
              <a:ext cx="500063" cy="276225"/>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Riacho da Cruz</a:t>
              </a:r>
            </a:p>
          </p:txBody>
        </p:sp>
        <p:sp>
          <p:nvSpPr>
            <p:cNvPr id="805" name="CaixaDeTexto 348"/>
            <p:cNvSpPr txBox="1">
              <a:spLocks noChangeArrowheads="1"/>
            </p:cNvSpPr>
            <p:nvPr/>
          </p:nvSpPr>
          <p:spPr bwMode="auto">
            <a:xfrm>
              <a:off x="1043611" y="3861048"/>
              <a:ext cx="571500"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Tabuleiro Grande</a:t>
              </a:r>
            </a:p>
          </p:txBody>
        </p:sp>
        <p:sp>
          <p:nvSpPr>
            <p:cNvPr id="806" name="CaixaDeTexto 349"/>
            <p:cNvSpPr txBox="1">
              <a:spLocks noChangeArrowheads="1"/>
            </p:cNvSpPr>
            <p:nvPr/>
          </p:nvSpPr>
          <p:spPr bwMode="auto">
            <a:xfrm>
              <a:off x="755578" y="3933056"/>
              <a:ext cx="571500"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São </a:t>
              </a:r>
              <a:r>
                <a:rPr lang="pt-BR" sz="600" b="1" dirty="0" err="1">
                  <a:latin typeface="Times New Roman" pitchFamily="18" charset="0"/>
                  <a:cs typeface="Times New Roman" pitchFamily="18" charset="0"/>
                </a:rPr>
                <a:t>Fco</a:t>
              </a:r>
              <a:r>
                <a:rPr lang="pt-BR" sz="600" b="1" dirty="0">
                  <a:latin typeface="Times New Roman" pitchFamily="18" charset="0"/>
                  <a:cs typeface="Times New Roman" pitchFamily="18" charset="0"/>
                </a:rPr>
                <a:t> do Oeste</a:t>
              </a:r>
            </a:p>
          </p:txBody>
        </p:sp>
        <p:sp>
          <p:nvSpPr>
            <p:cNvPr id="807" name="CaixaDeTexto 350"/>
            <p:cNvSpPr txBox="1">
              <a:spLocks noChangeArrowheads="1"/>
            </p:cNvSpPr>
            <p:nvPr/>
          </p:nvSpPr>
          <p:spPr bwMode="auto">
            <a:xfrm>
              <a:off x="1000125" y="4143375"/>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Fco </a:t>
              </a:r>
            </a:p>
            <a:p>
              <a:pPr algn="ctr"/>
              <a:r>
                <a:rPr lang="pt-BR" sz="600" b="1">
                  <a:latin typeface="Times New Roman" pitchFamily="18" charset="0"/>
                  <a:cs typeface="Times New Roman" pitchFamily="18" charset="0"/>
                </a:rPr>
                <a:t>Dantas</a:t>
              </a:r>
            </a:p>
          </p:txBody>
        </p:sp>
        <p:sp>
          <p:nvSpPr>
            <p:cNvPr id="808" name="CaixaDeTexto 351"/>
            <p:cNvSpPr txBox="1">
              <a:spLocks noChangeArrowheads="1"/>
            </p:cNvSpPr>
            <p:nvPr/>
          </p:nvSpPr>
          <p:spPr bwMode="auto">
            <a:xfrm>
              <a:off x="1187628" y="4077072"/>
              <a:ext cx="571500"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Portalegre</a:t>
              </a:r>
            </a:p>
          </p:txBody>
        </p:sp>
        <p:sp>
          <p:nvSpPr>
            <p:cNvPr id="809" name="CaixaDeTexto 352"/>
            <p:cNvSpPr txBox="1">
              <a:spLocks noChangeArrowheads="1"/>
            </p:cNvSpPr>
            <p:nvPr/>
          </p:nvSpPr>
          <p:spPr bwMode="auto">
            <a:xfrm>
              <a:off x="1475661" y="4005064"/>
              <a:ext cx="42862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Viçosa</a:t>
              </a:r>
            </a:p>
          </p:txBody>
        </p:sp>
        <p:sp>
          <p:nvSpPr>
            <p:cNvPr id="810" name="CaixaDeTexto 353"/>
            <p:cNvSpPr txBox="1">
              <a:spLocks noChangeArrowheads="1"/>
            </p:cNvSpPr>
            <p:nvPr/>
          </p:nvSpPr>
          <p:spPr bwMode="auto">
            <a:xfrm>
              <a:off x="1691685" y="4005064"/>
              <a:ext cx="500063" cy="184150"/>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Umarizal</a:t>
              </a:r>
            </a:p>
          </p:txBody>
        </p:sp>
        <p:sp>
          <p:nvSpPr>
            <p:cNvPr id="811" name="CaixaDeTexto 354"/>
            <p:cNvSpPr txBox="1">
              <a:spLocks noChangeArrowheads="1"/>
            </p:cNvSpPr>
            <p:nvPr/>
          </p:nvSpPr>
          <p:spPr bwMode="auto">
            <a:xfrm>
              <a:off x="2051727" y="3861048"/>
              <a:ext cx="571500" cy="369887"/>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Olho D’água dos Borges</a:t>
              </a:r>
            </a:p>
          </p:txBody>
        </p:sp>
        <p:sp>
          <p:nvSpPr>
            <p:cNvPr id="812" name="CaixaDeTexto 355"/>
            <p:cNvSpPr txBox="1">
              <a:spLocks noChangeArrowheads="1"/>
            </p:cNvSpPr>
            <p:nvPr/>
          </p:nvSpPr>
          <p:spPr bwMode="auto">
            <a:xfrm>
              <a:off x="2214563" y="4286250"/>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Patú</a:t>
              </a:r>
            </a:p>
          </p:txBody>
        </p:sp>
        <p:sp>
          <p:nvSpPr>
            <p:cNvPr id="813" name="CaixaDeTexto 356"/>
            <p:cNvSpPr txBox="1">
              <a:spLocks noChangeArrowheads="1"/>
            </p:cNvSpPr>
            <p:nvPr/>
          </p:nvSpPr>
          <p:spPr bwMode="auto">
            <a:xfrm>
              <a:off x="1907710" y="4149080"/>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Rafael Godeiro</a:t>
              </a:r>
            </a:p>
          </p:txBody>
        </p:sp>
        <p:sp>
          <p:nvSpPr>
            <p:cNvPr id="814" name="CaixaDeTexto 357"/>
            <p:cNvSpPr txBox="1">
              <a:spLocks noChangeArrowheads="1"/>
            </p:cNvSpPr>
            <p:nvPr/>
          </p:nvSpPr>
          <p:spPr bwMode="auto">
            <a:xfrm>
              <a:off x="1979719" y="4437112"/>
              <a:ext cx="428625" cy="276225"/>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Almino Afonso</a:t>
              </a:r>
            </a:p>
          </p:txBody>
        </p:sp>
        <p:sp>
          <p:nvSpPr>
            <p:cNvPr id="815" name="CaixaDeTexto 358"/>
            <p:cNvSpPr txBox="1">
              <a:spLocks noChangeArrowheads="1"/>
            </p:cNvSpPr>
            <p:nvPr/>
          </p:nvSpPr>
          <p:spPr bwMode="auto">
            <a:xfrm>
              <a:off x="1763694" y="4365104"/>
              <a:ext cx="428625" cy="1698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Lucrécia</a:t>
              </a:r>
            </a:p>
          </p:txBody>
        </p:sp>
        <p:sp>
          <p:nvSpPr>
            <p:cNvPr id="816" name="CaixaDeTexto 815"/>
            <p:cNvSpPr txBox="1"/>
            <p:nvPr/>
          </p:nvSpPr>
          <p:spPr>
            <a:xfrm>
              <a:off x="1691224" y="4436844"/>
              <a:ext cx="428578" cy="230213"/>
            </a:xfrm>
            <a:prstGeom prst="rect">
              <a:avLst/>
            </a:prstGeom>
            <a:noFill/>
          </p:spPr>
          <p:txBody>
            <a:bodyPr>
              <a:spAutoFit/>
            </a:bodyPr>
            <a:lstStyle/>
            <a:p>
              <a:pPr algn="ctr">
                <a:defRPr/>
              </a:pPr>
              <a:r>
                <a:rPr lang="pt-BR" sz="450" b="1" dirty="0">
                  <a:latin typeface="Times New Roman" pitchFamily="18" charset="0"/>
                  <a:ea typeface="+mn-ea"/>
                  <a:cs typeface="Times New Roman" pitchFamily="18" charset="0"/>
                </a:rPr>
                <a:t>Frutuoso Gomes</a:t>
              </a:r>
            </a:p>
          </p:txBody>
        </p:sp>
        <p:sp>
          <p:nvSpPr>
            <p:cNvPr id="817" name="CaixaDeTexto 360"/>
            <p:cNvSpPr txBox="1">
              <a:spLocks noChangeArrowheads="1"/>
            </p:cNvSpPr>
            <p:nvPr/>
          </p:nvSpPr>
          <p:spPr bwMode="auto">
            <a:xfrm>
              <a:off x="1763694" y="4725144"/>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João Dias</a:t>
              </a:r>
            </a:p>
          </p:txBody>
        </p:sp>
        <p:sp>
          <p:nvSpPr>
            <p:cNvPr id="818" name="CaixaDeTexto 361"/>
            <p:cNvSpPr txBox="1">
              <a:spLocks noChangeArrowheads="1"/>
            </p:cNvSpPr>
            <p:nvPr/>
          </p:nvSpPr>
          <p:spPr bwMode="auto">
            <a:xfrm>
              <a:off x="1403652" y="4509120"/>
              <a:ext cx="504058" cy="276999"/>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Antônio Martins</a:t>
              </a:r>
            </a:p>
          </p:txBody>
        </p:sp>
        <p:sp>
          <p:nvSpPr>
            <p:cNvPr id="819" name="CaixaDeTexto 362"/>
            <p:cNvSpPr txBox="1">
              <a:spLocks noChangeArrowheads="1"/>
            </p:cNvSpPr>
            <p:nvPr/>
          </p:nvSpPr>
          <p:spPr bwMode="auto">
            <a:xfrm>
              <a:off x="1214438" y="4929188"/>
              <a:ext cx="714375" cy="20005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Alexandria</a:t>
              </a:r>
            </a:p>
          </p:txBody>
        </p:sp>
        <p:sp>
          <p:nvSpPr>
            <p:cNvPr id="820" name="CaixaDeTexto 363"/>
            <p:cNvSpPr txBox="1">
              <a:spLocks noChangeArrowheads="1"/>
            </p:cNvSpPr>
            <p:nvPr/>
          </p:nvSpPr>
          <p:spPr bwMode="auto">
            <a:xfrm>
              <a:off x="1187628" y="4725144"/>
              <a:ext cx="42862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Pilões</a:t>
              </a:r>
            </a:p>
          </p:txBody>
        </p:sp>
        <p:sp>
          <p:nvSpPr>
            <p:cNvPr id="821" name="CaixaDeTexto 364"/>
            <p:cNvSpPr txBox="1">
              <a:spLocks noChangeArrowheads="1"/>
            </p:cNvSpPr>
            <p:nvPr/>
          </p:nvSpPr>
          <p:spPr bwMode="auto">
            <a:xfrm>
              <a:off x="1259636" y="4365104"/>
              <a:ext cx="500062"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Serrinha dos Pintos</a:t>
              </a:r>
            </a:p>
          </p:txBody>
        </p:sp>
        <p:sp>
          <p:nvSpPr>
            <p:cNvPr id="822" name="CaixaDeTexto 365"/>
            <p:cNvSpPr txBox="1">
              <a:spLocks noChangeArrowheads="1"/>
            </p:cNvSpPr>
            <p:nvPr/>
          </p:nvSpPr>
          <p:spPr bwMode="auto">
            <a:xfrm>
              <a:off x="1475661" y="4221088"/>
              <a:ext cx="500063"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Martins</a:t>
              </a:r>
            </a:p>
          </p:txBody>
        </p:sp>
        <p:sp>
          <p:nvSpPr>
            <p:cNvPr id="823" name="CaixaDeTexto 366"/>
            <p:cNvSpPr txBox="1">
              <a:spLocks noChangeArrowheads="1"/>
            </p:cNvSpPr>
            <p:nvPr/>
          </p:nvSpPr>
          <p:spPr bwMode="auto">
            <a:xfrm>
              <a:off x="827586" y="5085184"/>
              <a:ext cx="571500" cy="307777"/>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Ten. Ananias</a:t>
              </a:r>
            </a:p>
          </p:txBody>
        </p:sp>
        <p:sp>
          <p:nvSpPr>
            <p:cNvPr id="824" name="CaixaDeTexto 367"/>
            <p:cNvSpPr txBox="1">
              <a:spLocks noChangeArrowheads="1"/>
            </p:cNvSpPr>
            <p:nvPr/>
          </p:nvSpPr>
          <p:spPr bwMode="auto">
            <a:xfrm>
              <a:off x="827586" y="4725144"/>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Marcelino Vieira</a:t>
              </a:r>
            </a:p>
          </p:txBody>
        </p:sp>
        <p:sp>
          <p:nvSpPr>
            <p:cNvPr id="825" name="CaixaDeTexto 368"/>
            <p:cNvSpPr txBox="1">
              <a:spLocks noChangeArrowheads="1"/>
            </p:cNvSpPr>
            <p:nvPr/>
          </p:nvSpPr>
          <p:spPr bwMode="auto">
            <a:xfrm>
              <a:off x="611562" y="5143500"/>
              <a:ext cx="460002" cy="184666"/>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Paraná</a:t>
              </a:r>
            </a:p>
          </p:txBody>
        </p:sp>
        <p:sp>
          <p:nvSpPr>
            <p:cNvPr id="826" name="CaixaDeTexto 369"/>
            <p:cNvSpPr txBox="1">
              <a:spLocks noChangeArrowheads="1"/>
            </p:cNvSpPr>
            <p:nvPr/>
          </p:nvSpPr>
          <p:spPr bwMode="auto">
            <a:xfrm>
              <a:off x="611561" y="5013176"/>
              <a:ext cx="428625"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Major Sales</a:t>
              </a:r>
            </a:p>
          </p:txBody>
        </p:sp>
        <p:sp>
          <p:nvSpPr>
            <p:cNvPr id="827" name="CaixaDeTexto 370"/>
            <p:cNvSpPr txBox="1">
              <a:spLocks noChangeArrowheads="1"/>
            </p:cNvSpPr>
            <p:nvPr/>
          </p:nvSpPr>
          <p:spPr bwMode="auto">
            <a:xfrm>
              <a:off x="323528" y="4941168"/>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Luis Gomes</a:t>
              </a:r>
            </a:p>
          </p:txBody>
        </p:sp>
        <p:sp>
          <p:nvSpPr>
            <p:cNvPr id="828" name="CaixaDeTexto 371"/>
            <p:cNvSpPr txBox="1">
              <a:spLocks noChangeArrowheads="1"/>
            </p:cNvSpPr>
            <p:nvPr/>
          </p:nvSpPr>
          <p:spPr bwMode="auto">
            <a:xfrm>
              <a:off x="539553" y="4797152"/>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José da Penha</a:t>
              </a:r>
            </a:p>
          </p:txBody>
        </p:sp>
        <p:sp>
          <p:nvSpPr>
            <p:cNvPr id="829" name="CaixaDeTexto 372"/>
            <p:cNvSpPr txBox="1">
              <a:spLocks noChangeArrowheads="1"/>
            </p:cNvSpPr>
            <p:nvPr/>
          </p:nvSpPr>
          <p:spPr bwMode="auto">
            <a:xfrm>
              <a:off x="467545" y="4653136"/>
              <a:ext cx="432050" cy="216024"/>
            </a:xfrm>
            <a:prstGeom prst="rect">
              <a:avLst/>
            </a:prstGeom>
            <a:noFill/>
            <a:ln w="9525">
              <a:noFill/>
              <a:miter lim="800000"/>
              <a:headEnd/>
              <a:tailEnd/>
            </a:ln>
          </p:spPr>
          <p:txBody>
            <a:bodyPr>
              <a:spAutoFit/>
            </a:bodyPr>
            <a:lstStyle/>
            <a:p>
              <a:pPr algn="ctr"/>
              <a:r>
                <a:rPr lang="pt-BR" sz="400" b="1">
                  <a:latin typeface="Times New Roman" pitchFamily="18" charset="0"/>
                  <a:cs typeface="Times New Roman" pitchFamily="18" charset="0"/>
                </a:rPr>
                <a:t>Riacho de Santana</a:t>
              </a:r>
            </a:p>
          </p:txBody>
        </p:sp>
        <p:sp>
          <p:nvSpPr>
            <p:cNvPr id="830" name="CaixaDeTexto 374"/>
            <p:cNvSpPr txBox="1">
              <a:spLocks noChangeArrowheads="1"/>
            </p:cNvSpPr>
            <p:nvPr/>
          </p:nvSpPr>
          <p:spPr bwMode="auto">
            <a:xfrm>
              <a:off x="251520" y="4581128"/>
              <a:ext cx="428625" cy="369888"/>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Cel. João Pessoa</a:t>
              </a:r>
            </a:p>
          </p:txBody>
        </p:sp>
        <p:sp>
          <p:nvSpPr>
            <p:cNvPr id="831" name="CaixaDeTexto 377"/>
            <p:cNvSpPr txBox="1">
              <a:spLocks noChangeArrowheads="1"/>
            </p:cNvSpPr>
            <p:nvPr/>
          </p:nvSpPr>
          <p:spPr bwMode="auto">
            <a:xfrm>
              <a:off x="467545" y="4365104"/>
              <a:ext cx="500062"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Encanto</a:t>
              </a:r>
            </a:p>
          </p:txBody>
        </p:sp>
        <p:sp>
          <p:nvSpPr>
            <p:cNvPr id="832" name="CaixaDeTexto 378"/>
            <p:cNvSpPr txBox="1">
              <a:spLocks noChangeArrowheads="1"/>
            </p:cNvSpPr>
            <p:nvPr/>
          </p:nvSpPr>
          <p:spPr bwMode="auto">
            <a:xfrm>
              <a:off x="683272" y="4509878"/>
              <a:ext cx="571437" cy="276256"/>
            </a:xfrm>
            <a:prstGeom prst="rect">
              <a:avLst/>
            </a:prstGeom>
            <a:noFill/>
            <a:ln w="9525">
              <a:noFill/>
              <a:miter lim="800000"/>
              <a:headEnd/>
              <a:tailEnd/>
            </a:ln>
          </p:spPr>
          <p:txBody>
            <a:bodyPr>
              <a:spAutoFit/>
            </a:bodyPr>
            <a:lstStyle/>
            <a:p>
              <a:pPr algn="ctr">
                <a:defRPr/>
              </a:pPr>
              <a:r>
                <a:rPr lang="pt-BR" sz="600" b="1" kern="800" dirty="0">
                  <a:latin typeface="Times New Roman" pitchFamily="18" charset="0"/>
                  <a:cs typeface="Times New Roman" pitchFamily="18" charset="0"/>
                </a:rPr>
                <a:t>Rafael Fernandes</a:t>
              </a:r>
            </a:p>
          </p:txBody>
        </p:sp>
        <p:sp>
          <p:nvSpPr>
            <p:cNvPr id="833" name="CaixaDeTexto 379"/>
            <p:cNvSpPr txBox="1">
              <a:spLocks noChangeArrowheads="1"/>
            </p:cNvSpPr>
            <p:nvPr/>
          </p:nvSpPr>
          <p:spPr bwMode="auto">
            <a:xfrm>
              <a:off x="827586" y="4293096"/>
              <a:ext cx="576066" cy="369332"/>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Pau dos Ferros</a:t>
              </a:r>
            </a:p>
          </p:txBody>
        </p:sp>
        <p:sp>
          <p:nvSpPr>
            <p:cNvPr id="834" name="CaixaDeTexto 380"/>
            <p:cNvSpPr txBox="1">
              <a:spLocks noChangeArrowheads="1"/>
            </p:cNvSpPr>
            <p:nvPr/>
          </p:nvSpPr>
          <p:spPr bwMode="auto">
            <a:xfrm>
              <a:off x="467545" y="4509120"/>
              <a:ext cx="428625" cy="2460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Água Nova</a:t>
              </a:r>
            </a:p>
          </p:txBody>
        </p:sp>
      </p:grpSp>
      <p:sp>
        <p:nvSpPr>
          <p:cNvPr id="835" name="CaixaDeTexto 282"/>
          <p:cNvSpPr txBox="1">
            <a:spLocks noChangeArrowheads="1"/>
          </p:cNvSpPr>
          <p:nvPr/>
        </p:nvSpPr>
        <p:spPr bwMode="auto">
          <a:xfrm>
            <a:off x="4211638" y="5156771"/>
            <a:ext cx="500062" cy="339725"/>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S. J. Seridó</a:t>
            </a:r>
          </a:p>
        </p:txBody>
      </p:sp>
      <p:sp>
        <p:nvSpPr>
          <p:cNvPr id="836" name="CaixaDeTexto 361"/>
          <p:cNvSpPr txBox="1">
            <a:spLocks noChangeArrowheads="1"/>
          </p:cNvSpPr>
          <p:nvPr/>
        </p:nvSpPr>
        <p:spPr bwMode="auto">
          <a:xfrm>
            <a:off x="6191250" y="5517232"/>
            <a:ext cx="2952750" cy="1200329"/>
          </a:xfrm>
          <a:prstGeom prst="rect">
            <a:avLst/>
          </a:prstGeom>
          <a:noFill/>
          <a:ln w="9525">
            <a:noFill/>
            <a:miter lim="800000"/>
            <a:headEnd/>
            <a:tailEnd/>
          </a:ln>
        </p:spPr>
        <p:txBody>
          <a:bodyPr>
            <a:spAutoFit/>
          </a:bodyPr>
          <a:lstStyle/>
          <a:p>
            <a:pPr>
              <a:lnSpc>
                <a:spcPct val="150000"/>
              </a:lnSpc>
            </a:pPr>
            <a:r>
              <a:rPr lang="pt-BR" sz="1200" b="1" dirty="0" smtClean="0">
                <a:effectLst>
                  <a:outerShdw blurRad="38100" dist="38100" dir="2700000" algn="tl">
                    <a:srgbClr val="000000">
                      <a:alpha val="43137"/>
                    </a:srgbClr>
                  </a:outerShdw>
                </a:effectLst>
              </a:rPr>
              <a:t>DEN 1 E DEN 2</a:t>
            </a:r>
            <a:endParaRPr lang="pt-BR" sz="1200" b="1" dirty="0">
              <a:effectLst>
                <a:outerShdw blurRad="38100" dist="38100" dir="2700000" algn="tl">
                  <a:srgbClr val="000000">
                    <a:alpha val="43137"/>
                  </a:srgbClr>
                </a:outerShdw>
              </a:effectLst>
            </a:endParaRPr>
          </a:p>
          <a:p>
            <a:pPr>
              <a:lnSpc>
                <a:spcPct val="150000"/>
              </a:lnSpc>
            </a:pPr>
            <a:r>
              <a:rPr lang="pt-BR" sz="1200" b="1" dirty="0" smtClean="0">
                <a:effectLst>
                  <a:outerShdw blurRad="38100" dist="38100" dir="2700000" algn="tl">
                    <a:srgbClr val="000000">
                      <a:alpha val="43137"/>
                    </a:srgbClr>
                  </a:outerShdw>
                </a:effectLst>
              </a:rPr>
              <a:t>DEN 1</a:t>
            </a:r>
          </a:p>
          <a:p>
            <a:pPr>
              <a:lnSpc>
                <a:spcPct val="150000"/>
              </a:lnSpc>
            </a:pPr>
            <a:r>
              <a:rPr lang="pt-BR" sz="1200" b="1" dirty="0" smtClean="0">
                <a:effectLst>
                  <a:outerShdw blurRad="38100" dist="38100" dir="2700000" algn="tl">
                    <a:srgbClr val="000000">
                      <a:alpha val="43137"/>
                    </a:srgbClr>
                  </a:outerShdw>
                </a:effectLst>
              </a:rPr>
              <a:t>DEN 1 / DEN 2 / DEN 3 / DEN 4 </a:t>
            </a:r>
          </a:p>
          <a:p>
            <a:pPr>
              <a:lnSpc>
                <a:spcPct val="150000"/>
              </a:lnSpc>
            </a:pPr>
            <a:r>
              <a:rPr lang="pt-BR" sz="1200" b="1" dirty="0" smtClean="0">
                <a:effectLst>
                  <a:outerShdw blurRad="38100" dist="38100" dir="2700000" algn="tl">
                    <a:srgbClr val="000000">
                      <a:alpha val="43137"/>
                    </a:srgbClr>
                  </a:outerShdw>
                </a:effectLst>
              </a:rPr>
              <a:t>DEN 3 </a:t>
            </a:r>
            <a:endParaRPr lang="pt-BR" sz="1200" b="1" dirty="0">
              <a:effectLst>
                <a:outerShdw blurRad="38100" dist="38100" dir="2700000" algn="tl">
                  <a:srgbClr val="000000">
                    <a:alpha val="43137"/>
                  </a:srgbClr>
                </a:outerShdw>
              </a:effectLst>
            </a:endParaRPr>
          </a:p>
        </p:txBody>
      </p:sp>
      <p:sp>
        <p:nvSpPr>
          <p:cNvPr id="840" name="Retângulo 839"/>
          <p:cNvSpPr/>
          <p:nvPr/>
        </p:nvSpPr>
        <p:spPr>
          <a:xfrm>
            <a:off x="5940152" y="5589240"/>
            <a:ext cx="249957" cy="218775"/>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effectLst>
                <a:outerShdw blurRad="38100" dist="38100" dir="2700000" algn="tl">
                  <a:srgbClr val="000000">
                    <a:alpha val="43137"/>
                  </a:srgbClr>
                </a:outerShdw>
              </a:effectLst>
            </a:endParaRPr>
          </a:p>
        </p:txBody>
      </p:sp>
      <p:sp>
        <p:nvSpPr>
          <p:cNvPr id="842" name="Retângulo 841"/>
          <p:cNvSpPr/>
          <p:nvPr/>
        </p:nvSpPr>
        <p:spPr>
          <a:xfrm>
            <a:off x="5940152" y="5877272"/>
            <a:ext cx="249957" cy="220362"/>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effectLst>
                <a:outerShdw blurRad="38100" dist="38100" dir="2700000" algn="tl">
                  <a:srgbClr val="000000">
                    <a:alpha val="43137"/>
                  </a:srgbClr>
                </a:outerShdw>
              </a:effectLst>
            </a:endParaRPr>
          </a:p>
        </p:txBody>
      </p:sp>
      <p:sp>
        <p:nvSpPr>
          <p:cNvPr id="364" name="Retângulo 363"/>
          <p:cNvSpPr/>
          <p:nvPr/>
        </p:nvSpPr>
        <p:spPr>
          <a:xfrm>
            <a:off x="5940152" y="6165304"/>
            <a:ext cx="249957" cy="22036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effectLst>
                <a:outerShdw blurRad="38100" dist="38100" dir="2700000" algn="tl">
                  <a:srgbClr val="000000">
                    <a:alpha val="43137"/>
                  </a:srgbClr>
                </a:outerShdw>
              </a:effectLst>
            </a:endParaRPr>
          </a:p>
        </p:txBody>
      </p:sp>
      <p:sp>
        <p:nvSpPr>
          <p:cNvPr id="365" name="Retângulo 364"/>
          <p:cNvSpPr/>
          <p:nvPr/>
        </p:nvSpPr>
        <p:spPr>
          <a:xfrm>
            <a:off x="5940152" y="6453336"/>
            <a:ext cx="249957" cy="21270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effectLst>
                <a:outerShdw blurRad="38100" dist="38100" dir="2700000" algn="tl">
                  <a:srgbClr val="000000">
                    <a:alpha val="43137"/>
                  </a:srgbClr>
                </a:outerShdw>
              </a:effectLst>
            </a:endParaRPr>
          </a:p>
        </p:txBody>
      </p:sp>
      <p:sp>
        <p:nvSpPr>
          <p:cNvPr id="366" name="CaixaDeTexto 365"/>
          <p:cNvSpPr txBox="1"/>
          <p:nvPr/>
        </p:nvSpPr>
        <p:spPr>
          <a:xfrm>
            <a:off x="323528" y="332656"/>
            <a:ext cx="8640960" cy="954107"/>
          </a:xfrm>
          <a:prstGeom prst="rect">
            <a:avLst/>
          </a:prstGeom>
          <a:noFill/>
        </p:spPr>
        <p:txBody>
          <a:bodyPr wrap="square" rtlCol="0">
            <a:spAutoFit/>
          </a:bodyPr>
          <a:lstStyle/>
          <a:p>
            <a:pPr algn="ctr"/>
            <a:r>
              <a:rPr lang="pt-BR" sz="2800" b="1" dirty="0" smtClean="0">
                <a:solidFill>
                  <a:srgbClr val="002060"/>
                </a:solidFill>
                <a:effectLst>
                  <a:outerShdw blurRad="38100" dist="38100" dir="2700000" algn="tl">
                    <a:srgbClr val="000000">
                      <a:alpha val="43137"/>
                    </a:srgbClr>
                  </a:outerShdw>
                </a:effectLst>
                <a:latin typeface="Baskerville Old Face" pitchFamily="18" charset="0"/>
                <a:ea typeface="Tahoma" pitchFamily="34" charset="0"/>
                <a:cs typeface="Tahoma" pitchFamily="34" charset="0"/>
              </a:rPr>
              <a:t>MAPA DA CIRCULAÇÃO DO VIRAL DE DENGUE NO ESTADO DO RN ANO DE 2018</a:t>
            </a:r>
            <a:endParaRPr lang="pt-BR" sz="2800" b="1" dirty="0">
              <a:solidFill>
                <a:srgbClr val="002060"/>
              </a:solidFill>
              <a:effectLst>
                <a:outerShdw blurRad="38100" dist="38100" dir="2700000" algn="tl">
                  <a:srgbClr val="000000">
                    <a:alpha val="43137"/>
                  </a:srgbClr>
                </a:outerShdw>
              </a:effectLst>
              <a:latin typeface="Baskerville Old Face" pitchFamily="18" charset="0"/>
              <a:ea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26d69b_2f4383480f504af38e71623af119b9d31.jpg"/>
          <p:cNvPicPr>
            <a:picLocks noChangeAspect="1"/>
          </p:cNvPicPr>
          <p:nvPr/>
        </p:nvPicPr>
        <p:blipFill>
          <a:blip r:embed="rId2" cstate="print"/>
          <a:srcRect l="18853" r="16104" b="52528"/>
          <a:stretch>
            <a:fillRect/>
          </a:stretch>
        </p:blipFill>
        <p:spPr>
          <a:xfrm>
            <a:off x="0" y="1"/>
            <a:ext cx="1619672" cy="1024922"/>
          </a:xfrm>
          <a:prstGeom prst="rect">
            <a:avLst/>
          </a:prstGeom>
        </p:spPr>
      </p:pic>
      <p:sp>
        <p:nvSpPr>
          <p:cNvPr id="3" name="CaixaDeTexto 2"/>
          <p:cNvSpPr txBox="1"/>
          <p:nvPr/>
        </p:nvSpPr>
        <p:spPr>
          <a:xfrm>
            <a:off x="179512" y="1124744"/>
            <a:ext cx="8784976" cy="3108543"/>
          </a:xfrm>
          <a:prstGeom prst="rect">
            <a:avLst/>
          </a:prstGeom>
          <a:solidFill>
            <a:schemeClr val="bg1"/>
          </a:solidFill>
          <a:ln>
            <a:noFill/>
          </a:ln>
        </p:spPr>
        <p:txBody>
          <a:bodyPr wrap="square" rtlCol="0">
            <a:spAutoFit/>
          </a:bodyPr>
          <a:lstStyle/>
          <a:p>
            <a:pPr algn="just"/>
            <a:r>
              <a:rPr lang="pt-BR" dirty="0" smtClean="0">
                <a:latin typeface="David" pitchFamily="34" charset="-79"/>
                <a:cs typeface="David" pitchFamily="34" charset="-79"/>
              </a:rPr>
              <a:t>	</a:t>
            </a:r>
            <a:r>
              <a:rPr lang="pt-BR" sz="1600" dirty="0" smtClean="0"/>
              <a:t>Os óbitos notificados por dengue, zika e chikungunya são na sua maioria evitáveis tornando-se um indicador sensível da qualidade da assistência.  Fazendo um recorte anual dos casos de 2016 tivemos 255 casos notificados nos quais foram confirmados 87 casos de Chikungunya, 7 casos de zika, 45 casos de dengue, 102 casos descartados por critérios clinico epidemiológico e clínico laboratorial e 14 casos arquivos por falta de requisitos para analise de prontuário dos pacientes. No ano de 2017, tivemos 57 casos de notificações suspeitos de óbito por arboviroses, nos quais 15 casos foram confirmados com Dengue, 1 caso com zika, 5 casos com chikungunya, 18 casos foram descartados e 18 ainda encontram-se no processo de investigação de óbito pela comissão de óbito por arboviroses da Secretaria Estadual de Saúde do RN. No primeiro Semestre de 2018 já temos 36 casos de óbito suspeito pelos agravos, nos quais 1 já está encerrado e confirmado Dengue Grave, e 35 casos estão em processo de investigação. </a:t>
            </a:r>
            <a:endParaRPr lang="pt-BR" dirty="0" smtClean="0"/>
          </a:p>
          <a:p>
            <a:pPr algn="just"/>
            <a:endParaRPr lang="pt-BR" dirty="0"/>
          </a:p>
        </p:txBody>
      </p:sp>
      <p:sp>
        <p:nvSpPr>
          <p:cNvPr id="8" name="Retângulo 7"/>
          <p:cNvSpPr/>
          <p:nvPr/>
        </p:nvSpPr>
        <p:spPr>
          <a:xfrm>
            <a:off x="0" y="5229200"/>
            <a:ext cx="4675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331640" y="0"/>
            <a:ext cx="7812360" cy="1354217"/>
          </a:xfrm>
          <a:prstGeom prst="rect">
            <a:avLst/>
          </a:prstGeom>
          <a:noFill/>
        </p:spPr>
        <p:txBody>
          <a:bodyPr wrap="square" rtlCol="0">
            <a:spAutoFit/>
          </a:bodyPr>
          <a:lstStyle/>
          <a:p>
            <a:pPr algn="ctr"/>
            <a:r>
              <a:rPr lang="pt-BR" sz="1600" b="1" dirty="0" smtClean="0">
                <a:latin typeface="Arial Black" pitchFamily="34" charset="0"/>
              </a:rPr>
              <a:t>ÓBITOS NOTIFICADOS, CONFIRMADOS E DESCARTADOS PARA DENGUE, CHIKUNGUNYA E ZIKA SEGUNDO ANO DE EPIDEMIOLÓGICO DE SINTOMAS, RIO GRANDE DO NORTE – 2016, 2017 E 2018*.</a:t>
            </a:r>
            <a:endParaRPr lang="pt-BR" sz="1600" dirty="0" smtClean="0">
              <a:latin typeface="Arial Black" pitchFamily="34" charset="0"/>
            </a:endParaRPr>
          </a:p>
          <a:p>
            <a:pPr algn="ctr"/>
            <a:endParaRPr lang="pt-BR" sz="1600" dirty="0">
              <a:solidFill>
                <a:srgbClr val="0070C0"/>
              </a:solidFill>
            </a:endParaRPr>
          </a:p>
        </p:txBody>
      </p:sp>
      <p:pic>
        <p:nvPicPr>
          <p:cNvPr id="11" name="Imagem 10"/>
          <p:cNvPicPr/>
          <p:nvPr/>
        </p:nvPicPr>
        <p:blipFill>
          <a:blip r:embed="rId3" cstate="print"/>
          <a:srcRect/>
          <a:stretch>
            <a:fillRect/>
          </a:stretch>
        </p:blipFill>
        <p:spPr bwMode="auto">
          <a:xfrm>
            <a:off x="323528" y="4005064"/>
            <a:ext cx="8424936" cy="24763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mages.png"/>
          <p:cNvPicPr>
            <a:picLocks noChangeAspect="1"/>
          </p:cNvPicPr>
          <p:nvPr/>
        </p:nvPicPr>
        <p:blipFill>
          <a:blip r:embed="rId2" cstate="print"/>
          <a:stretch>
            <a:fillRect/>
          </a:stretch>
        </p:blipFill>
        <p:spPr>
          <a:xfrm>
            <a:off x="0" y="5382344"/>
            <a:ext cx="1475656" cy="1475656"/>
          </a:xfrm>
          <a:prstGeom prst="rect">
            <a:avLst/>
          </a:prstGeom>
        </p:spPr>
      </p:pic>
      <p:graphicFrame>
        <p:nvGraphicFramePr>
          <p:cNvPr id="5" name="Gráfico 4"/>
          <p:cNvGraphicFramePr/>
          <p:nvPr/>
        </p:nvGraphicFramePr>
        <p:xfrm>
          <a:off x="323528" y="1268760"/>
          <a:ext cx="8496944" cy="489654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m 5" descr="1515666830.jpg"/>
          <p:cNvPicPr>
            <a:picLocks noChangeAspect="1"/>
          </p:cNvPicPr>
          <p:nvPr/>
        </p:nvPicPr>
        <p:blipFill>
          <a:blip r:embed="rId4" cstate="print"/>
          <a:srcRect t="15810" b="15810"/>
          <a:stretch>
            <a:fillRect/>
          </a:stretch>
        </p:blipFill>
        <p:spPr>
          <a:xfrm>
            <a:off x="251520" y="0"/>
            <a:ext cx="2052736" cy="1052736"/>
          </a:xfrm>
          <a:prstGeom prst="rect">
            <a:avLst/>
          </a:prstGeom>
        </p:spPr>
      </p:pic>
      <p:sp>
        <p:nvSpPr>
          <p:cNvPr id="8" name="CaixaDeTexto 7"/>
          <p:cNvSpPr txBox="1"/>
          <p:nvPr/>
        </p:nvSpPr>
        <p:spPr>
          <a:xfrm>
            <a:off x="1763688" y="764704"/>
            <a:ext cx="6048672" cy="707886"/>
          </a:xfrm>
          <a:prstGeom prst="rect">
            <a:avLst/>
          </a:prstGeom>
          <a:noFill/>
        </p:spPr>
        <p:txBody>
          <a:bodyPr wrap="square" rtlCol="0">
            <a:spAutoFit/>
          </a:bodyPr>
          <a:lstStyle/>
          <a:p>
            <a:pPr algn="ctr"/>
            <a:r>
              <a:rPr lang="pt-BR" sz="2000" dirty="0" smtClean="0">
                <a:solidFill>
                  <a:srgbClr val="002060"/>
                </a:solidFill>
                <a:latin typeface="Britannic Bold" pitchFamily="34" charset="0"/>
              </a:rPr>
              <a:t>INVESTIGAÇÃO DE ÓBITOS POR ARBOVIROSES – ESTADO DO RN ANO DE 2016</a:t>
            </a:r>
            <a:endParaRPr lang="pt-BR" sz="2000" dirty="0">
              <a:solidFill>
                <a:srgbClr val="002060"/>
              </a:solidFill>
              <a:latin typeface="Britannic Bold" pitchFamily="34" charset="0"/>
            </a:endParaRPr>
          </a:p>
        </p:txBody>
      </p:sp>
      <p:sp>
        <p:nvSpPr>
          <p:cNvPr id="10" name="CaixaDeTexto 9"/>
          <p:cNvSpPr txBox="1"/>
          <p:nvPr/>
        </p:nvSpPr>
        <p:spPr>
          <a:xfrm>
            <a:off x="5220072" y="6165304"/>
            <a:ext cx="3744416" cy="369332"/>
          </a:xfrm>
          <a:prstGeom prst="rect">
            <a:avLst/>
          </a:prstGeom>
          <a:noFill/>
        </p:spPr>
        <p:txBody>
          <a:bodyPr wrap="square" rtlCol="0">
            <a:spAutoFit/>
          </a:bodyPr>
          <a:lstStyle/>
          <a:p>
            <a:pPr algn="r"/>
            <a:r>
              <a:rPr lang="pt-BR" dirty="0" smtClean="0">
                <a:solidFill>
                  <a:srgbClr val="002060"/>
                </a:solidFill>
                <a:effectLst>
                  <a:outerShdw blurRad="38100" dist="38100" dir="2700000" algn="tl">
                    <a:srgbClr val="000000">
                      <a:alpha val="43137"/>
                    </a:srgbClr>
                  </a:outerShdw>
                </a:effectLst>
                <a:latin typeface="Britannic Bold" pitchFamily="34" charset="0"/>
              </a:rPr>
              <a:t>TOTAL DE CASOS - 255</a:t>
            </a:r>
            <a:endParaRPr lang="pt-BR" dirty="0">
              <a:solidFill>
                <a:srgbClr val="002060"/>
              </a:solidFill>
              <a:effectLst>
                <a:outerShdw blurRad="38100" dist="38100" dir="2700000" algn="tl">
                  <a:srgbClr val="000000">
                    <a:alpha val="43137"/>
                  </a:srgbClr>
                </a:outerShdw>
              </a:effectLst>
              <a:latin typeface="Britannic Bold" pitchFamily="34" charset="0"/>
            </a:endParaRPr>
          </a:p>
        </p:txBody>
      </p:sp>
      <p:pic>
        <p:nvPicPr>
          <p:cNvPr id="1026" name="Imagem 1" descr="C:\Users\andremoura\Pictures\Arte 2017\Arte logo SUVISA\Arte final logo SUVISA Doc..jpg"/>
          <p:cNvPicPr>
            <a:picLocks noChangeAspect="1" noChangeArrowheads="1"/>
          </p:cNvPicPr>
          <p:nvPr/>
        </p:nvPicPr>
        <p:blipFill>
          <a:blip r:embed="rId5" cstate="print"/>
          <a:srcRect/>
          <a:stretch>
            <a:fillRect/>
          </a:stretch>
        </p:blipFill>
        <p:spPr bwMode="auto">
          <a:xfrm>
            <a:off x="7640835" y="44624"/>
            <a:ext cx="1107629" cy="93245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mages.png"/>
          <p:cNvPicPr>
            <a:picLocks noChangeAspect="1"/>
          </p:cNvPicPr>
          <p:nvPr/>
        </p:nvPicPr>
        <p:blipFill>
          <a:blip r:embed="rId2" cstate="print"/>
          <a:stretch>
            <a:fillRect/>
          </a:stretch>
        </p:blipFill>
        <p:spPr>
          <a:xfrm>
            <a:off x="0" y="5382344"/>
            <a:ext cx="1475656" cy="1475656"/>
          </a:xfrm>
          <a:prstGeom prst="rect">
            <a:avLst/>
          </a:prstGeom>
        </p:spPr>
      </p:pic>
      <p:graphicFrame>
        <p:nvGraphicFramePr>
          <p:cNvPr id="5" name="Gráfico 4"/>
          <p:cNvGraphicFramePr/>
          <p:nvPr/>
        </p:nvGraphicFramePr>
        <p:xfrm>
          <a:off x="251520" y="1412776"/>
          <a:ext cx="8640960" cy="4464496"/>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m 5" descr="1515666830.jpg"/>
          <p:cNvPicPr>
            <a:picLocks noChangeAspect="1"/>
          </p:cNvPicPr>
          <p:nvPr/>
        </p:nvPicPr>
        <p:blipFill>
          <a:blip r:embed="rId4" cstate="print"/>
          <a:srcRect t="15810" b="15810"/>
          <a:stretch>
            <a:fillRect/>
          </a:stretch>
        </p:blipFill>
        <p:spPr>
          <a:xfrm>
            <a:off x="251520" y="0"/>
            <a:ext cx="2052736" cy="1052736"/>
          </a:xfrm>
          <a:prstGeom prst="rect">
            <a:avLst/>
          </a:prstGeom>
        </p:spPr>
      </p:pic>
      <p:sp>
        <p:nvSpPr>
          <p:cNvPr id="8" name="CaixaDeTexto 7"/>
          <p:cNvSpPr txBox="1"/>
          <p:nvPr/>
        </p:nvSpPr>
        <p:spPr>
          <a:xfrm>
            <a:off x="1619672" y="764704"/>
            <a:ext cx="6048672" cy="707886"/>
          </a:xfrm>
          <a:prstGeom prst="rect">
            <a:avLst/>
          </a:prstGeom>
          <a:noFill/>
        </p:spPr>
        <p:txBody>
          <a:bodyPr wrap="square" rtlCol="0">
            <a:spAutoFit/>
          </a:bodyPr>
          <a:lstStyle/>
          <a:p>
            <a:pPr algn="ctr"/>
            <a:r>
              <a:rPr lang="pt-BR" sz="2000" dirty="0" smtClean="0">
                <a:solidFill>
                  <a:srgbClr val="002060"/>
                </a:solidFill>
                <a:latin typeface="Britannic Bold" pitchFamily="34" charset="0"/>
              </a:rPr>
              <a:t>INVESTIGAÇÃO DE ÓBITOS POR ARBOVIROSES – ESTADO DO RN ANO DE 2017</a:t>
            </a:r>
            <a:endParaRPr lang="pt-BR" sz="2000" dirty="0">
              <a:solidFill>
                <a:srgbClr val="002060"/>
              </a:solidFill>
              <a:latin typeface="Britannic Bold" pitchFamily="34" charset="0"/>
            </a:endParaRPr>
          </a:p>
        </p:txBody>
      </p:sp>
      <p:sp>
        <p:nvSpPr>
          <p:cNvPr id="10" name="CaixaDeTexto 9"/>
          <p:cNvSpPr txBox="1"/>
          <p:nvPr/>
        </p:nvSpPr>
        <p:spPr>
          <a:xfrm>
            <a:off x="5220072" y="6488668"/>
            <a:ext cx="3744416" cy="369332"/>
          </a:xfrm>
          <a:prstGeom prst="rect">
            <a:avLst/>
          </a:prstGeom>
          <a:noFill/>
        </p:spPr>
        <p:txBody>
          <a:bodyPr wrap="square" rtlCol="0">
            <a:spAutoFit/>
          </a:bodyPr>
          <a:lstStyle/>
          <a:p>
            <a:pPr algn="r"/>
            <a:r>
              <a:rPr lang="pt-BR" dirty="0" smtClean="0">
                <a:solidFill>
                  <a:srgbClr val="002060"/>
                </a:solidFill>
                <a:effectLst>
                  <a:outerShdw blurRad="38100" dist="38100" dir="2700000" algn="tl">
                    <a:srgbClr val="000000">
                      <a:alpha val="43137"/>
                    </a:srgbClr>
                  </a:outerShdw>
                </a:effectLst>
                <a:latin typeface="Britannic Bold" pitchFamily="34" charset="0"/>
              </a:rPr>
              <a:t>TOTAL DE CASOS - 57</a:t>
            </a:r>
            <a:endParaRPr lang="pt-BR" dirty="0">
              <a:solidFill>
                <a:srgbClr val="002060"/>
              </a:solidFill>
              <a:effectLst>
                <a:outerShdw blurRad="38100" dist="38100" dir="2700000" algn="tl">
                  <a:srgbClr val="000000">
                    <a:alpha val="43137"/>
                  </a:srgbClr>
                </a:outerShdw>
              </a:effectLst>
              <a:latin typeface="Britannic Bold" pitchFamily="34" charset="0"/>
            </a:endParaRPr>
          </a:p>
        </p:txBody>
      </p:sp>
      <p:pic>
        <p:nvPicPr>
          <p:cNvPr id="1026" name="Imagem 1" descr="C:\Users\andremoura\Pictures\Arte 2017\Arte logo SUVISA\Arte final logo SUVISA Doc..jpg"/>
          <p:cNvPicPr>
            <a:picLocks noChangeAspect="1" noChangeArrowheads="1"/>
          </p:cNvPicPr>
          <p:nvPr/>
        </p:nvPicPr>
        <p:blipFill>
          <a:blip r:embed="rId5" cstate="print"/>
          <a:srcRect/>
          <a:stretch>
            <a:fillRect/>
          </a:stretch>
        </p:blipFill>
        <p:spPr bwMode="auto">
          <a:xfrm>
            <a:off x="7640835" y="44624"/>
            <a:ext cx="1107629" cy="93245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mages.png"/>
          <p:cNvPicPr>
            <a:picLocks noChangeAspect="1"/>
          </p:cNvPicPr>
          <p:nvPr/>
        </p:nvPicPr>
        <p:blipFill>
          <a:blip r:embed="rId2" cstate="print"/>
          <a:stretch>
            <a:fillRect/>
          </a:stretch>
        </p:blipFill>
        <p:spPr>
          <a:xfrm>
            <a:off x="0" y="5382344"/>
            <a:ext cx="1475656" cy="1475656"/>
          </a:xfrm>
          <a:prstGeom prst="rect">
            <a:avLst/>
          </a:prstGeom>
        </p:spPr>
      </p:pic>
      <p:graphicFrame>
        <p:nvGraphicFramePr>
          <p:cNvPr id="5" name="Gráfico 4"/>
          <p:cNvGraphicFramePr/>
          <p:nvPr/>
        </p:nvGraphicFramePr>
        <p:xfrm>
          <a:off x="539552" y="1340768"/>
          <a:ext cx="8208912"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m 5" descr="1515666830.jpg"/>
          <p:cNvPicPr>
            <a:picLocks noChangeAspect="1"/>
          </p:cNvPicPr>
          <p:nvPr/>
        </p:nvPicPr>
        <p:blipFill>
          <a:blip r:embed="rId4" cstate="print"/>
          <a:srcRect t="15810" b="15810"/>
          <a:stretch>
            <a:fillRect/>
          </a:stretch>
        </p:blipFill>
        <p:spPr>
          <a:xfrm>
            <a:off x="251520" y="0"/>
            <a:ext cx="2052736" cy="1052736"/>
          </a:xfrm>
          <a:prstGeom prst="rect">
            <a:avLst/>
          </a:prstGeom>
        </p:spPr>
      </p:pic>
      <p:sp>
        <p:nvSpPr>
          <p:cNvPr id="8" name="CaixaDeTexto 7"/>
          <p:cNvSpPr txBox="1"/>
          <p:nvPr/>
        </p:nvSpPr>
        <p:spPr>
          <a:xfrm>
            <a:off x="1691680" y="692696"/>
            <a:ext cx="6048672" cy="707886"/>
          </a:xfrm>
          <a:prstGeom prst="rect">
            <a:avLst/>
          </a:prstGeom>
          <a:noFill/>
        </p:spPr>
        <p:txBody>
          <a:bodyPr wrap="square" rtlCol="0">
            <a:spAutoFit/>
          </a:bodyPr>
          <a:lstStyle/>
          <a:p>
            <a:pPr algn="ctr"/>
            <a:r>
              <a:rPr lang="pt-BR" sz="2000" dirty="0" smtClean="0">
                <a:solidFill>
                  <a:srgbClr val="002060"/>
                </a:solidFill>
                <a:latin typeface="Britannic Bold" pitchFamily="34" charset="0"/>
              </a:rPr>
              <a:t>INVESTIGAÇÃO DE ÓBITOS POR ARBOVIROSES – ESTADO DO RN ANO DE 2018</a:t>
            </a:r>
            <a:endParaRPr lang="pt-BR" sz="2000" dirty="0">
              <a:solidFill>
                <a:srgbClr val="002060"/>
              </a:solidFill>
              <a:latin typeface="Britannic Bold" pitchFamily="34" charset="0"/>
            </a:endParaRPr>
          </a:p>
        </p:txBody>
      </p:sp>
      <p:pic>
        <p:nvPicPr>
          <p:cNvPr id="1026" name="Imagem 1" descr="C:\Users\andremoura\Pictures\Arte 2017\Arte logo SUVISA\Arte final logo SUVISA Doc..jpg"/>
          <p:cNvPicPr>
            <a:picLocks noChangeAspect="1" noChangeArrowheads="1"/>
          </p:cNvPicPr>
          <p:nvPr/>
        </p:nvPicPr>
        <p:blipFill>
          <a:blip r:embed="rId5" cstate="print"/>
          <a:srcRect/>
          <a:stretch>
            <a:fillRect/>
          </a:stretch>
        </p:blipFill>
        <p:spPr bwMode="auto">
          <a:xfrm>
            <a:off x="7640835" y="44624"/>
            <a:ext cx="1107629" cy="932452"/>
          </a:xfrm>
          <a:prstGeom prst="rect">
            <a:avLst/>
          </a:prstGeom>
          <a:noFill/>
          <a:ln w="9525">
            <a:noFill/>
            <a:miter lim="800000"/>
            <a:headEnd/>
            <a:tailEnd/>
          </a:ln>
        </p:spPr>
      </p:pic>
      <p:sp>
        <p:nvSpPr>
          <p:cNvPr id="7" name="CaixaDeTexto 6"/>
          <p:cNvSpPr txBox="1"/>
          <p:nvPr/>
        </p:nvSpPr>
        <p:spPr>
          <a:xfrm>
            <a:off x="5796136" y="6237312"/>
            <a:ext cx="3059832" cy="400110"/>
          </a:xfrm>
          <a:prstGeom prst="rect">
            <a:avLst/>
          </a:prstGeom>
          <a:noFill/>
        </p:spPr>
        <p:txBody>
          <a:bodyPr wrap="square" rtlCol="0">
            <a:spAutoFit/>
          </a:bodyPr>
          <a:lstStyle/>
          <a:p>
            <a:pPr algn="r"/>
            <a:r>
              <a:rPr lang="pt-BR" sz="2000" b="1" dirty="0" smtClean="0">
                <a:solidFill>
                  <a:srgbClr val="002060"/>
                </a:solidFill>
                <a:effectLst>
                  <a:outerShdw blurRad="38100" dist="38100" dir="2700000" algn="tl">
                    <a:srgbClr val="000000">
                      <a:alpha val="43137"/>
                    </a:srgbClr>
                  </a:outerShdw>
                </a:effectLst>
                <a:latin typeface="Baskerville Old Face" pitchFamily="18" charset="0"/>
              </a:rPr>
              <a:t>TOTAL –36 ATÉ SE 26</a:t>
            </a:r>
            <a:endParaRPr lang="pt-BR" sz="2000" b="1" dirty="0">
              <a:solidFill>
                <a:srgbClr val="002060"/>
              </a:solidFill>
              <a:effectLst>
                <a:outerShdw blurRad="38100" dist="38100" dir="2700000" algn="tl">
                  <a:srgbClr val="000000">
                    <a:alpha val="43137"/>
                  </a:srgbClr>
                </a:outerShdw>
              </a:effectLst>
              <a:latin typeface="Baskerville Old Fac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619672" y="404664"/>
            <a:ext cx="7056784" cy="584775"/>
          </a:xfrm>
          <a:prstGeom prst="rect">
            <a:avLst/>
          </a:prstGeom>
          <a:noFill/>
        </p:spPr>
        <p:txBody>
          <a:bodyPr wrap="square" rtlCol="0">
            <a:spAutoFit/>
          </a:bodyPr>
          <a:lstStyle/>
          <a:p>
            <a:pPr algn="ctr"/>
            <a:r>
              <a:rPr lang="pt-BR" sz="3200" b="1" dirty="0" smtClean="0">
                <a:solidFill>
                  <a:srgbClr val="002060"/>
                </a:solidFill>
                <a:latin typeface="Algerian" pitchFamily="82" charset="0"/>
              </a:rPr>
              <a:t>MAPA DE INVESTIGAÇÃO DE ÓBITOS</a:t>
            </a:r>
            <a:endParaRPr lang="pt-BR" sz="3200" b="1" dirty="0">
              <a:solidFill>
                <a:srgbClr val="002060"/>
              </a:solidFill>
              <a:latin typeface="Algerian" pitchFamily="82" charset="0"/>
            </a:endParaRPr>
          </a:p>
        </p:txBody>
      </p:sp>
      <p:pic>
        <p:nvPicPr>
          <p:cNvPr id="6" name="Imagem 5" descr="images.png"/>
          <p:cNvPicPr>
            <a:picLocks noChangeAspect="1"/>
          </p:cNvPicPr>
          <p:nvPr/>
        </p:nvPicPr>
        <p:blipFill>
          <a:blip r:embed="rId2" cstate="print"/>
          <a:stretch>
            <a:fillRect/>
          </a:stretch>
        </p:blipFill>
        <p:spPr>
          <a:xfrm>
            <a:off x="179512" y="0"/>
            <a:ext cx="1475656" cy="1475656"/>
          </a:xfrm>
          <a:prstGeom prst="rect">
            <a:avLst/>
          </a:prstGeom>
        </p:spPr>
      </p:pic>
      <p:grpSp>
        <p:nvGrpSpPr>
          <p:cNvPr id="7" name="Group 253"/>
          <p:cNvGrpSpPr>
            <a:grpSpLocks/>
          </p:cNvGrpSpPr>
          <p:nvPr/>
        </p:nvGrpSpPr>
        <p:grpSpPr bwMode="auto">
          <a:xfrm>
            <a:off x="0" y="3471752"/>
            <a:ext cx="2628569" cy="1885752"/>
            <a:chOff x="1156" y="2420"/>
            <a:chExt cx="1291" cy="892"/>
          </a:xfrm>
          <a:solidFill>
            <a:schemeClr val="accent1">
              <a:lumMod val="40000"/>
              <a:lumOff val="60000"/>
            </a:schemeClr>
          </a:solidFill>
        </p:grpSpPr>
        <p:sp>
          <p:nvSpPr>
            <p:cNvPr id="8" name="Freeform 254"/>
            <p:cNvSpPr>
              <a:spLocks/>
            </p:cNvSpPr>
            <p:nvPr/>
          </p:nvSpPr>
          <p:spPr bwMode="auto">
            <a:xfrm>
              <a:off x="2048" y="2861"/>
              <a:ext cx="92" cy="115"/>
            </a:xfrm>
            <a:custGeom>
              <a:avLst/>
              <a:gdLst/>
              <a:ahLst/>
              <a:cxnLst>
                <a:cxn ang="0">
                  <a:pos x="257" y="450"/>
                </a:cxn>
                <a:cxn ang="0">
                  <a:pos x="257" y="409"/>
                </a:cxn>
                <a:cxn ang="0">
                  <a:pos x="225" y="409"/>
                </a:cxn>
                <a:cxn ang="0">
                  <a:pos x="194" y="409"/>
                </a:cxn>
                <a:cxn ang="0">
                  <a:pos x="161" y="368"/>
                </a:cxn>
                <a:cxn ang="0">
                  <a:pos x="129" y="368"/>
                </a:cxn>
                <a:cxn ang="0">
                  <a:pos x="129" y="328"/>
                </a:cxn>
                <a:cxn ang="0">
                  <a:pos x="96" y="328"/>
                </a:cxn>
                <a:cxn ang="0">
                  <a:pos x="96" y="286"/>
                </a:cxn>
                <a:cxn ang="0">
                  <a:pos x="63" y="286"/>
                </a:cxn>
                <a:cxn ang="0">
                  <a:pos x="63" y="245"/>
                </a:cxn>
                <a:cxn ang="0">
                  <a:pos x="33" y="204"/>
                </a:cxn>
                <a:cxn ang="0">
                  <a:pos x="33" y="164"/>
                </a:cxn>
                <a:cxn ang="0">
                  <a:pos x="0" y="164"/>
                </a:cxn>
                <a:cxn ang="0">
                  <a:pos x="0" y="122"/>
                </a:cxn>
                <a:cxn ang="0">
                  <a:pos x="33" y="122"/>
                </a:cxn>
                <a:cxn ang="0">
                  <a:pos x="33" y="82"/>
                </a:cxn>
                <a:cxn ang="0">
                  <a:pos x="63" y="40"/>
                </a:cxn>
                <a:cxn ang="0">
                  <a:pos x="63" y="0"/>
                </a:cxn>
                <a:cxn ang="0">
                  <a:pos x="96" y="0"/>
                </a:cxn>
                <a:cxn ang="0">
                  <a:pos x="96" y="40"/>
                </a:cxn>
                <a:cxn ang="0">
                  <a:pos x="96" y="82"/>
                </a:cxn>
                <a:cxn ang="0">
                  <a:pos x="96" y="122"/>
                </a:cxn>
                <a:cxn ang="0">
                  <a:pos x="129" y="122"/>
                </a:cxn>
                <a:cxn ang="0">
                  <a:pos x="129" y="164"/>
                </a:cxn>
                <a:cxn ang="0">
                  <a:pos x="161" y="164"/>
                </a:cxn>
                <a:cxn ang="0">
                  <a:pos x="194" y="164"/>
                </a:cxn>
                <a:cxn ang="0">
                  <a:pos x="225" y="122"/>
                </a:cxn>
                <a:cxn ang="0">
                  <a:pos x="257" y="122"/>
                </a:cxn>
                <a:cxn ang="0">
                  <a:pos x="257" y="164"/>
                </a:cxn>
                <a:cxn ang="0">
                  <a:pos x="257" y="204"/>
                </a:cxn>
                <a:cxn ang="0">
                  <a:pos x="225" y="204"/>
                </a:cxn>
                <a:cxn ang="0">
                  <a:pos x="225" y="245"/>
                </a:cxn>
                <a:cxn ang="0">
                  <a:pos x="225" y="286"/>
                </a:cxn>
                <a:cxn ang="0">
                  <a:pos x="257" y="328"/>
                </a:cxn>
                <a:cxn ang="0">
                  <a:pos x="257" y="368"/>
                </a:cxn>
                <a:cxn ang="0">
                  <a:pos x="257" y="409"/>
                </a:cxn>
                <a:cxn ang="0">
                  <a:pos x="257" y="450"/>
                </a:cxn>
              </a:cxnLst>
              <a:rect l="0" t="0" r="r" b="b"/>
              <a:pathLst>
                <a:path w="257" h="450">
                  <a:moveTo>
                    <a:pt x="257" y="450"/>
                  </a:moveTo>
                  <a:lnTo>
                    <a:pt x="257" y="409"/>
                  </a:lnTo>
                  <a:lnTo>
                    <a:pt x="225" y="409"/>
                  </a:lnTo>
                  <a:lnTo>
                    <a:pt x="194" y="409"/>
                  </a:lnTo>
                  <a:lnTo>
                    <a:pt x="161" y="368"/>
                  </a:lnTo>
                  <a:lnTo>
                    <a:pt x="129" y="368"/>
                  </a:lnTo>
                  <a:lnTo>
                    <a:pt x="129" y="328"/>
                  </a:lnTo>
                  <a:lnTo>
                    <a:pt x="96" y="328"/>
                  </a:lnTo>
                  <a:lnTo>
                    <a:pt x="96" y="286"/>
                  </a:lnTo>
                  <a:lnTo>
                    <a:pt x="63" y="286"/>
                  </a:lnTo>
                  <a:lnTo>
                    <a:pt x="63" y="245"/>
                  </a:lnTo>
                  <a:lnTo>
                    <a:pt x="33" y="204"/>
                  </a:lnTo>
                  <a:lnTo>
                    <a:pt x="33" y="164"/>
                  </a:lnTo>
                  <a:lnTo>
                    <a:pt x="0" y="164"/>
                  </a:lnTo>
                  <a:lnTo>
                    <a:pt x="0" y="122"/>
                  </a:lnTo>
                  <a:lnTo>
                    <a:pt x="33" y="122"/>
                  </a:lnTo>
                  <a:lnTo>
                    <a:pt x="33" y="82"/>
                  </a:lnTo>
                  <a:lnTo>
                    <a:pt x="63" y="40"/>
                  </a:lnTo>
                  <a:lnTo>
                    <a:pt x="63" y="0"/>
                  </a:lnTo>
                  <a:lnTo>
                    <a:pt x="96" y="0"/>
                  </a:lnTo>
                  <a:lnTo>
                    <a:pt x="96" y="40"/>
                  </a:lnTo>
                  <a:lnTo>
                    <a:pt x="96" y="82"/>
                  </a:lnTo>
                  <a:lnTo>
                    <a:pt x="96" y="122"/>
                  </a:lnTo>
                  <a:lnTo>
                    <a:pt x="129" y="122"/>
                  </a:lnTo>
                  <a:lnTo>
                    <a:pt x="129" y="164"/>
                  </a:lnTo>
                  <a:lnTo>
                    <a:pt x="161" y="164"/>
                  </a:lnTo>
                  <a:lnTo>
                    <a:pt x="194" y="164"/>
                  </a:lnTo>
                  <a:lnTo>
                    <a:pt x="225" y="122"/>
                  </a:lnTo>
                  <a:lnTo>
                    <a:pt x="257" y="122"/>
                  </a:lnTo>
                  <a:lnTo>
                    <a:pt x="257" y="164"/>
                  </a:lnTo>
                  <a:lnTo>
                    <a:pt x="257" y="204"/>
                  </a:lnTo>
                  <a:lnTo>
                    <a:pt x="225" y="204"/>
                  </a:lnTo>
                  <a:lnTo>
                    <a:pt x="225" y="245"/>
                  </a:lnTo>
                  <a:lnTo>
                    <a:pt x="225" y="286"/>
                  </a:lnTo>
                  <a:lnTo>
                    <a:pt x="257" y="328"/>
                  </a:lnTo>
                  <a:lnTo>
                    <a:pt x="257" y="368"/>
                  </a:lnTo>
                  <a:lnTo>
                    <a:pt x="257" y="409"/>
                  </a:lnTo>
                  <a:lnTo>
                    <a:pt x="257" y="450"/>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9" name="Group 255"/>
            <p:cNvGrpSpPr>
              <a:grpSpLocks/>
            </p:cNvGrpSpPr>
            <p:nvPr/>
          </p:nvGrpSpPr>
          <p:grpSpPr bwMode="auto">
            <a:xfrm>
              <a:off x="1156" y="2420"/>
              <a:ext cx="1291" cy="892"/>
              <a:chOff x="1156" y="1728"/>
              <a:chExt cx="1291" cy="892"/>
            </a:xfrm>
            <a:grpFill/>
          </p:grpSpPr>
          <p:sp>
            <p:nvSpPr>
              <p:cNvPr id="10" name="Freeform 256"/>
              <p:cNvSpPr>
                <a:spLocks/>
              </p:cNvSpPr>
              <p:nvPr/>
            </p:nvSpPr>
            <p:spPr bwMode="auto">
              <a:xfrm>
                <a:off x="2082" y="2137"/>
                <a:ext cx="68" cy="85"/>
              </a:xfrm>
              <a:custGeom>
                <a:avLst/>
                <a:gdLst/>
                <a:ahLst/>
                <a:cxnLst>
                  <a:cxn ang="0">
                    <a:pos x="159" y="286"/>
                  </a:cxn>
                  <a:cxn ang="0">
                    <a:pos x="128" y="286"/>
                  </a:cxn>
                  <a:cxn ang="0">
                    <a:pos x="96" y="328"/>
                  </a:cxn>
                  <a:cxn ang="0">
                    <a:pos x="64" y="328"/>
                  </a:cxn>
                  <a:cxn ang="0">
                    <a:pos x="33" y="328"/>
                  </a:cxn>
                  <a:cxn ang="0">
                    <a:pos x="33" y="286"/>
                  </a:cxn>
                  <a:cxn ang="0">
                    <a:pos x="0" y="286"/>
                  </a:cxn>
                  <a:cxn ang="0">
                    <a:pos x="0" y="247"/>
                  </a:cxn>
                  <a:cxn ang="0">
                    <a:pos x="0" y="205"/>
                  </a:cxn>
                  <a:cxn ang="0">
                    <a:pos x="0" y="165"/>
                  </a:cxn>
                  <a:cxn ang="0">
                    <a:pos x="0" y="123"/>
                  </a:cxn>
                  <a:cxn ang="0">
                    <a:pos x="33" y="82"/>
                  </a:cxn>
                  <a:cxn ang="0">
                    <a:pos x="33" y="42"/>
                  </a:cxn>
                  <a:cxn ang="0">
                    <a:pos x="64" y="42"/>
                  </a:cxn>
                  <a:cxn ang="0">
                    <a:pos x="96" y="42"/>
                  </a:cxn>
                  <a:cxn ang="0">
                    <a:pos x="128" y="42"/>
                  </a:cxn>
                  <a:cxn ang="0">
                    <a:pos x="128" y="0"/>
                  </a:cxn>
                  <a:cxn ang="0">
                    <a:pos x="159" y="0"/>
                  </a:cxn>
                  <a:cxn ang="0">
                    <a:pos x="159" y="42"/>
                  </a:cxn>
                  <a:cxn ang="0">
                    <a:pos x="159" y="82"/>
                  </a:cxn>
                  <a:cxn ang="0">
                    <a:pos x="159" y="123"/>
                  </a:cxn>
                  <a:cxn ang="0">
                    <a:pos x="159" y="165"/>
                  </a:cxn>
                  <a:cxn ang="0">
                    <a:pos x="192" y="205"/>
                  </a:cxn>
                  <a:cxn ang="0">
                    <a:pos x="192" y="247"/>
                  </a:cxn>
                  <a:cxn ang="0">
                    <a:pos x="192" y="286"/>
                  </a:cxn>
                  <a:cxn ang="0">
                    <a:pos x="159" y="286"/>
                  </a:cxn>
                </a:cxnLst>
                <a:rect l="0" t="0" r="r" b="b"/>
                <a:pathLst>
                  <a:path w="192" h="328">
                    <a:moveTo>
                      <a:pt x="159" y="286"/>
                    </a:moveTo>
                    <a:lnTo>
                      <a:pt x="128" y="286"/>
                    </a:lnTo>
                    <a:lnTo>
                      <a:pt x="96" y="328"/>
                    </a:lnTo>
                    <a:lnTo>
                      <a:pt x="64" y="328"/>
                    </a:lnTo>
                    <a:lnTo>
                      <a:pt x="33" y="328"/>
                    </a:lnTo>
                    <a:lnTo>
                      <a:pt x="33" y="286"/>
                    </a:lnTo>
                    <a:lnTo>
                      <a:pt x="0" y="286"/>
                    </a:lnTo>
                    <a:lnTo>
                      <a:pt x="0" y="247"/>
                    </a:lnTo>
                    <a:lnTo>
                      <a:pt x="0" y="205"/>
                    </a:lnTo>
                    <a:lnTo>
                      <a:pt x="0" y="165"/>
                    </a:lnTo>
                    <a:lnTo>
                      <a:pt x="0" y="123"/>
                    </a:lnTo>
                    <a:lnTo>
                      <a:pt x="33" y="82"/>
                    </a:lnTo>
                    <a:lnTo>
                      <a:pt x="33" y="42"/>
                    </a:lnTo>
                    <a:lnTo>
                      <a:pt x="64" y="42"/>
                    </a:lnTo>
                    <a:lnTo>
                      <a:pt x="96" y="42"/>
                    </a:lnTo>
                    <a:lnTo>
                      <a:pt x="128" y="42"/>
                    </a:lnTo>
                    <a:lnTo>
                      <a:pt x="128" y="0"/>
                    </a:lnTo>
                    <a:lnTo>
                      <a:pt x="159" y="0"/>
                    </a:lnTo>
                    <a:lnTo>
                      <a:pt x="159" y="42"/>
                    </a:lnTo>
                    <a:lnTo>
                      <a:pt x="159" y="82"/>
                    </a:lnTo>
                    <a:lnTo>
                      <a:pt x="159" y="123"/>
                    </a:lnTo>
                    <a:lnTo>
                      <a:pt x="159" y="165"/>
                    </a:lnTo>
                    <a:lnTo>
                      <a:pt x="192" y="205"/>
                    </a:lnTo>
                    <a:lnTo>
                      <a:pt x="192" y="247"/>
                    </a:lnTo>
                    <a:lnTo>
                      <a:pt x="192" y="286"/>
                    </a:lnTo>
                    <a:lnTo>
                      <a:pt x="159" y="286"/>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1" name="Group 257"/>
              <p:cNvGrpSpPr>
                <a:grpSpLocks/>
              </p:cNvGrpSpPr>
              <p:nvPr/>
            </p:nvGrpSpPr>
            <p:grpSpPr bwMode="auto">
              <a:xfrm>
                <a:off x="1156" y="1728"/>
                <a:ext cx="1291" cy="892"/>
                <a:chOff x="1156" y="1728"/>
                <a:chExt cx="1291" cy="892"/>
              </a:xfrm>
              <a:grpFill/>
            </p:grpSpPr>
            <p:grpSp>
              <p:nvGrpSpPr>
                <p:cNvPr id="12" name="Group 258"/>
                <p:cNvGrpSpPr>
                  <a:grpSpLocks/>
                </p:cNvGrpSpPr>
                <p:nvPr/>
              </p:nvGrpSpPr>
              <p:grpSpPr bwMode="auto">
                <a:xfrm>
                  <a:off x="1422" y="1864"/>
                  <a:ext cx="864" cy="452"/>
                  <a:chOff x="1422" y="1864"/>
                  <a:chExt cx="864" cy="452"/>
                </a:xfrm>
                <a:grpFill/>
              </p:grpSpPr>
              <p:sp>
                <p:nvSpPr>
                  <p:cNvPr id="48" name="Freeform 259"/>
                  <p:cNvSpPr>
                    <a:spLocks/>
                  </p:cNvSpPr>
                  <p:nvPr/>
                </p:nvSpPr>
                <p:spPr bwMode="auto">
                  <a:xfrm>
                    <a:off x="1854" y="1864"/>
                    <a:ext cx="170" cy="168"/>
                  </a:xfrm>
                  <a:custGeom>
                    <a:avLst/>
                    <a:gdLst/>
                    <a:ahLst/>
                    <a:cxnLst>
                      <a:cxn ang="0">
                        <a:pos x="450" y="655"/>
                      </a:cxn>
                      <a:cxn ang="0">
                        <a:pos x="418" y="655"/>
                      </a:cxn>
                      <a:cxn ang="0">
                        <a:pos x="385" y="614"/>
                      </a:cxn>
                      <a:cxn ang="0">
                        <a:pos x="385" y="572"/>
                      </a:cxn>
                      <a:cxn ang="0">
                        <a:pos x="352" y="572"/>
                      </a:cxn>
                      <a:cxn ang="0">
                        <a:pos x="352" y="532"/>
                      </a:cxn>
                      <a:cxn ang="0">
                        <a:pos x="321" y="532"/>
                      </a:cxn>
                      <a:cxn ang="0">
                        <a:pos x="321" y="491"/>
                      </a:cxn>
                      <a:cxn ang="0">
                        <a:pos x="289" y="491"/>
                      </a:cxn>
                      <a:cxn ang="0">
                        <a:pos x="257" y="450"/>
                      </a:cxn>
                      <a:cxn ang="0">
                        <a:pos x="224" y="450"/>
                      </a:cxn>
                      <a:cxn ang="0">
                        <a:pos x="224" y="491"/>
                      </a:cxn>
                      <a:cxn ang="0">
                        <a:pos x="192" y="491"/>
                      </a:cxn>
                      <a:cxn ang="0">
                        <a:pos x="161" y="491"/>
                      </a:cxn>
                      <a:cxn ang="0">
                        <a:pos x="128" y="532"/>
                      </a:cxn>
                      <a:cxn ang="0">
                        <a:pos x="95" y="532"/>
                      </a:cxn>
                      <a:cxn ang="0">
                        <a:pos x="64" y="532"/>
                      </a:cxn>
                      <a:cxn ang="0">
                        <a:pos x="31" y="572"/>
                      </a:cxn>
                      <a:cxn ang="0">
                        <a:pos x="0" y="572"/>
                      </a:cxn>
                      <a:cxn ang="0">
                        <a:pos x="0" y="532"/>
                      </a:cxn>
                      <a:cxn ang="0">
                        <a:pos x="0" y="491"/>
                      </a:cxn>
                      <a:cxn ang="0">
                        <a:pos x="31" y="450"/>
                      </a:cxn>
                      <a:cxn ang="0">
                        <a:pos x="31" y="409"/>
                      </a:cxn>
                      <a:cxn ang="0">
                        <a:pos x="0" y="368"/>
                      </a:cxn>
                      <a:cxn ang="0">
                        <a:pos x="31" y="368"/>
                      </a:cxn>
                      <a:cxn ang="0">
                        <a:pos x="64" y="368"/>
                      </a:cxn>
                      <a:cxn ang="0">
                        <a:pos x="64" y="328"/>
                      </a:cxn>
                      <a:cxn ang="0">
                        <a:pos x="95" y="328"/>
                      </a:cxn>
                      <a:cxn ang="0">
                        <a:pos x="95" y="286"/>
                      </a:cxn>
                      <a:cxn ang="0">
                        <a:pos x="128" y="286"/>
                      </a:cxn>
                      <a:cxn ang="0">
                        <a:pos x="128" y="244"/>
                      </a:cxn>
                      <a:cxn ang="0">
                        <a:pos x="161" y="244"/>
                      </a:cxn>
                      <a:cxn ang="0">
                        <a:pos x="161" y="205"/>
                      </a:cxn>
                      <a:cxn ang="0">
                        <a:pos x="161" y="163"/>
                      </a:cxn>
                      <a:cxn ang="0">
                        <a:pos x="192" y="163"/>
                      </a:cxn>
                      <a:cxn ang="0">
                        <a:pos x="224" y="123"/>
                      </a:cxn>
                      <a:cxn ang="0">
                        <a:pos x="257" y="81"/>
                      </a:cxn>
                      <a:cxn ang="0">
                        <a:pos x="289" y="81"/>
                      </a:cxn>
                      <a:cxn ang="0">
                        <a:pos x="289" y="40"/>
                      </a:cxn>
                      <a:cxn ang="0">
                        <a:pos x="321" y="40"/>
                      </a:cxn>
                      <a:cxn ang="0">
                        <a:pos x="352" y="40"/>
                      </a:cxn>
                      <a:cxn ang="0">
                        <a:pos x="385" y="40"/>
                      </a:cxn>
                      <a:cxn ang="0">
                        <a:pos x="385" y="0"/>
                      </a:cxn>
                      <a:cxn ang="0">
                        <a:pos x="418" y="0"/>
                      </a:cxn>
                      <a:cxn ang="0">
                        <a:pos x="450" y="40"/>
                      </a:cxn>
                      <a:cxn ang="0">
                        <a:pos x="450" y="81"/>
                      </a:cxn>
                      <a:cxn ang="0">
                        <a:pos x="418" y="123"/>
                      </a:cxn>
                      <a:cxn ang="0">
                        <a:pos x="418" y="163"/>
                      </a:cxn>
                      <a:cxn ang="0">
                        <a:pos x="385" y="163"/>
                      </a:cxn>
                      <a:cxn ang="0">
                        <a:pos x="385" y="205"/>
                      </a:cxn>
                      <a:cxn ang="0">
                        <a:pos x="385" y="244"/>
                      </a:cxn>
                      <a:cxn ang="0">
                        <a:pos x="418" y="244"/>
                      </a:cxn>
                      <a:cxn ang="0">
                        <a:pos x="481" y="328"/>
                      </a:cxn>
                      <a:cxn ang="0">
                        <a:pos x="450" y="409"/>
                      </a:cxn>
                      <a:cxn ang="0">
                        <a:pos x="450" y="450"/>
                      </a:cxn>
                      <a:cxn ang="0">
                        <a:pos x="450" y="491"/>
                      </a:cxn>
                      <a:cxn ang="0">
                        <a:pos x="450" y="532"/>
                      </a:cxn>
                      <a:cxn ang="0">
                        <a:pos x="450" y="572"/>
                      </a:cxn>
                      <a:cxn ang="0">
                        <a:pos x="450" y="614"/>
                      </a:cxn>
                      <a:cxn ang="0">
                        <a:pos x="450" y="655"/>
                      </a:cxn>
                    </a:cxnLst>
                    <a:rect l="0" t="0" r="r" b="b"/>
                    <a:pathLst>
                      <a:path w="481" h="655">
                        <a:moveTo>
                          <a:pt x="450" y="655"/>
                        </a:moveTo>
                        <a:lnTo>
                          <a:pt x="418" y="655"/>
                        </a:lnTo>
                        <a:lnTo>
                          <a:pt x="385" y="614"/>
                        </a:lnTo>
                        <a:lnTo>
                          <a:pt x="385" y="572"/>
                        </a:lnTo>
                        <a:lnTo>
                          <a:pt x="352" y="572"/>
                        </a:lnTo>
                        <a:lnTo>
                          <a:pt x="352" y="532"/>
                        </a:lnTo>
                        <a:lnTo>
                          <a:pt x="321" y="532"/>
                        </a:lnTo>
                        <a:lnTo>
                          <a:pt x="321" y="491"/>
                        </a:lnTo>
                        <a:lnTo>
                          <a:pt x="289" y="491"/>
                        </a:lnTo>
                        <a:lnTo>
                          <a:pt x="257" y="450"/>
                        </a:lnTo>
                        <a:lnTo>
                          <a:pt x="224" y="450"/>
                        </a:lnTo>
                        <a:lnTo>
                          <a:pt x="224" y="491"/>
                        </a:lnTo>
                        <a:lnTo>
                          <a:pt x="192" y="491"/>
                        </a:lnTo>
                        <a:lnTo>
                          <a:pt x="161" y="491"/>
                        </a:lnTo>
                        <a:lnTo>
                          <a:pt x="128" y="532"/>
                        </a:lnTo>
                        <a:lnTo>
                          <a:pt x="95" y="532"/>
                        </a:lnTo>
                        <a:lnTo>
                          <a:pt x="64" y="532"/>
                        </a:lnTo>
                        <a:lnTo>
                          <a:pt x="31" y="572"/>
                        </a:lnTo>
                        <a:lnTo>
                          <a:pt x="0" y="572"/>
                        </a:lnTo>
                        <a:lnTo>
                          <a:pt x="0" y="532"/>
                        </a:lnTo>
                        <a:lnTo>
                          <a:pt x="0" y="491"/>
                        </a:lnTo>
                        <a:lnTo>
                          <a:pt x="31" y="450"/>
                        </a:lnTo>
                        <a:lnTo>
                          <a:pt x="31" y="409"/>
                        </a:lnTo>
                        <a:lnTo>
                          <a:pt x="0" y="368"/>
                        </a:lnTo>
                        <a:lnTo>
                          <a:pt x="31" y="368"/>
                        </a:lnTo>
                        <a:lnTo>
                          <a:pt x="64" y="368"/>
                        </a:lnTo>
                        <a:lnTo>
                          <a:pt x="64" y="328"/>
                        </a:lnTo>
                        <a:lnTo>
                          <a:pt x="95" y="328"/>
                        </a:lnTo>
                        <a:lnTo>
                          <a:pt x="95" y="286"/>
                        </a:lnTo>
                        <a:lnTo>
                          <a:pt x="128" y="286"/>
                        </a:lnTo>
                        <a:lnTo>
                          <a:pt x="128" y="244"/>
                        </a:lnTo>
                        <a:lnTo>
                          <a:pt x="161" y="244"/>
                        </a:lnTo>
                        <a:lnTo>
                          <a:pt x="161" y="205"/>
                        </a:lnTo>
                        <a:lnTo>
                          <a:pt x="161" y="163"/>
                        </a:lnTo>
                        <a:lnTo>
                          <a:pt x="192" y="163"/>
                        </a:lnTo>
                        <a:lnTo>
                          <a:pt x="224" y="123"/>
                        </a:lnTo>
                        <a:lnTo>
                          <a:pt x="257" y="81"/>
                        </a:lnTo>
                        <a:lnTo>
                          <a:pt x="289" y="81"/>
                        </a:lnTo>
                        <a:lnTo>
                          <a:pt x="289" y="40"/>
                        </a:lnTo>
                        <a:lnTo>
                          <a:pt x="321" y="40"/>
                        </a:lnTo>
                        <a:lnTo>
                          <a:pt x="352" y="40"/>
                        </a:lnTo>
                        <a:lnTo>
                          <a:pt x="385" y="40"/>
                        </a:lnTo>
                        <a:lnTo>
                          <a:pt x="385" y="0"/>
                        </a:lnTo>
                        <a:lnTo>
                          <a:pt x="418" y="0"/>
                        </a:lnTo>
                        <a:lnTo>
                          <a:pt x="450" y="40"/>
                        </a:lnTo>
                        <a:lnTo>
                          <a:pt x="450" y="81"/>
                        </a:lnTo>
                        <a:lnTo>
                          <a:pt x="418" y="123"/>
                        </a:lnTo>
                        <a:lnTo>
                          <a:pt x="418" y="163"/>
                        </a:lnTo>
                        <a:lnTo>
                          <a:pt x="385" y="163"/>
                        </a:lnTo>
                        <a:lnTo>
                          <a:pt x="385" y="205"/>
                        </a:lnTo>
                        <a:lnTo>
                          <a:pt x="385" y="244"/>
                        </a:lnTo>
                        <a:lnTo>
                          <a:pt x="418" y="244"/>
                        </a:lnTo>
                        <a:lnTo>
                          <a:pt x="481" y="328"/>
                        </a:lnTo>
                        <a:lnTo>
                          <a:pt x="450" y="409"/>
                        </a:lnTo>
                        <a:lnTo>
                          <a:pt x="450" y="450"/>
                        </a:lnTo>
                        <a:lnTo>
                          <a:pt x="450" y="491"/>
                        </a:lnTo>
                        <a:lnTo>
                          <a:pt x="450" y="532"/>
                        </a:lnTo>
                        <a:lnTo>
                          <a:pt x="450" y="572"/>
                        </a:lnTo>
                        <a:lnTo>
                          <a:pt x="450" y="614"/>
                        </a:lnTo>
                        <a:lnTo>
                          <a:pt x="450"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9" name="Freeform 260"/>
                  <p:cNvSpPr>
                    <a:spLocks/>
                  </p:cNvSpPr>
                  <p:nvPr/>
                </p:nvSpPr>
                <p:spPr bwMode="auto">
                  <a:xfrm>
                    <a:off x="2161" y="2053"/>
                    <a:ext cx="125" cy="137"/>
                  </a:xfrm>
                  <a:custGeom>
                    <a:avLst/>
                    <a:gdLst/>
                    <a:ahLst/>
                    <a:cxnLst>
                      <a:cxn ang="0">
                        <a:pos x="323" y="246"/>
                      </a:cxn>
                      <a:cxn ang="0">
                        <a:pos x="323" y="286"/>
                      </a:cxn>
                      <a:cxn ang="0">
                        <a:pos x="323" y="328"/>
                      </a:cxn>
                      <a:cxn ang="0">
                        <a:pos x="290" y="370"/>
                      </a:cxn>
                      <a:cxn ang="0">
                        <a:pos x="290" y="409"/>
                      </a:cxn>
                      <a:cxn ang="0">
                        <a:pos x="258" y="451"/>
                      </a:cxn>
                      <a:cxn ang="0">
                        <a:pos x="258" y="492"/>
                      </a:cxn>
                      <a:cxn ang="0">
                        <a:pos x="258" y="532"/>
                      </a:cxn>
                      <a:cxn ang="0">
                        <a:pos x="258" y="492"/>
                      </a:cxn>
                      <a:cxn ang="0">
                        <a:pos x="258" y="532"/>
                      </a:cxn>
                      <a:cxn ang="0">
                        <a:pos x="227" y="532"/>
                      </a:cxn>
                      <a:cxn ang="0">
                        <a:pos x="194" y="532"/>
                      </a:cxn>
                      <a:cxn ang="0">
                        <a:pos x="162" y="532"/>
                      </a:cxn>
                      <a:cxn ang="0">
                        <a:pos x="130" y="532"/>
                      </a:cxn>
                      <a:cxn ang="0">
                        <a:pos x="130" y="492"/>
                      </a:cxn>
                      <a:cxn ang="0">
                        <a:pos x="130" y="451"/>
                      </a:cxn>
                      <a:cxn ang="0">
                        <a:pos x="98" y="451"/>
                      </a:cxn>
                      <a:cxn ang="0">
                        <a:pos x="98" y="409"/>
                      </a:cxn>
                      <a:cxn ang="0">
                        <a:pos x="66" y="370"/>
                      </a:cxn>
                      <a:cxn ang="0">
                        <a:pos x="33" y="370"/>
                      </a:cxn>
                      <a:cxn ang="0">
                        <a:pos x="33" y="328"/>
                      </a:cxn>
                      <a:cxn ang="0">
                        <a:pos x="0" y="328"/>
                      </a:cxn>
                      <a:cxn ang="0">
                        <a:pos x="0" y="286"/>
                      </a:cxn>
                      <a:cxn ang="0">
                        <a:pos x="33" y="286"/>
                      </a:cxn>
                      <a:cxn ang="0">
                        <a:pos x="33" y="246"/>
                      </a:cxn>
                      <a:cxn ang="0">
                        <a:pos x="33" y="205"/>
                      </a:cxn>
                      <a:cxn ang="0">
                        <a:pos x="33" y="164"/>
                      </a:cxn>
                      <a:cxn ang="0">
                        <a:pos x="0" y="164"/>
                      </a:cxn>
                      <a:cxn ang="0">
                        <a:pos x="0" y="123"/>
                      </a:cxn>
                      <a:cxn ang="0">
                        <a:pos x="0" y="81"/>
                      </a:cxn>
                      <a:cxn ang="0">
                        <a:pos x="33" y="42"/>
                      </a:cxn>
                      <a:cxn ang="0">
                        <a:pos x="33" y="0"/>
                      </a:cxn>
                      <a:cxn ang="0">
                        <a:pos x="66" y="42"/>
                      </a:cxn>
                      <a:cxn ang="0">
                        <a:pos x="98" y="42"/>
                      </a:cxn>
                      <a:cxn ang="0">
                        <a:pos x="130" y="81"/>
                      </a:cxn>
                      <a:cxn ang="0">
                        <a:pos x="162" y="81"/>
                      </a:cxn>
                      <a:cxn ang="0">
                        <a:pos x="194" y="123"/>
                      </a:cxn>
                      <a:cxn ang="0">
                        <a:pos x="227" y="164"/>
                      </a:cxn>
                      <a:cxn ang="0">
                        <a:pos x="258" y="164"/>
                      </a:cxn>
                      <a:cxn ang="0">
                        <a:pos x="290" y="205"/>
                      </a:cxn>
                      <a:cxn ang="0">
                        <a:pos x="355" y="246"/>
                      </a:cxn>
                      <a:cxn ang="0">
                        <a:pos x="323" y="246"/>
                      </a:cxn>
                    </a:cxnLst>
                    <a:rect l="0" t="0" r="r" b="b"/>
                    <a:pathLst>
                      <a:path w="355" h="532">
                        <a:moveTo>
                          <a:pt x="323" y="246"/>
                        </a:moveTo>
                        <a:lnTo>
                          <a:pt x="323" y="286"/>
                        </a:lnTo>
                        <a:lnTo>
                          <a:pt x="323" y="328"/>
                        </a:lnTo>
                        <a:lnTo>
                          <a:pt x="290" y="370"/>
                        </a:lnTo>
                        <a:lnTo>
                          <a:pt x="290" y="409"/>
                        </a:lnTo>
                        <a:lnTo>
                          <a:pt x="258" y="451"/>
                        </a:lnTo>
                        <a:lnTo>
                          <a:pt x="258" y="492"/>
                        </a:lnTo>
                        <a:lnTo>
                          <a:pt x="258" y="532"/>
                        </a:lnTo>
                        <a:lnTo>
                          <a:pt x="258" y="492"/>
                        </a:lnTo>
                        <a:lnTo>
                          <a:pt x="258" y="532"/>
                        </a:lnTo>
                        <a:lnTo>
                          <a:pt x="227" y="532"/>
                        </a:lnTo>
                        <a:lnTo>
                          <a:pt x="194" y="532"/>
                        </a:lnTo>
                        <a:lnTo>
                          <a:pt x="162" y="532"/>
                        </a:lnTo>
                        <a:lnTo>
                          <a:pt x="130" y="532"/>
                        </a:lnTo>
                        <a:lnTo>
                          <a:pt x="130" y="492"/>
                        </a:lnTo>
                        <a:lnTo>
                          <a:pt x="130" y="451"/>
                        </a:lnTo>
                        <a:lnTo>
                          <a:pt x="98" y="451"/>
                        </a:lnTo>
                        <a:lnTo>
                          <a:pt x="98" y="409"/>
                        </a:lnTo>
                        <a:lnTo>
                          <a:pt x="66" y="370"/>
                        </a:lnTo>
                        <a:lnTo>
                          <a:pt x="33" y="370"/>
                        </a:lnTo>
                        <a:lnTo>
                          <a:pt x="33" y="328"/>
                        </a:lnTo>
                        <a:lnTo>
                          <a:pt x="0" y="328"/>
                        </a:lnTo>
                        <a:lnTo>
                          <a:pt x="0" y="286"/>
                        </a:lnTo>
                        <a:lnTo>
                          <a:pt x="33" y="286"/>
                        </a:lnTo>
                        <a:lnTo>
                          <a:pt x="33" y="246"/>
                        </a:lnTo>
                        <a:lnTo>
                          <a:pt x="33" y="205"/>
                        </a:lnTo>
                        <a:lnTo>
                          <a:pt x="33" y="164"/>
                        </a:lnTo>
                        <a:lnTo>
                          <a:pt x="0" y="164"/>
                        </a:lnTo>
                        <a:lnTo>
                          <a:pt x="0" y="123"/>
                        </a:lnTo>
                        <a:lnTo>
                          <a:pt x="0" y="81"/>
                        </a:lnTo>
                        <a:lnTo>
                          <a:pt x="33" y="42"/>
                        </a:lnTo>
                        <a:lnTo>
                          <a:pt x="33" y="0"/>
                        </a:lnTo>
                        <a:lnTo>
                          <a:pt x="66" y="42"/>
                        </a:lnTo>
                        <a:lnTo>
                          <a:pt x="98" y="42"/>
                        </a:lnTo>
                        <a:lnTo>
                          <a:pt x="130" y="81"/>
                        </a:lnTo>
                        <a:lnTo>
                          <a:pt x="162" y="81"/>
                        </a:lnTo>
                        <a:lnTo>
                          <a:pt x="194" y="123"/>
                        </a:lnTo>
                        <a:lnTo>
                          <a:pt x="227" y="164"/>
                        </a:lnTo>
                        <a:lnTo>
                          <a:pt x="258" y="164"/>
                        </a:lnTo>
                        <a:lnTo>
                          <a:pt x="290" y="205"/>
                        </a:lnTo>
                        <a:lnTo>
                          <a:pt x="355" y="246"/>
                        </a:lnTo>
                        <a:lnTo>
                          <a:pt x="323" y="24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0" name="Freeform 261"/>
                  <p:cNvSpPr>
                    <a:spLocks/>
                  </p:cNvSpPr>
                  <p:nvPr/>
                </p:nvSpPr>
                <p:spPr bwMode="auto">
                  <a:xfrm>
                    <a:off x="1422" y="2253"/>
                    <a:ext cx="137" cy="63"/>
                  </a:xfrm>
                  <a:custGeom>
                    <a:avLst/>
                    <a:gdLst/>
                    <a:ahLst/>
                    <a:cxnLst>
                      <a:cxn ang="0">
                        <a:pos x="386" y="203"/>
                      </a:cxn>
                      <a:cxn ang="0">
                        <a:pos x="355" y="245"/>
                      </a:cxn>
                      <a:cxn ang="0">
                        <a:pos x="355" y="203"/>
                      </a:cxn>
                      <a:cxn ang="0">
                        <a:pos x="322" y="203"/>
                      </a:cxn>
                      <a:cxn ang="0">
                        <a:pos x="322" y="163"/>
                      </a:cxn>
                      <a:cxn ang="0">
                        <a:pos x="289" y="163"/>
                      </a:cxn>
                      <a:cxn ang="0">
                        <a:pos x="289" y="203"/>
                      </a:cxn>
                      <a:cxn ang="0">
                        <a:pos x="258" y="203"/>
                      </a:cxn>
                      <a:cxn ang="0">
                        <a:pos x="258" y="163"/>
                      </a:cxn>
                      <a:cxn ang="0">
                        <a:pos x="226" y="163"/>
                      </a:cxn>
                      <a:cxn ang="0">
                        <a:pos x="193" y="163"/>
                      </a:cxn>
                      <a:cxn ang="0">
                        <a:pos x="193" y="203"/>
                      </a:cxn>
                      <a:cxn ang="0">
                        <a:pos x="161" y="203"/>
                      </a:cxn>
                      <a:cxn ang="0">
                        <a:pos x="128" y="203"/>
                      </a:cxn>
                      <a:cxn ang="0">
                        <a:pos x="98" y="203"/>
                      </a:cxn>
                      <a:cxn ang="0">
                        <a:pos x="65" y="203"/>
                      </a:cxn>
                      <a:cxn ang="0">
                        <a:pos x="32" y="203"/>
                      </a:cxn>
                      <a:cxn ang="0">
                        <a:pos x="32" y="163"/>
                      </a:cxn>
                      <a:cxn ang="0">
                        <a:pos x="32" y="122"/>
                      </a:cxn>
                      <a:cxn ang="0">
                        <a:pos x="32" y="82"/>
                      </a:cxn>
                      <a:cxn ang="0">
                        <a:pos x="0" y="82"/>
                      </a:cxn>
                      <a:cxn ang="0">
                        <a:pos x="0" y="42"/>
                      </a:cxn>
                      <a:cxn ang="0">
                        <a:pos x="32" y="42"/>
                      </a:cxn>
                      <a:cxn ang="0">
                        <a:pos x="193" y="0"/>
                      </a:cxn>
                      <a:cxn ang="0">
                        <a:pos x="355" y="0"/>
                      </a:cxn>
                      <a:cxn ang="0">
                        <a:pos x="355" y="122"/>
                      </a:cxn>
                      <a:cxn ang="0">
                        <a:pos x="386" y="203"/>
                      </a:cxn>
                    </a:cxnLst>
                    <a:rect l="0" t="0" r="r" b="b"/>
                    <a:pathLst>
                      <a:path w="386" h="245">
                        <a:moveTo>
                          <a:pt x="386" y="203"/>
                        </a:moveTo>
                        <a:lnTo>
                          <a:pt x="355" y="245"/>
                        </a:lnTo>
                        <a:lnTo>
                          <a:pt x="355" y="203"/>
                        </a:lnTo>
                        <a:lnTo>
                          <a:pt x="322" y="203"/>
                        </a:lnTo>
                        <a:lnTo>
                          <a:pt x="322" y="163"/>
                        </a:lnTo>
                        <a:lnTo>
                          <a:pt x="289" y="163"/>
                        </a:lnTo>
                        <a:lnTo>
                          <a:pt x="289" y="203"/>
                        </a:lnTo>
                        <a:lnTo>
                          <a:pt x="258" y="203"/>
                        </a:lnTo>
                        <a:lnTo>
                          <a:pt x="258" y="163"/>
                        </a:lnTo>
                        <a:lnTo>
                          <a:pt x="226" y="163"/>
                        </a:lnTo>
                        <a:lnTo>
                          <a:pt x="193" y="163"/>
                        </a:lnTo>
                        <a:lnTo>
                          <a:pt x="193" y="203"/>
                        </a:lnTo>
                        <a:lnTo>
                          <a:pt x="161" y="203"/>
                        </a:lnTo>
                        <a:lnTo>
                          <a:pt x="128" y="203"/>
                        </a:lnTo>
                        <a:lnTo>
                          <a:pt x="98" y="203"/>
                        </a:lnTo>
                        <a:lnTo>
                          <a:pt x="65" y="203"/>
                        </a:lnTo>
                        <a:lnTo>
                          <a:pt x="32" y="203"/>
                        </a:lnTo>
                        <a:lnTo>
                          <a:pt x="32" y="163"/>
                        </a:lnTo>
                        <a:lnTo>
                          <a:pt x="32" y="122"/>
                        </a:lnTo>
                        <a:lnTo>
                          <a:pt x="32" y="82"/>
                        </a:lnTo>
                        <a:lnTo>
                          <a:pt x="0" y="82"/>
                        </a:lnTo>
                        <a:lnTo>
                          <a:pt x="0" y="42"/>
                        </a:lnTo>
                        <a:lnTo>
                          <a:pt x="32" y="42"/>
                        </a:lnTo>
                        <a:lnTo>
                          <a:pt x="193" y="0"/>
                        </a:lnTo>
                        <a:lnTo>
                          <a:pt x="355" y="0"/>
                        </a:lnTo>
                        <a:lnTo>
                          <a:pt x="355" y="122"/>
                        </a:lnTo>
                        <a:lnTo>
                          <a:pt x="386" y="203"/>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13" name="Group 262"/>
                <p:cNvGrpSpPr>
                  <a:grpSpLocks/>
                </p:cNvGrpSpPr>
                <p:nvPr/>
              </p:nvGrpSpPr>
              <p:grpSpPr bwMode="auto">
                <a:xfrm>
                  <a:off x="1156" y="1728"/>
                  <a:ext cx="1291" cy="892"/>
                  <a:chOff x="1156" y="1728"/>
                  <a:chExt cx="1291" cy="892"/>
                </a:xfrm>
                <a:grpFill/>
              </p:grpSpPr>
              <p:grpSp>
                <p:nvGrpSpPr>
                  <p:cNvPr id="14" name="Group 263"/>
                  <p:cNvGrpSpPr>
                    <a:grpSpLocks/>
                  </p:cNvGrpSpPr>
                  <p:nvPr/>
                </p:nvGrpSpPr>
                <p:grpSpPr bwMode="auto">
                  <a:xfrm>
                    <a:off x="1156" y="1728"/>
                    <a:ext cx="1291" cy="840"/>
                    <a:chOff x="1156" y="1738"/>
                    <a:chExt cx="1291" cy="840"/>
                  </a:xfrm>
                  <a:grpFill/>
                </p:grpSpPr>
                <p:sp>
                  <p:nvSpPr>
                    <p:cNvPr id="34" name="Freeform 264"/>
                    <p:cNvSpPr>
                      <a:spLocks/>
                    </p:cNvSpPr>
                    <p:nvPr/>
                  </p:nvSpPr>
                  <p:spPr bwMode="auto">
                    <a:xfrm>
                      <a:off x="2230" y="2000"/>
                      <a:ext cx="217" cy="263"/>
                    </a:xfrm>
                    <a:custGeom>
                      <a:avLst/>
                      <a:gdLst/>
                      <a:ahLst/>
                      <a:cxnLst>
                        <a:cxn ang="0">
                          <a:pos x="483" y="164"/>
                        </a:cxn>
                        <a:cxn ang="0">
                          <a:pos x="515" y="369"/>
                        </a:cxn>
                        <a:cxn ang="0">
                          <a:pos x="580" y="614"/>
                        </a:cxn>
                        <a:cxn ang="0">
                          <a:pos x="580" y="697"/>
                        </a:cxn>
                        <a:cxn ang="0">
                          <a:pos x="580" y="738"/>
                        </a:cxn>
                        <a:cxn ang="0">
                          <a:pos x="611" y="778"/>
                        </a:cxn>
                        <a:cxn ang="0">
                          <a:pos x="611" y="819"/>
                        </a:cxn>
                        <a:cxn ang="0">
                          <a:pos x="580" y="819"/>
                        </a:cxn>
                        <a:cxn ang="0">
                          <a:pos x="547" y="819"/>
                        </a:cxn>
                        <a:cxn ang="0">
                          <a:pos x="547" y="861"/>
                        </a:cxn>
                        <a:cxn ang="0">
                          <a:pos x="515" y="861"/>
                        </a:cxn>
                        <a:cxn ang="0">
                          <a:pos x="483" y="861"/>
                        </a:cxn>
                        <a:cxn ang="0">
                          <a:pos x="418" y="861"/>
                        </a:cxn>
                        <a:cxn ang="0">
                          <a:pos x="386" y="902"/>
                        </a:cxn>
                        <a:cxn ang="0">
                          <a:pos x="354" y="942"/>
                        </a:cxn>
                        <a:cxn ang="0">
                          <a:pos x="322" y="942"/>
                        </a:cxn>
                        <a:cxn ang="0">
                          <a:pos x="257" y="1025"/>
                        </a:cxn>
                        <a:cxn ang="0">
                          <a:pos x="226" y="1025"/>
                        </a:cxn>
                        <a:cxn ang="0">
                          <a:pos x="194" y="1025"/>
                        </a:cxn>
                        <a:cxn ang="0">
                          <a:pos x="161" y="1025"/>
                        </a:cxn>
                        <a:cxn ang="0">
                          <a:pos x="129" y="1025"/>
                        </a:cxn>
                        <a:cxn ang="0">
                          <a:pos x="96" y="1025"/>
                        </a:cxn>
                        <a:cxn ang="0">
                          <a:pos x="65" y="1025"/>
                        </a:cxn>
                        <a:cxn ang="0">
                          <a:pos x="0" y="1025"/>
                        </a:cxn>
                        <a:cxn ang="0">
                          <a:pos x="0" y="983"/>
                        </a:cxn>
                        <a:cxn ang="0">
                          <a:pos x="33" y="983"/>
                        </a:cxn>
                        <a:cxn ang="0">
                          <a:pos x="33" y="942"/>
                        </a:cxn>
                        <a:cxn ang="0">
                          <a:pos x="33" y="902"/>
                        </a:cxn>
                        <a:cxn ang="0">
                          <a:pos x="33" y="861"/>
                        </a:cxn>
                        <a:cxn ang="0">
                          <a:pos x="65" y="819"/>
                        </a:cxn>
                        <a:cxn ang="0">
                          <a:pos x="65" y="778"/>
                        </a:cxn>
                        <a:cxn ang="0">
                          <a:pos x="65" y="738"/>
                        </a:cxn>
                        <a:cxn ang="0">
                          <a:pos x="65" y="697"/>
                        </a:cxn>
                        <a:cxn ang="0">
                          <a:pos x="65" y="656"/>
                        </a:cxn>
                        <a:cxn ang="0">
                          <a:pos x="96" y="614"/>
                        </a:cxn>
                        <a:cxn ang="0">
                          <a:pos x="96" y="575"/>
                        </a:cxn>
                        <a:cxn ang="0">
                          <a:pos x="129" y="533"/>
                        </a:cxn>
                        <a:cxn ang="0">
                          <a:pos x="129" y="491"/>
                        </a:cxn>
                        <a:cxn ang="0">
                          <a:pos x="129" y="452"/>
                        </a:cxn>
                        <a:cxn ang="0">
                          <a:pos x="161" y="410"/>
                        </a:cxn>
                        <a:cxn ang="0">
                          <a:pos x="161" y="369"/>
                        </a:cxn>
                        <a:cxn ang="0">
                          <a:pos x="194" y="369"/>
                        </a:cxn>
                        <a:cxn ang="0">
                          <a:pos x="194" y="328"/>
                        </a:cxn>
                        <a:cxn ang="0">
                          <a:pos x="194" y="247"/>
                        </a:cxn>
                        <a:cxn ang="0">
                          <a:pos x="194" y="205"/>
                        </a:cxn>
                        <a:cxn ang="0">
                          <a:pos x="226" y="164"/>
                        </a:cxn>
                        <a:cxn ang="0">
                          <a:pos x="226" y="124"/>
                        </a:cxn>
                        <a:cxn ang="0">
                          <a:pos x="226" y="83"/>
                        </a:cxn>
                        <a:cxn ang="0">
                          <a:pos x="257" y="83"/>
                        </a:cxn>
                        <a:cxn ang="0">
                          <a:pos x="257" y="0"/>
                        </a:cxn>
                        <a:cxn ang="0">
                          <a:pos x="290" y="0"/>
                        </a:cxn>
                        <a:cxn ang="0">
                          <a:pos x="290" y="41"/>
                        </a:cxn>
                        <a:cxn ang="0">
                          <a:pos x="322" y="41"/>
                        </a:cxn>
                        <a:cxn ang="0">
                          <a:pos x="354" y="41"/>
                        </a:cxn>
                        <a:cxn ang="0">
                          <a:pos x="386" y="83"/>
                        </a:cxn>
                        <a:cxn ang="0">
                          <a:pos x="418" y="83"/>
                        </a:cxn>
                        <a:cxn ang="0">
                          <a:pos x="451" y="124"/>
                        </a:cxn>
                        <a:cxn ang="0">
                          <a:pos x="483" y="124"/>
                        </a:cxn>
                        <a:cxn ang="0">
                          <a:pos x="483" y="164"/>
                        </a:cxn>
                      </a:cxnLst>
                      <a:rect l="0" t="0" r="r" b="b"/>
                      <a:pathLst>
                        <a:path w="611" h="1025">
                          <a:moveTo>
                            <a:pt x="483" y="164"/>
                          </a:moveTo>
                          <a:lnTo>
                            <a:pt x="515" y="369"/>
                          </a:lnTo>
                          <a:lnTo>
                            <a:pt x="580" y="614"/>
                          </a:lnTo>
                          <a:lnTo>
                            <a:pt x="580" y="697"/>
                          </a:lnTo>
                          <a:lnTo>
                            <a:pt x="580" y="738"/>
                          </a:lnTo>
                          <a:lnTo>
                            <a:pt x="611" y="778"/>
                          </a:lnTo>
                          <a:lnTo>
                            <a:pt x="611" y="819"/>
                          </a:lnTo>
                          <a:lnTo>
                            <a:pt x="580" y="819"/>
                          </a:lnTo>
                          <a:lnTo>
                            <a:pt x="547" y="819"/>
                          </a:lnTo>
                          <a:lnTo>
                            <a:pt x="547" y="861"/>
                          </a:lnTo>
                          <a:lnTo>
                            <a:pt x="515" y="861"/>
                          </a:lnTo>
                          <a:lnTo>
                            <a:pt x="483" y="861"/>
                          </a:lnTo>
                          <a:lnTo>
                            <a:pt x="418" y="861"/>
                          </a:lnTo>
                          <a:lnTo>
                            <a:pt x="386" y="902"/>
                          </a:lnTo>
                          <a:lnTo>
                            <a:pt x="354" y="942"/>
                          </a:lnTo>
                          <a:lnTo>
                            <a:pt x="322" y="942"/>
                          </a:lnTo>
                          <a:lnTo>
                            <a:pt x="257" y="1025"/>
                          </a:lnTo>
                          <a:lnTo>
                            <a:pt x="226" y="1025"/>
                          </a:lnTo>
                          <a:lnTo>
                            <a:pt x="194" y="1025"/>
                          </a:lnTo>
                          <a:lnTo>
                            <a:pt x="161" y="1025"/>
                          </a:lnTo>
                          <a:lnTo>
                            <a:pt x="129" y="1025"/>
                          </a:lnTo>
                          <a:lnTo>
                            <a:pt x="96" y="1025"/>
                          </a:lnTo>
                          <a:lnTo>
                            <a:pt x="65" y="1025"/>
                          </a:lnTo>
                          <a:lnTo>
                            <a:pt x="0" y="1025"/>
                          </a:lnTo>
                          <a:lnTo>
                            <a:pt x="0" y="983"/>
                          </a:lnTo>
                          <a:lnTo>
                            <a:pt x="33" y="983"/>
                          </a:lnTo>
                          <a:lnTo>
                            <a:pt x="33" y="942"/>
                          </a:lnTo>
                          <a:lnTo>
                            <a:pt x="33" y="902"/>
                          </a:lnTo>
                          <a:lnTo>
                            <a:pt x="33" y="861"/>
                          </a:lnTo>
                          <a:lnTo>
                            <a:pt x="65" y="819"/>
                          </a:lnTo>
                          <a:lnTo>
                            <a:pt x="65" y="778"/>
                          </a:lnTo>
                          <a:lnTo>
                            <a:pt x="65" y="738"/>
                          </a:lnTo>
                          <a:lnTo>
                            <a:pt x="65" y="697"/>
                          </a:lnTo>
                          <a:lnTo>
                            <a:pt x="65" y="656"/>
                          </a:lnTo>
                          <a:lnTo>
                            <a:pt x="96" y="614"/>
                          </a:lnTo>
                          <a:lnTo>
                            <a:pt x="96" y="575"/>
                          </a:lnTo>
                          <a:lnTo>
                            <a:pt x="129" y="533"/>
                          </a:lnTo>
                          <a:lnTo>
                            <a:pt x="129" y="491"/>
                          </a:lnTo>
                          <a:lnTo>
                            <a:pt x="129" y="452"/>
                          </a:lnTo>
                          <a:lnTo>
                            <a:pt x="161" y="410"/>
                          </a:lnTo>
                          <a:lnTo>
                            <a:pt x="161" y="369"/>
                          </a:lnTo>
                          <a:lnTo>
                            <a:pt x="194" y="369"/>
                          </a:lnTo>
                          <a:lnTo>
                            <a:pt x="194" y="328"/>
                          </a:lnTo>
                          <a:lnTo>
                            <a:pt x="194" y="247"/>
                          </a:lnTo>
                          <a:lnTo>
                            <a:pt x="194" y="205"/>
                          </a:lnTo>
                          <a:lnTo>
                            <a:pt x="226" y="164"/>
                          </a:lnTo>
                          <a:lnTo>
                            <a:pt x="226" y="124"/>
                          </a:lnTo>
                          <a:lnTo>
                            <a:pt x="226" y="83"/>
                          </a:lnTo>
                          <a:lnTo>
                            <a:pt x="257" y="83"/>
                          </a:lnTo>
                          <a:lnTo>
                            <a:pt x="257" y="0"/>
                          </a:lnTo>
                          <a:lnTo>
                            <a:pt x="290" y="0"/>
                          </a:lnTo>
                          <a:lnTo>
                            <a:pt x="290" y="41"/>
                          </a:lnTo>
                          <a:lnTo>
                            <a:pt x="322" y="41"/>
                          </a:lnTo>
                          <a:lnTo>
                            <a:pt x="354" y="41"/>
                          </a:lnTo>
                          <a:lnTo>
                            <a:pt x="386" y="83"/>
                          </a:lnTo>
                          <a:lnTo>
                            <a:pt x="418" y="83"/>
                          </a:lnTo>
                          <a:lnTo>
                            <a:pt x="451" y="124"/>
                          </a:lnTo>
                          <a:lnTo>
                            <a:pt x="483" y="124"/>
                          </a:lnTo>
                          <a:lnTo>
                            <a:pt x="483" y="16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5" name="Freeform 265"/>
                    <p:cNvSpPr>
                      <a:spLocks/>
                    </p:cNvSpPr>
                    <p:nvPr/>
                  </p:nvSpPr>
                  <p:spPr bwMode="auto">
                    <a:xfrm>
                      <a:off x="1752" y="1875"/>
                      <a:ext cx="182" cy="168"/>
                    </a:xfrm>
                    <a:custGeom>
                      <a:avLst/>
                      <a:gdLst/>
                      <a:ahLst/>
                      <a:cxnLst>
                        <a:cxn ang="0">
                          <a:pos x="514" y="83"/>
                        </a:cxn>
                        <a:cxn ang="0">
                          <a:pos x="482" y="122"/>
                        </a:cxn>
                        <a:cxn ang="0">
                          <a:pos x="451" y="122"/>
                        </a:cxn>
                        <a:cxn ang="0">
                          <a:pos x="451" y="164"/>
                        </a:cxn>
                        <a:cxn ang="0">
                          <a:pos x="451" y="205"/>
                        </a:cxn>
                        <a:cxn ang="0">
                          <a:pos x="418" y="205"/>
                        </a:cxn>
                        <a:cxn ang="0">
                          <a:pos x="418" y="246"/>
                        </a:cxn>
                        <a:cxn ang="0">
                          <a:pos x="385" y="246"/>
                        </a:cxn>
                        <a:cxn ang="0">
                          <a:pos x="385" y="287"/>
                        </a:cxn>
                        <a:cxn ang="0">
                          <a:pos x="354" y="287"/>
                        </a:cxn>
                        <a:cxn ang="0">
                          <a:pos x="354" y="327"/>
                        </a:cxn>
                        <a:cxn ang="0">
                          <a:pos x="322" y="327"/>
                        </a:cxn>
                        <a:cxn ang="0">
                          <a:pos x="290" y="327"/>
                        </a:cxn>
                        <a:cxn ang="0">
                          <a:pos x="322" y="369"/>
                        </a:cxn>
                        <a:cxn ang="0">
                          <a:pos x="322" y="411"/>
                        </a:cxn>
                        <a:cxn ang="0">
                          <a:pos x="290" y="450"/>
                        </a:cxn>
                        <a:cxn ang="0">
                          <a:pos x="290" y="492"/>
                        </a:cxn>
                        <a:cxn ang="0">
                          <a:pos x="290" y="532"/>
                        </a:cxn>
                        <a:cxn ang="0">
                          <a:pos x="225" y="574"/>
                        </a:cxn>
                        <a:cxn ang="0">
                          <a:pos x="193" y="574"/>
                        </a:cxn>
                        <a:cxn ang="0">
                          <a:pos x="161" y="574"/>
                        </a:cxn>
                        <a:cxn ang="0">
                          <a:pos x="128" y="614"/>
                        </a:cxn>
                        <a:cxn ang="0">
                          <a:pos x="97" y="614"/>
                        </a:cxn>
                        <a:cxn ang="0">
                          <a:pos x="64" y="614"/>
                        </a:cxn>
                        <a:cxn ang="0">
                          <a:pos x="32" y="614"/>
                        </a:cxn>
                        <a:cxn ang="0">
                          <a:pos x="32" y="655"/>
                        </a:cxn>
                        <a:cxn ang="0">
                          <a:pos x="32" y="614"/>
                        </a:cxn>
                        <a:cxn ang="0">
                          <a:pos x="0" y="574"/>
                        </a:cxn>
                        <a:cxn ang="0">
                          <a:pos x="0" y="532"/>
                        </a:cxn>
                        <a:cxn ang="0">
                          <a:pos x="0" y="450"/>
                        </a:cxn>
                        <a:cxn ang="0">
                          <a:pos x="0" y="411"/>
                        </a:cxn>
                        <a:cxn ang="0">
                          <a:pos x="0" y="450"/>
                        </a:cxn>
                        <a:cxn ang="0">
                          <a:pos x="64" y="369"/>
                        </a:cxn>
                        <a:cxn ang="0">
                          <a:pos x="64" y="327"/>
                        </a:cxn>
                        <a:cxn ang="0">
                          <a:pos x="97" y="287"/>
                        </a:cxn>
                        <a:cxn ang="0">
                          <a:pos x="128" y="287"/>
                        </a:cxn>
                        <a:cxn ang="0">
                          <a:pos x="161" y="246"/>
                        </a:cxn>
                        <a:cxn ang="0">
                          <a:pos x="225" y="205"/>
                        </a:cxn>
                        <a:cxn ang="0">
                          <a:pos x="257" y="164"/>
                        </a:cxn>
                        <a:cxn ang="0">
                          <a:pos x="290" y="164"/>
                        </a:cxn>
                        <a:cxn ang="0">
                          <a:pos x="354" y="83"/>
                        </a:cxn>
                        <a:cxn ang="0">
                          <a:pos x="385" y="41"/>
                        </a:cxn>
                        <a:cxn ang="0">
                          <a:pos x="418" y="0"/>
                        </a:cxn>
                        <a:cxn ang="0">
                          <a:pos x="451" y="0"/>
                        </a:cxn>
                        <a:cxn ang="0">
                          <a:pos x="451" y="41"/>
                        </a:cxn>
                        <a:cxn ang="0">
                          <a:pos x="482" y="41"/>
                        </a:cxn>
                        <a:cxn ang="0">
                          <a:pos x="514" y="83"/>
                        </a:cxn>
                      </a:cxnLst>
                      <a:rect l="0" t="0" r="r" b="b"/>
                      <a:pathLst>
                        <a:path w="514" h="655">
                          <a:moveTo>
                            <a:pt x="514" y="83"/>
                          </a:moveTo>
                          <a:lnTo>
                            <a:pt x="482" y="122"/>
                          </a:lnTo>
                          <a:lnTo>
                            <a:pt x="451" y="122"/>
                          </a:lnTo>
                          <a:lnTo>
                            <a:pt x="451" y="164"/>
                          </a:lnTo>
                          <a:lnTo>
                            <a:pt x="451" y="205"/>
                          </a:lnTo>
                          <a:lnTo>
                            <a:pt x="418" y="205"/>
                          </a:lnTo>
                          <a:lnTo>
                            <a:pt x="418" y="246"/>
                          </a:lnTo>
                          <a:lnTo>
                            <a:pt x="385" y="246"/>
                          </a:lnTo>
                          <a:lnTo>
                            <a:pt x="385" y="287"/>
                          </a:lnTo>
                          <a:lnTo>
                            <a:pt x="354" y="287"/>
                          </a:lnTo>
                          <a:lnTo>
                            <a:pt x="354" y="327"/>
                          </a:lnTo>
                          <a:lnTo>
                            <a:pt x="322" y="327"/>
                          </a:lnTo>
                          <a:lnTo>
                            <a:pt x="290" y="327"/>
                          </a:lnTo>
                          <a:lnTo>
                            <a:pt x="322" y="369"/>
                          </a:lnTo>
                          <a:lnTo>
                            <a:pt x="322" y="411"/>
                          </a:lnTo>
                          <a:lnTo>
                            <a:pt x="290" y="450"/>
                          </a:lnTo>
                          <a:lnTo>
                            <a:pt x="290" y="492"/>
                          </a:lnTo>
                          <a:lnTo>
                            <a:pt x="290" y="532"/>
                          </a:lnTo>
                          <a:lnTo>
                            <a:pt x="225" y="574"/>
                          </a:lnTo>
                          <a:lnTo>
                            <a:pt x="193" y="574"/>
                          </a:lnTo>
                          <a:lnTo>
                            <a:pt x="161" y="574"/>
                          </a:lnTo>
                          <a:lnTo>
                            <a:pt x="128" y="614"/>
                          </a:lnTo>
                          <a:lnTo>
                            <a:pt x="97" y="614"/>
                          </a:lnTo>
                          <a:lnTo>
                            <a:pt x="64" y="614"/>
                          </a:lnTo>
                          <a:lnTo>
                            <a:pt x="32" y="614"/>
                          </a:lnTo>
                          <a:lnTo>
                            <a:pt x="32" y="655"/>
                          </a:lnTo>
                          <a:lnTo>
                            <a:pt x="32" y="614"/>
                          </a:lnTo>
                          <a:lnTo>
                            <a:pt x="0" y="574"/>
                          </a:lnTo>
                          <a:lnTo>
                            <a:pt x="0" y="532"/>
                          </a:lnTo>
                          <a:lnTo>
                            <a:pt x="0" y="450"/>
                          </a:lnTo>
                          <a:lnTo>
                            <a:pt x="0" y="411"/>
                          </a:lnTo>
                          <a:lnTo>
                            <a:pt x="0" y="450"/>
                          </a:lnTo>
                          <a:lnTo>
                            <a:pt x="64" y="369"/>
                          </a:lnTo>
                          <a:lnTo>
                            <a:pt x="64" y="327"/>
                          </a:lnTo>
                          <a:lnTo>
                            <a:pt x="97" y="287"/>
                          </a:lnTo>
                          <a:lnTo>
                            <a:pt x="128" y="287"/>
                          </a:lnTo>
                          <a:lnTo>
                            <a:pt x="161" y="246"/>
                          </a:lnTo>
                          <a:lnTo>
                            <a:pt x="225" y="205"/>
                          </a:lnTo>
                          <a:lnTo>
                            <a:pt x="257" y="164"/>
                          </a:lnTo>
                          <a:lnTo>
                            <a:pt x="290" y="164"/>
                          </a:lnTo>
                          <a:lnTo>
                            <a:pt x="354" y="83"/>
                          </a:lnTo>
                          <a:lnTo>
                            <a:pt x="385" y="41"/>
                          </a:lnTo>
                          <a:lnTo>
                            <a:pt x="418" y="0"/>
                          </a:lnTo>
                          <a:lnTo>
                            <a:pt x="451" y="0"/>
                          </a:lnTo>
                          <a:lnTo>
                            <a:pt x="451" y="41"/>
                          </a:lnTo>
                          <a:lnTo>
                            <a:pt x="482" y="41"/>
                          </a:lnTo>
                          <a:lnTo>
                            <a:pt x="514" y="8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6" name="Freeform 266"/>
                    <p:cNvSpPr>
                      <a:spLocks/>
                    </p:cNvSpPr>
                    <p:nvPr/>
                  </p:nvSpPr>
                  <p:spPr bwMode="auto">
                    <a:xfrm>
                      <a:off x="1821" y="1738"/>
                      <a:ext cx="217" cy="127"/>
                    </a:xfrm>
                    <a:custGeom>
                      <a:avLst/>
                      <a:gdLst/>
                      <a:ahLst/>
                      <a:cxnLst>
                        <a:cxn ang="0">
                          <a:pos x="611" y="0"/>
                        </a:cxn>
                        <a:cxn ang="0">
                          <a:pos x="611" y="42"/>
                        </a:cxn>
                        <a:cxn ang="0">
                          <a:pos x="578" y="82"/>
                        </a:cxn>
                        <a:cxn ang="0">
                          <a:pos x="546" y="124"/>
                        </a:cxn>
                        <a:cxn ang="0">
                          <a:pos x="515" y="124"/>
                        </a:cxn>
                        <a:cxn ang="0">
                          <a:pos x="482" y="166"/>
                        </a:cxn>
                        <a:cxn ang="0">
                          <a:pos x="449" y="205"/>
                        </a:cxn>
                        <a:cxn ang="0">
                          <a:pos x="449" y="247"/>
                        </a:cxn>
                        <a:cxn ang="0">
                          <a:pos x="418" y="288"/>
                        </a:cxn>
                        <a:cxn ang="0">
                          <a:pos x="385" y="288"/>
                        </a:cxn>
                        <a:cxn ang="0">
                          <a:pos x="354" y="328"/>
                        </a:cxn>
                        <a:cxn ang="0">
                          <a:pos x="321" y="328"/>
                        </a:cxn>
                        <a:cxn ang="0">
                          <a:pos x="321" y="370"/>
                        </a:cxn>
                        <a:cxn ang="0">
                          <a:pos x="289" y="370"/>
                        </a:cxn>
                        <a:cxn ang="0">
                          <a:pos x="257" y="370"/>
                        </a:cxn>
                        <a:cxn ang="0">
                          <a:pos x="225" y="410"/>
                        </a:cxn>
                        <a:cxn ang="0">
                          <a:pos x="192" y="452"/>
                        </a:cxn>
                        <a:cxn ang="0">
                          <a:pos x="161" y="493"/>
                        </a:cxn>
                        <a:cxn ang="0">
                          <a:pos x="161" y="452"/>
                        </a:cxn>
                        <a:cxn ang="0">
                          <a:pos x="128" y="410"/>
                        </a:cxn>
                        <a:cxn ang="0">
                          <a:pos x="96" y="370"/>
                        </a:cxn>
                        <a:cxn ang="0">
                          <a:pos x="64" y="328"/>
                        </a:cxn>
                        <a:cxn ang="0">
                          <a:pos x="32" y="247"/>
                        </a:cxn>
                        <a:cxn ang="0">
                          <a:pos x="0" y="205"/>
                        </a:cxn>
                        <a:cxn ang="0">
                          <a:pos x="0" y="166"/>
                        </a:cxn>
                        <a:cxn ang="0">
                          <a:pos x="0" y="82"/>
                        </a:cxn>
                        <a:cxn ang="0">
                          <a:pos x="449" y="42"/>
                        </a:cxn>
                        <a:cxn ang="0">
                          <a:pos x="611" y="0"/>
                        </a:cxn>
                      </a:cxnLst>
                      <a:rect l="0" t="0" r="r" b="b"/>
                      <a:pathLst>
                        <a:path w="611" h="493">
                          <a:moveTo>
                            <a:pt x="611" y="0"/>
                          </a:moveTo>
                          <a:lnTo>
                            <a:pt x="611" y="42"/>
                          </a:lnTo>
                          <a:lnTo>
                            <a:pt x="578" y="82"/>
                          </a:lnTo>
                          <a:lnTo>
                            <a:pt x="546" y="124"/>
                          </a:lnTo>
                          <a:lnTo>
                            <a:pt x="515" y="124"/>
                          </a:lnTo>
                          <a:lnTo>
                            <a:pt x="482" y="166"/>
                          </a:lnTo>
                          <a:lnTo>
                            <a:pt x="449" y="205"/>
                          </a:lnTo>
                          <a:lnTo>
                            <a:pt x="449" y="247"/>
                          </a:lnTo>
                          <a:lnTo>
                            <a:pt x="418" y="288"/>
                          </a:lnTo>
                          <a:lnTo>
                            <a:pt x="385" y="288"/>
                          </a:lnTo>
                          <a:lnTo>
                            <a:pt x="354" y="328"/>
                          </a:lnTo>
                          <a:lnTo>
                            <a:pt x="321" y="328"/>
                          </a:lnTo>
                          <a:lnTo>
                            <a:pt x="321" y="370"/>
                          </a:lnTo>
                          <a:lnTo>
                            <a:pt x="289" y="370"/>
                          </a:lnTo>
                          <a:lnTo>
                            <a:pt x="257" y="370"/>
                          </a:lnTo>
                          <a:lnTo>
                            <a:pt x="225" y="410"/>
                          </a:lnTo>
                          <a:lnTo>
                            <a:pt x="192" y="452"/>
                          </a:lnTo>
                          <a:lnTo>
                            <a:pt x="161" y="493"/>
                          </a:lnTo>
                          <a:lnTo>
                            <a:pt x="161" y="452"/>
                          </a:lnTo>
                          <a:lnTo>
                            <a:pt x="128" y="410"/>
                          </a:lnTo>
                          <a:lnTo>
                            <a:pt x="96" y="370"/>
                          </a:lnTo>
                          <a:lnTo>
                            <a:pt x="64" y="328"/>
                          </a:lnTo>
                          <a:lnTo>
                            <a:pt x="32" y="247"/>
                          </a:lnTo>
                          <a:lnTo>
                            <a:pt x="0" y="205"/>
                          </a:lnTo>
                          <a:lnTo>
                            <a:pt x="0" y="166"/>
                          </a:lnTo>
                          <a:lnTo>
                            <a:pt x="0" y="82"/>
                          </a:lnTo>
                          <a:lnTo>
                            <a:pt x="449" y="42"/>
                          </a:lnTo>
                          <a:lnTo>
                            <a:pt x="611"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7" name="Freeform 267"/>
                    <p:cNvSpPr>
                      <a:spLocks/>
                    </p:cNvSpPr>
                    <p:nvPr/>
                  </p:nvSpPr>
                  <p:spPr bwMode="auto">
                    <a:xfrm>
                      <a:off x="1809" y="2224"/>
                      <a:ext cx="365" cy="136"/>
                    </a:xfrm>
                    <a:custGeom>
                      <a:avLst/>
                      <a:gdLst/>
                      <a:ahLst/>
                      <a:cxnLst>
                        <a:cxn ang="0">
                          <a:pos x="997" y="369"/>
                        </a:cxn>
                        <a:cxn ang="0">
                          <a:pos x="965" y="408"/>
                        </a:cxn>
                        <a:cxn ang="0">
                          <a:pos x="900" y="450"/>
                        </a:cxn>
                        <a:cxn ang="0">
                          <a:pos x="836" y="492"/>
                        </a:cxn>
                        <a:cxn ang="0">
                          <a:pos x="771" y="531"/>
                        </a:cxn>
                        <a:cxn ang="0">
                          <a:pos x="643" y="492"/>
                        </a:cxn>
                        <a:cxn ang="0">
                          <a:pos x="579" y="492"/>
                        </a:cxn>
                        <a:cxn ang="0">
                          <a:pos x="514" y="492"/>
                        </a:cxn>
                        <a:cxn ang="0">
                          <a:pos x="386" y="450"/>
                        </a:cxn>
                        <a:cxn ang="0">
                          <a:pos x="321" y="450"/>
                        </a:cxn>
                        <a:cxn ang="0">
                          <a:pos x="257" y="450"/>
                        </a:cxn>
                        <a:cxn ang="0">
                          <a:pos x="129" y="408"/>
                        </a:cxn>
                        <a:cxn ang="0">
                          <a:pos x="32" y="408"/>
                        </a:cxn>
                        <a:cxn ang="0">
                          <a:pos x="0" y="369"/>
                        </a:cxn>
                        <a:cxn ang="0">
                          <a:pos x="32" y="164"/>
                        </a:cxn>
                        <a:cxn ang="0">
                          <a:pos x="32" y="81"/>
                        </a:cxn>
                        <a:cxn ang="0">
                          <a:pos x="96" y="122"/>
                        </a:cxn>
                        <a:cxn ang="0">
                          <a:pos x="160" y="164"/>
                        </a:cxn>
                        <a:cxn ang="0">
                          <a:pos x="193" y="204"/>
                        </a:cxn>
                        <a:cxn ang="0">
                          <a:pos x="224" y="245"/>
                        </a:cxn>
                        <a:cxn ang="0">
                          <a:pos x="257" y="204"/>
                        </a:cxn>
                        <a:cxn ang="0">
                          <a:pos x="290" y="164"/>
                        </a:cxn>
                        <a:cxn ang="0">
                          <a:pos x="353" y="122"/>
                        </a:cxn>
                        <a:cxn ang="0">
                          <a:pos x="418" y="41"/>
                        </a:cxn>
                        <a:cxn ang="0">
                          <a:pos x="481" y="41"/>
                        </a:cxn>
                        <a:cxn ang="0">
                          <a:pos x="514" y="81"/>
                        </a:cxn>
                        <a:cxn ang="0">
                          <a:pos x="579" y="41"/>
                        </a:cxn>
                        <a:cxn ang="0">
                          <a:pos x="643" y="41"/>
                        </a:cxn>
                        <a:cxn ang="0">
                          <a:pos x="708" y="0"/>
                        </a:cxn>
                        <a:cxn ang="0">
                          <a:pos x="738" y="81"/>
                        </a:cxn>
                        <a:cxn ang="0">
                          <a:pos x="771" y="122"/>
                        </a:cxn>
                        <a:cxn ang="0">
                          <a:pos x="804" y="164"/>
                        </a:cxn>
                        <a:cxn ang="0">
                          <a:pos x="836" y="204"/>
                        </a:cxn>
                        <a:cxn ang="0">
                          <a:pos x="900" y="245"/>
                        </a:cxn>
                        <a:cxn ang="0">
                          <a:pos x="932" y="286"/>
                        </a:cxn>
                        <a:cxn ang="0">
                          <a:pos x="965" y="327"/>
                        </a:cxn>
                        <a:cxn ang="0">
                          <a:pos x="1028" y="369"/>
                        </a:cxn>
                      </a:cxnLst>
                      <a:rect l="0" t="0" r="r" b="b"/>
                      <a:pathLst>
                        <a:path w="1028" h="531">
                          <a:moveTo>
                            <a:pt x="1028" y="369"/>
                          </a:moveTo>
                          <a:lnTo>
                            <a:pt x="997" y="369"/>
                          </a:lnTo>
                          <a:lnTo>
                            <a:pt x="997" y="408"/>
                          </a:lnTo>
                          <a:lnTo>
                            <a:pt x="965" y="408"/>
                          </a:lnTo>
                          <a:lnTo>
                            <a:pt x="932" y="408"/>
                          </a:lnTo>
                          <a:lnTo>
                            <a:pt x="900" y="450"/>
                          </a:lnTo>
                          <a:lnTo>
                            <a:pt x="869" y="450"/>
                          </a:lnTo>
                          <a:lnTo>
                            <a:pt x="836" y="492"/>
                          </a:lnTo>
                          <a:lnTo>
                            <a:pt x="804" y="492"/>
                          </a:lnTo>
                          <a:lnTo>
                            <a:pt x="771" y="531"/>
                          </a:lnTo>
                          <a:lnTo>
                            <a:pt x="708" y="492"/>
                          </a:lnTo>
                          <a:lnTo>
                            <a:pt x="643" y="492"/>
                          </a:lnTo>
                          <a:lnTo>
                            <a:pt x="610" y="492"/>
                          </a:lnTo>
                          <a:lnTo>
                            <a:pt x="579" y="492"/>
                          </a:lnTo>
                          <a:lnTo>
                            <a:pt x="547" y="492"/>
                          </a:lnTo>
                          <a:lnTo>
                            <a:pt x="514" y="492"/>
                          </a:lnTo>
                          <a:lnTo>
                            <a:pt x="481" y="450"/>
                          </a:lnTo>
                          <a:lnTo>
                            <a:pt x="386" y="450"/>
                          </a:lnTo>
                          <a:lnTo>
                            <a:pt x="353" y="450"/>
                          </a:lnTo>
                          <a:lnTo>
                            <a:pt x="321" y="450"/>
                          </a:lnTo>
                          <a:lnTo>
                            <a:pt x="290" y="450"/>
                          </a:lnTo>
                          <a:lnTo>
                            <a:pt x="257" y="450"/>
                          </a:lnTo>
                          <a:lnTo>
                            <a:pt x="193" y="408"/>
                          </a:lnTo>
                          <a:lnTo>
                            <a:pt x="129" y="408"/>
                          </a:lnTo>
                          <a:lnTo>
                            <a:pt x="64" y="408"/>
                          </a:lnTo>
                          <a:lnTo>
                            <a:pt x="32" y="408"/>
                          </a:lnTo>
                          <a:lnTo>
                            <a:pt x="0" y="408"/>
                          </a:lnTo>
                          <a:lnTo>
                            <a:pt x="0" y="369"/>
                          </a:lnTo>
                          <a:lnTo>
                            <a:pt x="0" y="327"/>
                          </a:lnTo>
                          <a:lnTo>
                            <a:pt x="32" y="164"/>
                          </a:lnTo>
                          <a:lnTo>
                            <a:pt x="32" y="122"/>
                          </a:lnTo>
                          <a:lnTo>
                            <a:pt x="32" y="81"/>
                          </a:lnTo>
                          <a:lnTo>
                            <a:pt x="64" y="122"/>
                          </a:lnTo>
                          <a:lnTo>
                            <a:pt x="96" y="122"/>
                          </a:lnTo>
                          <a:lnTo>
                            <a:pt x="129" y="122"/>
                          </a:lnTo>
                          <a:lnTo>
                            <a:pt x="160" y="164"/>
                          </a:lnTo>
                          <a:lnTo>
                            <a:pt x="160" y="204"/>
                          </a:lnTo>
                          <a:lnTo>
                            <a:pt x="193" y="204"/>
                          </a:lnTo>
                          <a:lnTo>
                            <a:pt x="193" y="245"/>
                          </a:lnTo>
                          <a:lnTo>
                            <a:pt x="224" y="245"/>
                          </a:lnTo>
                          <a:lnTo>
                            <a:pt x="224" y="204"/>
                          </a:lnTo>
                          <a:lnTo>
                            <a:pt x="257" y="204"/>
                          </a:lnTo>
                          <a:lnTo>
                            <a:pt x="290" y="204"/>
                          </a:lnTo>
                          <a:lnTo>
                            <a:pt x="290" y="164"/>
                          </a:lnTo>
                          <a:lnTo>
                            <a:pt x="321" y="122"/>
                          </a:lnTo>
                          <a:lnTo>
                            <a:pt x="353" y="122"/>
                          </a:lnTo>
                          <a:lnTo>
                            <a:pt x="386" y="81"/>
                          </a:lnTo>
                          <a:lnTo>
                            <a:pt x="418" y="41"/>
                          </a:lnTo>
                          <a:lnTo>
                            <a:pt x="450" y="41"/>
                          </a:lnTo>
                          <a:lnTo>
                            <a:pt x="481" y="41"/>
                          </a:lnTo>
                          <a:lnTo>
                            <a:pt x="481" y="81"/>
                          </a:lnTo>
                          <a:lnTo>
                            <a:pt x="514" y="81"/>
                          </a:lnTo>
                          <a:lnTo>
                            <a:pt x="547" y="81"/>
                          </a:lnTo>
                          <a:lnTo>
                            <a:pt x="579" y="41"/>
                          </a:lnTo>
                          <a:lnTo>
                            <a:pt x="610" y="41"/>
                          </a:lnTo>
                          <a:lnTo>
                            <a:pt x="643" y="41"/>
                          </a:lnTo>
                          <a:lnTo>
                            <a:pt x="675" y="0"/>
                          </a:lnTo>
                          <a:lnTo>
                            <a:pt x="708" y="0"/>
                          </a:lnTo>
                          <a:lnTo>
                            <a:pt x="708" y="41"/>
                          </a:lnTo>
                          <a:lnTo>
                            <a:pt x="738" y="81"/>
                          </a:lnTo>
                          <a:lnTo>
                            <a:pt x="738" y="122"/>
                          </a:lnTo>
                          <a:lnTo>
                            <a:pt x="771" y="122"/>
                          </a:lnTo>
                          <a:lnTo>
                            <a:pt x="771" y="164"/>
                          </a:lnTo>
                          <a:lnTo>
                            <a:pt x="804" y="164"/>
                          </a:lnTo>
                          <a:lnTo>
                            <a:pt x="804" y="204"/>
                          </a:lnTo>
                          <a:lnTo>
                            <a:pt x="836" y="204"/>
                          </a:lnTo>
                          <a:lnTo>
                            <a:pt x="869" y="245"/>
                          </a:lnTo>
                          <a:lnTo>
                            <a:pt x="900" y="245"/>
                          </a:lnTo>
                          <a:lnTo>
                            <a:pt x="932" y="245"/>
                          </a:lnTo>
                          <a:lnTo>
                            <a:pt x="932" y="286"/>
                          </a:lnTo>
                          <a:lnTo>
                            <a:pt x="965" y="286"/>
                          </a:lnTo>
                          <a:lnTo>
                            <a:pt x="965" y="327"/>
                          </a:lnTo>
                          <a:lnTo>
                            <a:pt x="997" y="327"/>
                          </a:lnTo>
                          <a:lnTo>
                            <a:pt x="1028" y="36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8" name="Freeform 268"/>
                    <p:cNvSpPr>
                      <a:spLocks/>
                    </p:cNvSpPr>
                    <p:nvPr/>
                  </p:nvSpPr>
                  <p:spPr bwMode="auto">
                    <a:xfrm>
                      <a:off x="1730" y="2337"/>
                      <a:ext cx="375" cy="241"/>
                    </a:xfrm>
                    <a:custGeom>
                      <a:avLst/>
                      <a:gdLst/>
                      <a:ahLst/>
                      <a:cxnLst>
                        <a:cxn ang="0">
                          <a:pos x="1029" y="369"/>
                        </a:cxn>
                        <a:cxn ang="0">
                          <a:pos x="996" y="450"/>
                        </a:cxn>
                        <a:cxn ang="0">
                          <a:pos x="963" y="491"/>
                        </a:cxn>
                        <a:cxn ang="0">
                          <a:pos x="932" y="533"/>
                        </a:cxn>
                        <a:cxn ang="0">
                          <a:pos x="899" y="574"/>
                        </a:cxn>
                        <a:cxn ang="0">
                          <a:pos x="868" y="614"/>
                        </a:cxn>
                        <a:cxn ang="0">
                          <a:pos x="803" y="655"/>
                        </a:cxn>
                        <a:cxn ang="0">
                          <a:pos x="739" y="736"/>
                        </a:cxn>
                        <a:cxn ang="0">
                          <a:pos x="675" y="778"/>
                        </a:cxn>
                        <a:cxn ang="0">
                          <a:pos x="610" y="778"/>
                        </a:cxn>
                        <a:cxn ang="0">
                          <a:pos x="514" y="778"/>
                        </a:cxn>
                        <a:cxn ang="0">
                          <a:pos x="449" y="860"/>
                        </a:cxn>
                        <a:cxn ang="0">
                          <a:pos x="385" y="941"/>
                        </a:cxn>
                        <a:cxn ang="0">
                          <a:pos x="320" y="902"/>
                        </a:cxn>
                        <a:cxn ang="0">
                          <a:pos x="289" y="819"/>
                        </a:cxn>
                        <a:cxn ang="0">
                          <a:pos x="257" y="778"/>
                        </a:cxn>
                        <a:cxn ang="0">
                          <a:pos x="191" y="860"/>
                        </a:cxn>
                        <a:cxn ang="0">
                          <a:pos x="128" y="941"/>
                        </a:cxn>
                        <a:cxn ang="0">
                          <a:pos x="63" y="902"/>
                        </a:cxn>
                        <a:cxn ang="0">
                          <a:pos x="63" y="819"/>
                        </a:cxn>
                        <a:cxn ang="0">
                          <a:pos x="128" y="736"/>
                        </a:cxn>
                        <a:cxn ang="0">
                          <a:pos x="128" y="614"/>
                        </a:cxn>
                        <a:cxn ang="0">
                          <a:pos x="63" y="574"/>
                        </a:cxn>
                        <a:cxn ang="0">
                          <a:pos x="0" y="533"/>
                        </a:cxn>
                        <a:cxn ang="0">
                          <a:pos x="30" y="491"/>
                        </a:cxn>
                        <a:cxn ang="0">
                          <a:pos x="63" y="450"/>
                        </a:cxn>
                        <a:cxn ang="0">
                          <a:pos x="95" y="410"/>
                        </a:cxn>
                        <a:cxn ang="0">
                          <a:pos x="128" y="328"/>
                        </a:cxn>
                        <a:cxn ang="0">
                          <a:pos x="161" y="286"/>
                        </a:cxn>
                        <a:cxn ang="0">
                          <a:pos x="224" y="205"/>
                        </a:cxn>
                        <a:cxn ang="0">
                          <a:pos x="289" y="246"/>
                        </a:cxn>
                        <a:cxn ang="0">
                          <a:pos x="353" y="246"/>
                        </a:cxn>
                        <a:cxn ang="0">
                          <a:pos x="385" y="205"/>
                        </a:cxn>
                        <a:cxn ang="0">
                          <a:pos x="449" y="205"/>
                        </a:cxn>
                        <a:cxn ang="0">
                          <a:pos x="514" y="163"/>
                        </a:cxn>
                        <a:cxn ang="0">
                          <a:pos x="546" y="123"/>
                        </a:cxn>
                        <a:cxn ang="0">
                          <a:pos x="578" y="42"/>
                        </a:cxn>
                        <a:cxn ang="0">
                          <a:pos x="610" y="0"/>
                        </a:cxn>
                        <a:cxn ang="0">
                          <a:pos x="739" y="42"/>
                        </a:cxn>
                        <a:cxn ang="0">
                          <a:pos x="803" y="42"/>
                        </a:cxn>
                        <a:cxn ang="0">
                          <a:pos x="868" y="42"/>
                        </a:cxn>
                        <a:cxn ang="0">
                          <a:pos x="868" y="205"/>
                        </a:cxn>
                        <a:cxn ang="0">
                          <a:pos x="899" y="286"/>
                        </a:cxn>
                        <a:cxn ang="0">
                          <a:pos x="963" y="286"/>
                        </a:cxn>
                        <a:cxn ang="0">
                          <a:pos x="1029" y="286"/>
                        </a:cxn>
                        <a:cxn ang="0">
                          <a:pos x="1060" y="328"/>
                        </a:cxn>
                      </a:cxnLst>
                      <a:rect l="0" t="0" r="r" b="b"/>
                      <a:pathLst>
                        <a:path w="1060" h="941">
                          <a:moveTo>
                            <a:pt x="1060" y="328"/>
                          </a:moveTo>
                          <a:lnTo>
                            <a:pt x="1029" y="369"/>
                          </a:lnTo>
                          <a:lnTo>
                            <a:pt x="996" y="410"/>
                          </a:lnTo>
                          <a:lnTo>
                            <a:pt x="996" y="450"/>
                          </a:lnTo>
                          <a:lnTo>
                            <a:pt x="963" y="450"/>
                          </a:lnTo>
                          <a:lnTo>
                            <a:pt x="963" y="491"/>
                          </a:lnTo>
                          <a:lnTo>
                            <a:pt x="963" y="533"/>
                          </a:lnTo>
                          <a:lnTo>
                            <a:pt x="932" y="533"/>
                          </a:lnTo>
                          <a:lnTo>
                            <a:pt x="932" y="574"/>
                          </a:lnTo>
                          <a:lnTo>
                            <a:pt x="899" y="574"/>
                          </a:lnTo>
                          <a:lnTo>
                            <a:pt x="899" y="614"/>
                          </a:lnTo>
                          <a:lnTo>
                            <a:pt x="868" y="614"/>
                          </a:lnTo>
                          <a:lnTo>
                            <a:pt x="868" y="655"/>
                          </a:lnTo>
                          <a:lnTo>
                            <a:pt x="803" y="655"/>
                          </a:lnTo>
                          <a:lnTo>
                            <a:pt x="771" y="697"/>
                          </a:lnTo>
                          <a:lnTo>
                            <a:pt x="739" y="736"/>
                          </a:lnTo>
                          <a:lnTo>
                            <a:pt x="706" y="778"/>
                          </a:lnTo>
                          <a:lnTo>
                            <a:pt x="675" y="778"/>
                          </a:lnTo>
                          <a:lnTo>
                            <a:pt x="642" y="778"/>
                          </a:lnTo>
                          <a:lnTo>
                            <a:pt x="610" y="778"/>
                          </a:lnTo>
                          <a:lnTo>
                            <a:pt x="546" y="778"/>
                          </a:lnTo>
                          <a:lnTo>
                            <a:pt x="514" y="778"/>
                          </a:lnTo>
                          <a:lnTo>
                            <a:pt x="481" y="819"/>
                          </a:lnTo>
                          <a:lnTo>
                            <a:pt x="449" y="860"/>
                          </a:lnTo>
                          <a:lnTo>
                            <a:pt x="418" y="902"/>
                          </a:lnTo>
                          <a:lnTo>
                            <a:pt x="385" y="941"/>
                          </a:lnTo>
                          <a:lnTo>
                            <a:pt x="353" y="941"/>
                          </a:lnTo>
                          <a:lnTo>
                            <a:pt x="320" y="902"/>
                          </a:lnTo>
                          <a:lnTo>
                            <a:pt x="320" y="860"/>
                          </a:lnTo>
                          <a:lnTo>
                            <a:pt x="289" y="819"/>
                          </a:lnTo>
                          <a:lnTo>
                            <a:pt x="289" y="778"/>
                          </a:lnTo>
                          <a:lnTo>
                            <a:pt x="257" y="778"/>
                          </a:lnTo>
                          <a:lnTo>
                            <a:pt x="224" y="819"/>
                          </a:lnTo>
                          <a:lnTo>
                            <a:pt x="191" y="860"/>
                          </a:lnTo>
                          <a:lnTo>
                            <a:pt x="191" y="902"/>
                          </a:lnTo>
                          <a:lnTo>
                            <a:pt x="128" y="941"/>
                          </a:lnTo>
                          <a:lnTo>
                            <a:pt x="95" y="941"/>
                          </a:lnTo>
                          <a:lnTo>
                            <a:pt x="63" y="902"/>
                          </a:lnTo>
                          <a:lnTo>
                            <a:pt x="63" y="860"/>
                          </a:lnTo>
                          <a:lnTo>
                            <a:pt x="63" y="819"/>
                          </a:lnTo>
                          <a:lnTo>
                            <a:pt x="95" y="778"/>
                          </a:lnTo>
                          <a:lnTo>
                            <a:pt x="128" y="736"/>
                          </a:lnTo>
                          <a:lnTo>
                            <a:pt x="128" y="655"/>
                          </a:lnTo>
                          <a:lnTo>
                            <a:pt x="128" y="614"/>
                          </a:lnTo>
                          <a:lnTo>
                            <a:pt x="95" y="614"/>
                          </a:lnTo>
                          <a:lnTo>
                            <a:pt x="63" y="574"/>
                          </a:lnTo>
                          <a:lnTo>
                            <a:pt x="30" y="574"/>
                          </a:lnTo>
                          <a:lnTo>
                            <a:pt x="0" y="533"/>
                          </a:lnTo>
                          <a:lnTo>
                            <a:pt x="30" y="533"/>
                          </a:lnTo>
                          <a:lnTo>
                            <a:pt x="30" y="491"/>
                          </a:lnTo>
                          <a:lnTo>
                            <a:pt x="63" y="491"/>
                          </a:lnTo>
                          <a:lnTo>
                            <a:pt x="63" y="450"/>
                          </a:lnTo>
                          <a:lnTo>
                            <a:pt x="95" y="450"/>
                          </a:lnTo>
                          <a:lnTo>
                            <a:pt x="95" y="410"/>
                          </a:lnTo>
                          <a:lnTo>
                            <a:pt x="128" y="410"/>
                          </a:lnTo>
                          <a:lnTo>
                            <a:pt x="128" y="328"/>
                          </a:lnTo>
                          <a:lnTo>
                            <a:pt x="161" y="328"/>
                          </a:lnTo>
                          <a:lnTo>
                            <a:pt x="161" y="286"/>
                          </a:lnTo>
                          <a:lnTo>
                            <a:pt x="191" y="246"/>
                          </a:lnTo>
                          <a:lnTo>
                            <a:pt x="224" y="205"/>
                          </a:lnTo>
                          <a:lnTo>
                            <a:pt x="257" y="205"/>
                          </a:lnTo>
                          <a:lnTo>
                            <a:pt x="289" y="246"/>
                          </a:lnTo>
                          <a:lnTo>
                            <a:pt x="320" y="246"/>
                          </a:lnTo>
                          <a:lnTo>
                            <a:pt x="353" y="246"/>
                          </a:lnTo>
                          <a:lnTo>
                            <a:pt x="353" y="205"/>
                          </a:lnTo>
                          <a:lnTo>
                            <a:pt x="385" y="205"/>
                          </a:lnTo>
                          <a:lnTo>
                            <a:pt x="418" y="205"/>
                          </a:lnTo>
                          <a:lnTo>
                            <a:pt x="449" y="205"/>
                          </a:lnTo>
                          <a:lnTo>
                            <a:pt x="481" y="163"/>
                          </a:lnTo>
                          <a:lnTo>
                            <a:pt x="514" y="163"/>
                          </a:lnTo>
                          <a:lnTo>
                            <a:pt x="514" y="123"/>
                          </a:lnTo>
                          <a:lnTo>
                            <a:pt x="546" y="123"/>
                          </a:lnTo>
                          <a:lnTo>
                            <a:pt x="546" y="82"/>
                          </a:lnTo>
                          <a:lnTo>
                            <a:pt x="578" y="42"/>
                          </a:lnTo>
                          <a:lnTo>
                            <a:pt x="578" y="0"/>
                          </a:lnTo>
                          <a:lnTo>
                            <a:pt x="610" y="0"/>
                          </a:lnTo>
                          <a:lnTo>
                            <a:pt x="706" y="0"/>
                          </a:lnTo>
                          <a:lnTo>
                            <a:pt x="739" y="42"/>
                          </a:lnTo>
                          <a:lnTo>
                            <a:pt x="771" y="42"/>
                          </a:lnTo>
                          <a:lnTo>
                            <a:pt x="803" y="42"/>
                          </a:lnTo>
                          <a:lnTo>
                            <a:pt x="835" y="42"/>
                          </a:lnTo>
                          <a:lnTo>
                            <a:pt x="868" y="42"/>
                          </a:lnTo>
                          <a:lnTo>
                            <a:pt x="868" y="123"/>
                          </a:lnTo>
                          <a:lnTo>
                            <a:pt x="868" y="205"/>
                          </a:lnTo>
                          <a:lnTo>
                            <a:pt x="899" y="246"/>
                          </a:lnTo>
                          <a:lnTo>
                            <a:pt x="899" y="286"/>
                          </a:lnTo>
                          <a:lnTo>
                            <a:pt x="932" y="286"/>
                          </a:lnTo>
                          <a:lnTo>
                            <a:pt x="963" y="286"/>
                          </a:lnTo>
                          <a:lnTo>
                            <a:pt x="996" y="286"/>
                          </a:lnTo>
                          <a:lnTo>
                            <a:pt x="1029" y="286"/>
                          </a:lnTo>
                          <a:lnTo>
                            <a:pt x="1060" y="286"/>
                          </a:lnTo>
                          <a:lnTo>
                            <a:pt x="1060" y="32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9" name="Freeform 269"/>
                    <p:cNvSpPr>
                      <a:spLocks/>
                    </p:cNvSpPr>
                    <p:nvPr/>
                  </p:nvSpPr>
                  <p:spPr bwMode="auto">
                    <a:xfrm>
                      <a:off x="1763" y="1979"/>
                      <a:ext cx="206" cy="168"/>
                    </a:xfrm>
                    <a:custGeom>
                      <a:avLst/>
                      <a:gdLst/>
                      <a:ahLst/>
                      <a:cxnLst>
                        <a:cxn ang="0">
                          <a:pos x="580" y="286"/>
                        </a:cxn>
                        <a:cxn ang="0">
                          <a:pos x="580" y="328"/>
                        </a:cxn>
                        <a:cxn ang="0">
                          <a:pos x="580" y="368"/>
                        </a:cxn>
                        <a:cxn ang="0">
                          <a:pos x="547" y="368"/>
                        </a:cxn>
                        <a:cxn ang="0">
                          <a:pos x="547" y="409"/>
                        </a:cxn>
                        <a:cxn ang="0">
                          <a:pos x="515" y="409"/>
                        </a:cxn>
                        <a:cxn ang="0">
                          <a:pos x="515" y="450"/>
                        </a:cxn>
                        <a:cxn ang="0">
                          <a:pos x="483" y="491"/>
                        </a:cxn>
                        <a:cxn ang="0">
                          <a:pos x="451" y="491"/>
                        </a:cxn>
                        <a:cxn ang="0">
                          <a:pos x="419" y="533"/>
                        </a:cxn>
                        <a:cxn ang="0">
                          <a:pos x="386" y="572"/>
                        </a:cxn>
                        <a:cxn ang="0">
                          <a:pos x="354" y="614"/>
                        </a:cxn>
                        <a:cxn ang="0">
                          <a:pos x="323" y="614"/>
                        </a:cxn>
                        <a:cxn ang="0">
                          <a:pos x="290" y="656"/>
                        </a:cxn>
                        <a:cxn ang="0">
                          <a:pos x="258" y="614"/>
                        </a:cxn>
                        <a:cxn ang="0">
                          <a:pos x="225" y="572"/>
                        </a:cxn>
                        <a:cxn ang="0">
                          <a:pos x="194" y="533"/>
                        </a:cxn>
                        <a:cxn ang="0">
                          <a:pos x="162" y="491"/>
                        </a:cxn>
                        <a:cxn ang="0">
                          <a:pos x="162" y="450"/>
                        </a:cxn>
                        <a:cxn ang="0">
                          <a:pos x="162" y="409"/>
                        </a:cxn>
                        <a:cxn ang="0">
                          <a:pos x="162" y="368"/>
                        </a:cxn>
                        <a:cxn ang="0">
                          <a:pos x="129" y="368"/>
                        </a:cxn>
                        <a:cxn ang="0">
                          <a:pos x="129" y="328"/>
                        </a:cxn>
                        <a:cxn ang="0">
                          <a:pos x="96" y="328"/>
                        </a:cxn>
                        <a:cxn ang="0">
                          <a:pos x="66" y="328"/>
                        </a:cxn>
                        <a:cxn ang="0">
                          <a:pos x="66" y="286"/>
                        </a:cxn>
                        <a:cxn ang="0">
                          <a:pos x="33" y="286"/>
                        </a:cxn>
                        <a:cxn ang="0">
                          <a:pos x="0" y="245"/>
                        </a:cxn>
                        <a:cxn ang="0">
                          <a:pos x="0" y="205"/>
                        </a:cxn>
                        <a:cxn ang="0">
                          <a:pos x="33" y="205"/>
                        </a:cxn>
                        <a:cxn ang="0">
                          <a:pos x="66" y="205"/>
                        </a:cxn>
                        <a:cxn ang="0">
                          <a:pos x="96" y="205"/>
                        </a:cxn>
                        <a:cxn ang="0">
                          <a:pos x="129" y="164"/>
                        </a:cxn>
                        <a:cxn ang="0">
                          <a:pos x="162" y="164"/>
                        </a:cxn>
                        <a:cxn ang="0">
                          <a:pos x="194" y="164"/>
                        </a:cxn>
                        <a:cxn ang="0">
                          <a:pos x="258" y="122"/>
                        </a:cxn>
                        <a:cxn ang="0">
                          <a:pos x="290" y="122"/>
                        </a:cxn>
                        <a:cxn ang="0">
                          <a:pos x="323" y="81"/>
                        </a:cxn>
                        <a:cxn ang="0">
                          <a:pos x="354" y="81"/>
                        </a:cxn>
                        <a:cxn ang="0">
                          <a:pos x="386" y="81"/>
                        </a:cxn>
                        <a:cxn ang="0">
                          <a:pos x="419" y="41"/>
                        </a:cxn>
                        <a:cxn ang="0">
                          <a:pos x="451" y="41"/>
                        </a:cxn>
                        <a:cxn ang="0">
                          <a:pos x="483" y="41"/>
                        </a:cxn>
                        <a:cxn ang="0">
                          <a:pos x="483" y="0"/>
                        </a:cxn>
                        <a:cxn ang="0">
                          <a:pos x="483" y="41"/>
                        </a:cxn>
                        <a:cxn ang="0">
                          <a:pos x="515" y="81"/>
                        </a:cxn>
                        <a:cxn ang="0">
                          <a:pos x="515" y="122"/>
                        </a:cxn>
                        <a:cxn ang="0">
                          <a:pos x="515" y="164"/>
                        </a:cxn>
                        <a:cxn ang="0">
                          <a:pos x="515" y="205"/>
                        </a:cxn>
                        <a:cxn ang="0">
                          <a:pos x="547" y="245"/>
                        </a:cxn>
                        <a:cxn ang="0">
                          <a:pos x="547" y="286"/>
                        </a:cxn>
                        <a:cxn ang="0">
                          <a:pos x="580" y="286"/>
                        </a:cxn>
                      </a:cxnLst>
                      <a:rect l="0" t="0" r="r" b="b"/>
                      <a:pathLst>
                        <a:path w="580" h="656">
                          <a:moveTo>
                            <a:pt x="580" y="286"/>
                          </a:moveTo>
                          <a:lnTo>
                            <a:pt x="580" y="328"/>
                          </a:lnTo>
                          <a:lnTo>
                            <a:pt x="580" y="368"/>
                          </a:lnTo>
                          <a:lnTo>
                            <a:pt x="547" y="368"/>
                          </a:lnTo>
                          <a:lnTo>
                            <a:pt x="547" y="409"/>
                          </a:lnTo>
                          <a:lnTo>
                            <a:pt x="515" y="409"/>
                          </a:lnTo>
                          <a:lnTo>
                            <a:pt x="515" y="450"/>
                          </a:lnTo>
                          <a:lnTo>
                            <a:pt x="483" y="491"/>
                          </a:lnTo>
                          <a:lnTo>
                            <a:pt x="451" y="491"/>
                          </a:lnTo>
                          <a:lnTo>
                            <a:pt x="419" y="533"/>
                          </a:lnTo>
                          <a:lnTo>
                            <a:pt x="386" y="572"/>
                          </a:lnTo>
                          <a:lnTo>
                            <a:pt x="354" y="614"/>
                          </a:lnTo>
                          <a:lnTo>
                            <a:pt x="323" y="614"/>
                          </a:lnTo>
                          <a:lnTo>
                            <a:pt x="290" y="656"/>
                          </a:lnTo>
                          <a:lnTo>
                            <a:pt x="258" y="614"/>
                          </a:lnTo>
                          <a:lnTo>
                            <a:pt x="225" y="572"/>
                          </a:lnTo>
                          <a:lnTo>
                            <a:pt x="194" y="533"/>
                          </a:lnTo>
                          <a:lnTo>
                            <a:pt x="162" y="491"/>
                          </a:lnTo>
                          <a:lnTo>
                            <a:pt x="162" y="450"/>
                          </a:lnTo>
                          <a:lnTo>
                            <a:pt x="162" y="409"/>
                          </a:lnTo>
                          <a:lnTo>
                            <a:pt x="162" y="368"/>
                          </a:lnTo>
                          <a:lnTo>
                            <a:pt x="129" y="368"/>
                          </a:lnTo>
                          <a:lnTo>
                            <a:pt x="129" y="328"/>
                          </a:lnTo>
                          <a:lnTo>
                            <a:pt x="96" y="328"/>
                          </a:lnTo>
                          <a:lnTo>
                            <a:pt x="66" y="328"/>
                          </a:lnTo>
                          <a:lnTo>
                            <a:pt x="66" y="286"/>
                          </a:lnTo>
                          <a:lnTo>
                            <a:pt x="33" y="286"/>
                          </a:lnTo>
                          <a:lnTo>
                            <a:pt x="0" y="245"/>
                          </a:lnTo>
                          <a:lnTo>
                            <a:pt x="0" y="205"/>
                          </a:lnTo>
                          <a:lnTo>
                            <a:pt x="33" y="205"/>
                          </a:lnTo>
                          <a:lnTo>
                            <a:pt x="66" y="205"/>
                          </a:lnTo>
                          <a:lnTo>
                            <a:pt x="96" y="205"/>
                          </a:lnTo>
                          <a:lnTo>
                            <a:pt x="129" y="164"/>
                          </a:lnTo>
                          <a:lnTo>
                            <a:pt x="162" y="164"/>
                          </a:lnTo>
                          <a:lnTo>
                            <a:pt x="194" y="164"/>
                          </a:lnTo>
                          <a:lnTo>
                            <a:pt x="258" y="122"/>
                          </a:lnTo>
                          <a:lnTo>
                            <a:pt x="290" y="122"/>
                          </a:lnTo>
                          <a:lnTo>
                            <a:pt x="323" y="81"/>
                          </a:lnTo>
                          <a:lnTo>
                            <a:pt x="354" y="81"/>
                          </a:lnTo>
                          <a:lnTo>
                            <a:pt x="386" y="81"/>
                          </a:lnTo>
                          <a:lnTo>
                            <a:pt x="419" y="41"/>
                          </a:lnTo>
                          <a:lnTo>
                            <a:pt x="451" y="41"/>
                          </a:lnTo>
                          <a:lnTo>
                            <a:pt x="483" y="41"/>
                          </a:lnTo>
                          <a:lnTo>
                            <a:pt x="483" y="0"/>
                          </a:lnTo>
                          <a:lnTo>
                            <a:pt x="483" y="41"/>
                          </a:lnTo>
                          <a:lnTo>
                            <a:pt x="515" y="81"/>
                          </a:lnTo>
                          <a:lnTo>
                            <a:pt x="515" y="122"/>
                          </a:lnTo>
                          <a:lnTo>
                            <a:pt x="515" y="164"/>
                          </a:lnTo>
                          <a:lnTo>
                            <a:pt x="515" y="205"/>
                          </a:lnTo>
                          <a:lnTo>
                            <a:pt x="547" y="245"/>
                          </a:lnTo>
                          <a:lnTo>
                            <a:pt x="547" y="286"/>
                          </a:lnTo>
                          <a:lnTo>
                            <a:pt x="580"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0" name="Freeform 270"/>
                    <p:cNvSpPr>
                      <a:spLocks/>
                    </p:cNvSpPr>
                    <p:nvPr/>
                  </p:nvSpPr>
                  <p:spPr bwMode="auto">
                    <a:xfrm>
                      <a:off x="2014" y="1928"/>
                      <a:ext cx="206" cy="221"/>
                    </a:xfrm>
                    <a:custGeom>
                      <a:avLst/>
                      <a:gdLst/>
                      <a:ahLst/>
                      <a:cxnLst>
                        <a:cxn ang="0">
                          <a:pos x="450" y="492"/>
                        </a:cxn>
                        <a:cxn ang="0">
                          <a:pos x="450" y="533"/>
                        </a:cxn>
                        <a:cxn ang="0">
                          <a:pos x="418" y="573"/>
                        </a:cxn>
                        <a:cxn ang="0">
                          <a:pos x="418" y="615"/>
                        </a:cxn>
                        <a:cxn ang="0">
                          <a:pos x="418" y="655"/>
                        </a:cxn>
                        <a:cxn ang="0">
                          <a:pos x="450" y="655"/>
                        </a:cxn>
                        <a:cxn ang="0">
                          <a:pos x="450" y="696"/>
                        </a:cxn>
                        <a:cxn ang="0">
                          <a:pos x="450" y="737"/>
                        </a:cxn>
                        <a:cxn ang="0">
                          <a:pos x="450" y="778"/>
                        </a:cxn>
                        <a:cxn ang="0">
                          <a:pos x="418" y="778"/>
                        </a:cxn>
                        <a:cxn ang="0">
                          <a:pos x="418" y="819"/>
                        </a:cxn>
                        <a:cxn ang="0">
                          <a:pos x="418" y="861"/>
                        </a:cxn>
                        <a:cxn ang="0">
                          <a:pos x="386" y="861"/>
                        </a:cxn>
                        <a:cxn ang="0">
                          <a:pos x="354" y="861"/>
                        </a:cxn>
                        <a:cxn ang="0">
                          <a:pos x="354" y="819"/>
                        </a:cxn>
                        <a:cxn ang="0">
                          <a:pos x="322" y="819"/>
                        </a:cxn>
                        <a:cxn ang="0">
                          <a:pos x="322" y="861"/>
                        </a:cxn>
                        <a:cxn ang="0">
                          <a:pos x="290" y="861"/>
                        </a:cxn>
                        <a:cxn ang="0">
                          <a:pos x="257" y="861"/>
                        </a:cxn>
                        <a:cxn ang="0">
                          <a:pos x="225" y="861"/>
                        </a:cxn>
                        <a:cxn ang="0">
                          <a:pos x="225" y="819"/>
                        </a:cxn>
                        <a:cxn ang="0">
                          <a:pos x="193" y="819"/>
                        </a:cxn>
                        <a:cxn ang="0">
                          <a:pos x="193" y="778"/>
                        </a:cxn>
                        <a:cxn ang="0">
                          <a:pos x="160" y="778"/>
                        </a:cxn>
                        <a:cxn ang="0">
                          <a:pos x="160" y="737"/>
                        </a:cxn>
                        <a:cxn ang="0">
                          <a:pos x="129" y="737"/>
                        </a:cxn>
                        <a:cxn ang="0">
                          <a:pos x="129" y="696"/>
                        </a:cxn>
                        <a:cxn ang="0">
                          <a:pos x="129" y="655"/>
                        </a:cxn>
                        <a:cxn ang="0">
                          <a:pos x="96" y="615"/>
                        </a:cxn>
                        <a:cxn ang="0">
                          <a:pos x="96" y="573"/>
                        </a:cxn>
                        <a:cxn ang="0">
                          <a:pos x="65" y="573"/>
                        </a:cxn>
                        <a:cxn ang="0">
                          <a:pos x="32" y="573"/>
                        </a:cxn>
                        <a:cxn ang="0">
                          <a:pos x="32" y="533"/>
                        </a:cxn>
                        <a:cxn ang="0">
                          <a:pos x="0" y="450"/>
                        </a:cxn>
                        <a:cxn ang="0">
                          <a:pos x="0" y="410"/>
                        </a:cxn>
                        <a:cxn ang="0">
                          <a:pos x="0" y="369"/>
                        </a:cxn>
                        <a:cxn ang="0">
                          <a:pos x="0" y="327"/>
                        </a:cxn>
                        <a:cxn ang="0">
                          <a:pos x="0" y="287"/>
                        </a:cxn>
                        <a:cxn ang="0">
                          <a:pos x="0" y="245"/>
                        </a:cxn>
                        <a:cxn ang="0">
                          <a:pos x="0" y="206"/>
                        </a:cxn>
                        <a:cxn ang="0">
                          <a:pos x="0" y="164"/>
                        </a:cxn>
                        <a:cxn ang="0">
                          <a:pos x="32" y="82"/>
                        </a:cxn>
                        <a:cxn ang="0">
                          <a:pos x="96" y="123"/>
                        </a:cxn>
                        <a:cxn ang="0">
                          <a:pos x="290" y="82"/>
                        </a:cxn>
                        <a:cxn ang="0">
                          <a:pos x="450" y="0"/>
                        </a:cxn>
                        <a:cxn ang="0">
                          <a:pos x="579" y="41"/>
                        </a:cxn>
                        <a:cxn ang="0">
                          <a:pos x="579" y="82"/>
                        </a:cxn>
                        <a:cxn ang="0">
                          <a:pos x="579" y="123"/>
                        </a:cxn>
                        <a:cxn ang="0">
                          <a:pos x="579" y="164"/>
                        </a:cxn>
                        <a:cxn ang="0">
                          <a:pos x="547" y="164"/>
                        </a:cxn>
                        <a:cxn ang="0">
                          <a:pos x="547" y="206"/>
                        </a:cxn>
                        <a:cxn ang="0">
                          <a:pos x="514" y="206"/>
                        </a:cxn>
                        <a:cxn ang="0">
                          <a:pos x="483" y="245"/>
                        </a:cxn>
                        <a:cxn ang="0">
                          <a:pos x="483" y="287"/>
                        </a:cxn>
                        <a:cxn ang="0">
                          <a:pos x="450" y="327"/>
                        </a:cxn>
                        <a:cxn ang="0">
                          <a:pos x="483" y="369"/>
                        </a:cxn>
                        <a:cxn ang="0">
                          <a:pos x="483" y="410"/>
                        </a:cxn>
                        <a:cxn ang="0">
                          <a:pos x="483" y="450"/>
                        </a:cxn>
                        <a:cxn ang="0">
                          <a:pos x="450" y="450"/>
                        </a:cxn>
                        <a:cxn ang="0">
                          <a:pos x="450" y="492"/>
                        </a:cxn>
                      </a:cxnLst>
                      <a:rect l="0" t="0" r="r" b="b"/>
                      <a:pathLst>
                        <a:path w="579" h="861">
                          <a:moveTo>
                            <a:pt x="450" y="492"/>
                          </a:moveTo>
                          <a:lnTo>
                            <a:pt x="450" y="533"/>
                          </a:lnTo>
                          <a:lnTo>
                            <a:pt x="418" y="573"/>
                          </a:lnTo>
                          <a:lnTo>
                            <a:pt x="418" y="615"/>
                          </a:lnTo>
                          <a:lnTo>
                            <a:pt x="418" y="655"/>
                          </a:lnTo>
                          <a:lnTo>
                            <a:pt x="450" y="655"/>
                          </a:lnTo>
                          <a:lnTo>
                            <a:pt x="450" y="696"/>
                          </a:lnTo>
                          <a:lnTo>
                            <a:pt x="450" y="737"/>
                          </a:lnTo>
                          <a:lnTo>
                            <a:pt x="450" y="778"/>
                          </a:lnTo>
                          <a:lnTo>
                            <a:pt x="418" y="778"/>
                          </a:lnTo>
                          <a:lnTo>
                            <a:pt x="418" y="819"/>
                          </a:lnTo>
                          <a:lnTo>
                            <a:pt x="418" y="861"/>
                          </a:lnTo>
                          <a:lnTo>
                            <a:pt x="386" y="861"/>
                          </a:lnTo>
                          <a:lnTo>
                            <a:pt x="354" y="861"/>
                          </a:lnTo>
                          <a:lnTo>
                            <a:pt x="354" y="819"/>
                          </a:lnTo>
                          <a:lnTo>
                            <a:pt x="322" y="819"/>
                          </a:lnTo>
                          <a:lnTo>
                            <a:pt x="322" y="861"/>
                          </a:lnTo>
                          <a:lnTo>
                            <a:pt x="290" y="861"/>
                          </a:lnTo>
                          <a:lnTo>
                            <a:pt x="257" y="861"/>
                          </a:lnTo>
                          <a:lnTo>
                            <a:pt x="225" y="861"/>
                          </a:lnTo>
                          <a:lnTo>
                            <a:pt x="225" y="819"/>
                          </a:lnTo>
                          <a:lnTo>
                            <a:pt x="193" y="819"/>
                          </a:lnTo>
                          <a:lnTo>
                            <a:pt x="193" y="778"/>
                          </a:lnTo>
                          <a:lnTo>
                            <a:pt x="160" y="778"/>
                          </a:lnTo>
                          <a:lnTo>
                            <a:pt x="160" y="737"/>
                          </a:lnTo>
                          <a:lnTo>
                            <a:pt x="129" y="737"/>
                          </a:lnTo>
                          <a:lnTo>
                            <a:pt x="129" y="696"/>
                          </a:lnTo>
                          <a:lnTo>
                            <a:pt x="129" y="655"/>
                          </a:lnTo>
                          <a:lnTo>
                            <a:pt x="96" y="615"/>
                          </a:lnTo>
                          <a:lnTo>
                            <a:pt x="96" y="573"/>
                          </a:lnTo>
                          <a:lnTo>
                            <a:pt x="65" y="573"/>
                          </a:lnTo>
                          <a:lnTo>
                            <a:pt x="32" y="573"/>
                          </a:lnTo>
                          <a:lnTo>
                            <a:pt x="32" y="533"/>
                          </a:lnTo>
                          <a:lnTo>
                            <a:pt x="0" y="450"/>
                          </a:lnTo>
                          <a:lnTo>
                            <a:pt x="0" y="410"/>
                          </a:lnTo>
                          <a:lnTo>
                            <a:pt x="0" y="369"/>
                          </a:lnTo>
                          <a:lnTo>
                            <a:pt x="0" y="327"/>
                          </a:lnTo>
                          <a:lnTo>
                            <a:pt x="0" y="287"/>
                          </a:lnTo>
                          <a:lnTo>
                            <a:pt x="0" y="245"/>
                          </a:lnTo>
                          <a:lnTo>
                            <a:pt x="0" y="206"/>
                          </a:lnTo>
                          <a:lnTo>
                            <a:pt x="0" y="164"/>
                          </a:lnTo>
                          <a:lnTo>
                            <a:pt x="32" y="82"/>
                          </a:lnTo>
                          <a:lnTo>
                            <a:pt x="96" y="123"/>
                          </a:lnTo>
                          <a:lnTo>
                            <a:pt x="290" y="82"/>
                          </a:lnTo>
                          <a:lnTo>
                            <a:pt x="450" y="0"/>
                          </a:lnTo>
                          <a:lnTo>
                            <a:pt x="579" y="41"/>
                          </a:lnTo>
                          <a:lnTo>
                            <a:pt x="579" y="82"/>
                          </a:lnTo>
                          <a:lnTo>
                            <a:pt x="579" y="123"/>
                          </a:lnTo>
                          <a:lnTo>
                            <a:pt x="579" y="164"/>
                          </a:lnTo>
                          <a:lnTo>
                            <a:pt x="547" y="164"/>
                          </a:lnTo>
                          <a:lnTo>
                            <a:pt x="547" y="206"/>
                          </a:lnTo>
                          <a:lnTo>
                            <a:pt x="514" y="206"/>
                          </a:lnTo>
                          <a:lnTo>
                            <a:pt x="483" y="245"/>
                          </a:lnTo>
                          <a:lnTo>
                            <a:pt x="483" y="287"/>
                          </a:lnTo>
                          <a:lnTo>
                            <a:pt x="450" y="327"/>
                          </a:lnTo>
                          <a:lnTo>
                            <a:pt x="483" y="369"/>
                          </a:lnTo>
                          <a:lnTo>
                            <a:pt x="483" y="410"/>
                          </a:lnTo>
                          <a:lnTo>
                            <a:pt x="483" y="450"/>
                          </a:lnTo>
                          <a:lnTo>
                            <a:pt x="450" y="450"/>
                          </a:lnTo>
                          <a:lnTo>
                            <a:pt x="450" y="492"/>
                          </a:lnTo>
                          <a:close/>
                        </a:path>
                      </a:pathLst>
                    </a:custGeom>
                    <a:grpFill/>
                    <a:ln w="0">
                      <a:solidFill>
                        <a:schemeClr val="bg1"/>
                      </a:solidFill>
                      <a:prstDash val="solid"/>
                      <a:round/>
                      <a:headEnd/>
                      <a:tailEnd/>
                    </a:ln>
                  </p:spPr>
                  <p:txBody>
                    <a:bodyPr/>
                    <a:lstStyle/>
                    <a:p>
                      <a:pPr>
                        <a:defRPr/>
                      </a:pPr>
                      <a:endParaRPr lang="pt-BR">
                        <a:ln>
                          <a:solidFill>
                            <a:schemeClr val="tx1"/>
                          </a:solidFill>
                        </a:ln>
                        <a:ea typeface="+mn-ea"/>
                      </a:endParaRPr>
                    </a:p>
                  </p:txBody>
                </p:sp>
                <p:sp>
                  <p:nvSpPr>
                    <p:cNvPr id="41" name="Freeform 271"/>
                    <p:cNvSpPr>
                      <a:spLocks/>
                    </p:cNvSpPr>
                    <p:nvPr/>
                  </p:nvSpPr>
                  <p:spPr bwMode="auto">
                    <a:xfrm>
                      <a:off x="1297" y="2368"/>
                      <a:ext cx="262" cy="190"/>
                    </a:xfrm>
                    <a:custGeom>
                      <a:avLst/>
                      <a:gdLst/>
                      <a:ahLst/>
                      <a:cxnLst>
                        <a:cxn ang="0">
                          <a:pos x="708" y="532"/>
                        </a:cxn>
                        <a:cxn ang="0">
                          <a:pos x="675" y="574"/>
                        </a:cxn>
                        <a:cxn ang="0">
                          <a:pos x="610" y="615"/>
                        </a:cxn>
                        <a:cxn ang="0">
                          <a:pos x="546" y="655"/>
                        </a:cxn>
                        <a:cxn ang="0">
                          <a:pos x="481" y="696"/>
                        </a:cxn>
                        <a:cxn ang="0">
                          <a:pos x="450" y="696"/>
                        </a:cxn>
                        <a:cxn ang="0">
                          <a:pos x="418" y="737"/>
                        </a:cxn>
                        <a:cxn ang="0">
                          <a:pos x="385" y="696"/>
                        </a:cxn>
                        <a:cxn ang="0">
                          <a:pos x="353" y="655"/>
                        </a:cxn>
                        <a:cxn ang="0">
                          <a:pos x="321" y="615"/>
                        </a:cxn>
                        <a:cxn ang="0">
                          <a:pos x="289" y="532"/>
                        </a:cxn>
                        <a:cxn ang="0">
                          <a:pos x="224" y="532"/>
                        </a:cxn>
                        <a:cxn ang="0">
                          <a:pos x="160" y="532"/>
                        </a:cxn>
                        <a:cxn ang="0">
                          <a:pos x="96" y="532"/>
                        </a:cxn>
                        <a:cxn ang="0">
                          <a:pos x="0" y="532"/>
                        </a:cxn>
                        <a:cxn ang="0">
                          <a:pos x="0" y="451"/>
                        </a:cxn>
                        <a:cxn ang="0">
                          <a:pos x="31" y="410"/>
                        </a:cxn>
                        <a:cxn ang="0">
                          <a:pos x="31" y="328"/>
                        </a:cxn>
                        <a:cxn ang="0">
                          <a:pos x="63" y="246"/>
                        </a:cxn>
                        <a:cxn ang="0">
                          <a:pos x="96" y="205"/>
                        </a:cxn>
                        <a:cxn ang="0">
                          <a:pos x="128" y="163"/>
                        </a:cxn>
                        <a:cxn ang="0">
                          <a:pos x="193" y="124"/>
                        </a:cxn>
                        <a:cxn ang="0">
                          <a:pos x="224" y="40"/>
                        </a:cxn>
                        <a:cxn ang="0">
                          <a:pos x="257" y="0"/>
                        </a:cxn>
                        <a:cxn ang="0">
                          <a:pos x="321" y="40"/>
                        </a:cxn>
                        <a:cxn ang="0">
                          <a:pos x="353" y="82"/>
                        </a:cxn>
                        <a:cxn ang="0">
                          <a:pos x="385" y="124"/>
                        </a:cxn>
                        <a:cxn ang="0">
                          <a:pos x="450" y="163"/>
                        </a:cxn>
                        <a:cxn ang="0">
                          <a:pos x="514" y="163"/>
                        </a:cxn>
                        <a:cxn ang="0">
                          <a:pos x="546" y="246"/>
                        </a:cxn>
                        <a:cxn ang="0">
                          <a:pos x="579" y="287"/>
                        </a:cxn>
                        <a:cxn ang="0">
                          <a:pos x="610" y="368"/>
                        </a:cxn>
                        <a:cxn ang="0">
                          <a:pos x="642" y="410"/>
                        </a:cxn>
                        <a:cxn ang="0">
                          <a:pos x="708" y="451"/>
                        </a:cxn>
                      </a:cxnLst>
                      <a:rect l="0" t="0" r="r" b="b"/>
                      <a:pathLst>
                        <a:path w="738" h="737">
                          <a:moveTo>
                            <a:pt x="738" y="491"/>
                          </a:moveTo>
                          <a:lnTo>
                            <a:pt x="708" y="532"/>
                          </a:lnTo>
                          <a:lnTo>
                            <a:pt x="708" y="574"/>
                          </a:lnTo>
                          <a:lnTo>
                            <a:pt x="675" y="574"/>
                          </a:lnTo>
                          <a:lnTo>
                            <a:pt x="642" y="615"/>
                          </a:lnTo>
                          <a:lnTo>
                            <a:pt x="610" y="615"/>
                          </a:lnTo>
                          <a:lnTo>
                            <a:pt x="579" y="655"/>
                          </a:lnTo>
                          <a:lnTo>
                            <a:pt x="546" y="655"/>
                          </a:lnTo>
                          <a:lnTo>
                            <a:pt x="514" y="655"/>
                          </a:lnTo>
                          <a:lnTo>
                            <a:pt x="481" y="696"/>
                          </a:lnTo>
                          <a:lnTo>
                            <a:pt x="481" y="655"/>
                          </a:lnTo>
                          <a:lnTo>
                            <a:pt x="450" y="696"/>
                          </a:lnTo>
                          <a:lnTo>
                            <a:pt x="450" y="737"/>
                          </a:lnTo>
                          <a:lnTo>
                            <a:pt x="418" y="737"/>
                          </a:lnTo>
                          <a:lnTo>
                            <a:pt x="385" y="737"/>
                          </a:lnTo>
                          <a:lnTo>
                            <a:pt x="385" y="696"/>
                          </a:lnTo>
                          <a:lnTo>
                            <a:pt x="353" y="696"/>
                          </a:lnTo>
                          <a:lnTo>
                            <a:pt x="353" y="655"/>
                          </a:lnTo>
                          <a:lnTo>
                            <a:pt x="353" y="615"/>
                          </a:lnTo>
                          <a:lnTo>
                            <a:pt x="321" y="615"/>
                          </a:lnTo>
                          <a:lnTo>
                            <a:pt x="321" y="574"/>
                          </a:lnTo>
                          <a:lnTo>
                            <a:pt x="289" y="532"/>
                          </a:lnTo>
                          <a:lnTo>
                            <a:pt x="257" y="532"/>
                          </a:lnTo>
                          <a:lnTo>
                            <a:pt x="224" y="532"/>
                          </a:lnTo>
                          <a:lnTo>
                            <a:pt x="193" y="532"/>
                          </a:lnTo>
                          <a:lnTo>
                            <a:pt x="160" y="532"/>
                          </a:lnTo>
                          <a:lnTo>
                            <a:pt x="128" y="532"/>
                          </a:lnTo>
                          <a:lnTo>
                            <a:pt x="96" y="532"/>
                          </a:lnTo>
                          <a:lnTo>
                            <a:pt x="63" y="574"/>
                          </a:lnTo>
                          <a:lnTo>
                            <a:pt x="0" y="532"/>
                          </a:lnTo>
                          <a:lnTo>
                            <a:pt x="0" y="491"/>
                          </a:lnTo>
                          <a:lnTo>
                            <a:pt x="0" y="451"/>
                          </a:lnTo>
                          <a:lnTo>
                            <a:pt x="31" y="451"/>
                          </a:lnTo>
                          <a:lnTo>
                            <a:pt x="31" y="410"/>
                          </a:lnTo>
                          <a:lnTo>
                            <a:pt x="31" y="368"/>
                          </a:lnTo>
                          <a:lnTo>
                            <a:pt x="31" y="328"/>
                          </a:lnTo>
                          <a:lnTo>
                            <a:pt x="63" y="287"/>
                          </a:lnTo>
                          <a:lnTo>
                            <a:pt x="63" y="246"/>
                          </a:lnTo>
                          <a:lnTo>
                            <a:pt x="96" y="246"/>
                          </a:lnTo>
                          <a:lnTo>
                            <a:pt x="96" y="205"/>
                          </a:lnTo>
                          <a:lnTo>
                            <a:pt x="128" y="205"/>
                          </a:lnTo>
                          <a:lnTo>
                            <a:pt x="128" y="163"/>
                          </a:lnTo>
                          <a:lnTo>
                            <a:pt x="160" y="163"/>
                          </a:lnTo>
                          <a:lnTo>
                            <a:pt x="193" y="124"/>
                          </a:lnTo>
                          <a:lnTo>
                            <a:pt x="224" y="82"/>
                          </a:lnTo>
                          <a:lnTo>
                            <a:pt x="224" y="40"/>
                          </a:lnTo>
                          <a:lnTo>
                            <a:pt x="257" y="40"/>
                          </a:lnTo>
                          <a:lnTo>
                            <a:pt x="257" y="0"/>
                          </a:lnTo>
                          <a:lnTo>
                            <a:pt x="289" y="0"/>
                          </a:lnTo>
                          <a:lnTo>
                            <a:pt x="321" y="40"/>
                          </a:lnTo>
                          <a:lnTo>
                            <a:pt x="321" y="82"/>
                          </a:lnTo>
                          <a:lnTo>
                            <a:pt x="353" y="82"/>
                          </a:lnTo>
                          <a:lnTo>
                            <a:pt x="353" y="124"/>
                          </a:lnTo>
                          <a:lnTo>
                            <a:pt x="385" y="124"/>
                          </a:lnTo>
                          <a:lnTo>
                            <a:pt x="418" y="163"/>
                          </a:lnTo>
                          <a:lnTo>
                            <a:pt x="450" y="163"/>
                          </a:lnTo>
                          <a:lnTo>
                            <a:pt x="481" y="163"/>
                          </a:lnTo>
                          <a:lnTo>
                            <a:pt x="514" y="163"/>
                          </a:lnTo>
                          <a:lnTo>
                            <a:pt x="514" y="205"/>
                          </a:lnTo>
                          <a:lnTo>
                            <a:pt x="546" y="246"/>
                          </a:lnTo>
                          <a:lnTo>
                            <a:pt x="546" y="287"/>
                          </a:lnTo>
                          <a:lnTo>
                            <a:pt x="579" y="287"/>
                          </a:lnTo>
                          <a:lnTo>
                            <a:pt x="579" y="328"/>
                          </a:lnTo>
                          <a:lnTo>
                            <a:pt x="610" y="368"/>
                          </a:lnTo>
                          <a:lnTo>
                            <a:pt x="642" y="368"/>
                          </a:lnTo>
                          <a:lnTo>
                            <a:pt x="642" y="410"/>
                          </a:lnTo>
                          <a:lnTo>
                            <a:pt x="675" y="451"/>
                          </a:lnTo>
                          <a:lnTo>
                            <a:pt x="708" y="451"/>
                          </a:lnTo>
                          <a:lnTo>
                            <a:pt x="738" y="49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2" name="Freeform 272"/>
                    <p:cNvSpPr>
                      <a:spLocks/>
                    </p:cNvSpPr>
                    <p:nvPr/>
                  </p:nvSpPr>
                  <p:spPr bwMode="auto">
                    <a:xfrm>
                      <a:off x="1581" y="2253"/>
                      <a:ext cx="240" cy="231"/>
                    </a:xfrm>
                    <a:custGeom>
                      <a:avLst/>
                      <a:gdLst/>
                      <a:ahLst/>
                      <a:cxnLst>
                        <a:cxn ang="0">
                          <a:pos x="548" y="656"/>
                        </a:cxn>
                        <a:cxn ang="0">
                          <a:pos x="548" y="737"/>
                        </a:cxn>
                        <a:cxn ang="0">
                          <a:pos x="515" y="737"/>
                        </a:cxn>
                        <a:cxn ang="0">
                          <a:pos x="515" y="779"/>
                        </a:cxn>
                        <a:cxn ang="0">
                          <a:pos x="483" y="779"/>
                        </a:cxn>
                        <a:cxn ang="0">
                          <a:pos x="483" y="819"/>
                        </a:cxn>
                        <a:cxn ang="0">
                          <a:pos x="450" y="819"/>
                        </a:cxn>
                        <a:cxn ang="0">
                          <a:pos x="450" y="860"/>
                        </a:cxn>
                        <a:cxn ang="0">
                          <a:pos x="419" y="860"/>
                        </a:cxn>
                        <a:cxn ang="0">
                          <a:pos x="354" y="860"/>
                        </a:cxn>
                        <a:cxn ang="0">
                          <a:pos x="290" y="860"/>
                        </a:cxn>
                        <a:cxn ang="0">
                          <a:pos x="226" y="901"/>
                        </a:cxn>
                        <a:cxn ang="0">
                          <a:pos x="129" y="901"/>
                        </a:cxn>
                        <a:cxn ang="0">
                          <a:pos x="65" y="901"/>
                        </a:cxn>
                        <a:cxn ang="0">
                          <a:pos x="33" y="779"/>
                        </a:cxn>
                        <a:cxn ang="0">
                          <a:pos x="33" y="697"/>
                        </a:cxn>
                        <a:cxn ang="0">
                          <a:pos x="33" y="614"/>
                        </a:cxn>
                        <a:cxn ang="0">
                          <a:pos x="33" y="574"/>
                        </a:cxn>
                        <a:cxn ang="0">
                          <a:pos x="33" y="532"/>
                        </a:cxn>
                        <a:cxn ang="0">
                          <a:pos x="0" y="532"/>
                        </a:cxn>
                        <a:cxn ang="0">
                          <a:pos x="0" y="451"/>
                        </a:cxn>
                        <a:cxn ang="0">
                          <a:pos x="0" y="409"/>
                        </a:cxn>
                        <a:cxn ang="0">
                          <a:pos x="0" y="370"/>
                        </a:cxn>
                        <a:cxn ang="0">
                          <a:pos x="33" y="370"/>
                        </a:cxn>
                        <a:cxn ang="0">
                          <a:pos x="65" y="328"/>
                        </a:cxn>
                        <a:cxn ang="0">
                          <a:pos x="97" y="328"/>
                        </a:cxn>
                        <a:cxn ang="0">
                          <a:pos x="129" y="286"/>
                        </a:cxn>
                        <a:cxn ang="0">
                          <a:pos x="162" y="246"/>
                        </a:cxn>
                        <a:cxn ang="0">
                          <a:pos x="193" y="204"/>
                        </a:cxn>
                        <a:cxn ang="0">
                          <a:pos x="226" y="164"/>
                        </a:cxn>
                        <a:cxn ang="0">
                          <a:pos x="258" y="164"/>
                        </a:cxn>
                        <a:cxn ang="0">
                          <a:pos x="290" y="123"/>
                        </a:cxn>
                        <a:cxn ang="0">
                          <a:pos x="322" y="82"/>
                        </a:cxn>
                        <a:cxn ang="0">
                          <a:pos x="354" y="82"/>
                        </a:cxn>
                        <a:cxn ang="0">
                          <a:pos x="387" y="42"/>
                        </a:cxn>
                        <a:cxn ang="0">
                          <a:pos x="419" y="0"/>
                        </a:cxn>
                        <a:cxn ang="0">
                          <a:pos x="450" y="0"/>
                        </a:cxn>
                        <a:cxn ang="0">
                          <a:pos x="483" y="0"/>
                        </a:cxn>
                        <a:cxn ang="0">
                          <a:pos x="548" y="0"/>
                        </a:cxn>
                        <a:cxn ang="0">
                          <a:pos x="580" y="0"/>
                        </a:cxn>
                        <a:cxn ang="0">
                          <a:pos x="611" y="0"/>
                        </a:cxn>
                        <a:cxn ang="0">
                          <a:pos x="677" y="42"/>
                        </a:cxn>
                        <a:cxn ang="0">
                          <a:pos x="644" y="204"/>
                        </a:cxn>
                        <a:cxn ang="0">
                          <a:pos x="644" y="246"/>
                        </a:cxn>
                        <a:cxn ang="0">
                          <a:pos x="644" y="286"/>
                        </a:cxn>
                        <a:cxn ang="0">
                          <a:pos x="611" y="286"/>
                        </a:cxn>
                        <a:cxn ang="0">
                          <a:pos x="611" y="328"/>
                        </a:cxn>
                        <a:cxn ang="0">
                          <a:pos x="611" y="370"/>
                        </a:cxn>
                        <a:cxn ang="0">
                          <a:pos x="611" y="409"/>
                        </a:cxn>
                        <a:cxn ang="0">
                          <a:pos x="611" y="451"/>
                        </a:cxn>
                        <a:cxn ang="0">
                          <a:pos x="580" y="491"/>
                        </a:cxn>
                        <a:cxn ang="0">
                          <a:pos x="580" y="532"/>
                        </a:cxn>
                        <a:cxn ang="0">
                          <a:pos x="580" y="574"/>
                        </a:cxn>
                        <a:cxn ang="0">
                          <a:pos x="548" y="574"/>
                        </a:cxn>
                        <a:cxn ang="0">
                          <a:pos x="548" y="614"/>
                        </a:cxn>
                        <a:cxn ang="0">
                          <a:pos x="548" y="656"/>
                        </a:cxn>
                      </a:cxnLst>
                      <a:rect l="0" t="0" r="r" b="b"/>
                      <a:pathLst>
                        <a:path w="677" h="901">
                          <a:moveTo>
                            <a:pt x="548" y="656"/>
                          </a:moveTo>
                          <a:lnTo>
                            <a:pt x="548" y="737"/>
                          </a:lnTo>
                          <a:lnTo>
                            <a:pt x="515" y="737"/>
                          </a:lnTo>
                          <a:lnTo>
                            <a:pt x="515" y="779"/>
                          </a:lnTo>
                          <a:lnTo>
                            <a:pt x="483" y="779"/>
                          </a:lnTo>
                          <a:lnTo>
                            <a:pt x="483" y="819"/>
                          </a:lnTo>
                          <a:lnTo>
                            <a:pt x="450" y="819"/>
                          </a:lnTo>
                          <a:lnTo>
                            <a:pt x="450" y="860"/>
                          </a:lnTo>
                          <a:lnTo>
                            <a:pt x="419" y="860"/>
                          </a:lnTo>
                          <a:lnTo>
                            <a:pt x="354" y="860"/>
                          </a:lnTo>
                          <a:lnTo>
                            <a:pt x="290" y="860"/>
                          </a:lnTo>
                          <a:lnTo>
                            <a:pt x="226" y="901"/>
                          </a:lnTo>
                          <a:lnTo>
                            <a:pt x="129" y="901"/>
                          </a:lnTo>
                          <a:lnTo>
                            <a:pt x="65" y="901"/>
                          </a:lnTo>
                          <a:lnTo>
                            <a:pt x="33" y="779"/>
                          </a:lnTo>
                          <a:lnTo>
                            <a:pt x="33" y="697"/>
                          </a:lnTo>
                          <a:lnTo>
                            <a:pt x="33" y="614"/>
                          </a:lnTo>
                          <a:lnTo>
                            <a:pt x="33" y="574"/>
                          </a:lnTo>
                          <a:lnTo>
                            <a:pt x="33" y="532"/>
                          </a:lnTo>
                          <a:lnTo>
                            <a:pt x="0" y="532"/>
                          </a:lnTo>
                          <a:lnTo>
                            <a:pt x="0" y="451"/>
                          </a:lnTo>
                          <a:lnTo>
                            <a:pt x="0" y="409"/>
                          </a:lnTo>
                          <a:lnTo>
                            <a:pt x="0" y="370"/>
                          </a:lnTo>
                          <a:lnTo>
                            <a:pt x="33" y="370"/>
                          </a:lnTo>
                          <a:lnTo>
                            <a:pt x="65" y="328"/>
                          </a:lnTo>
                          <a:lnTo>
                            <a:pt x="97" y="328"/>
                          </a:lnTo>
                          <a:lnTo>
                            <a:pt x="129" y="286"/>
                          </a:lnTo>
                          <a:lnTo>
                            <a:pt x="162" y="246"/>
                          </a:lnTo>
                          <a:lnTo>
                            <a:pt x="193" y="204"/>
                          </a:lnTo>
                          <a:lnTo>
                            <a:pt x="226" y="164"/>
                          </a:lnTo>
                          <a:lnTo>
                            <a:pt x="258" y="164"/>
                          </a:lnTo>
                          <a:lnTo>
                            <a:pt x="290" y="123"/>
                          </a:lnTo>
                          <a:lnTo>
                            <a:pt x="322" y="82"/>
                          </a:lnTo>
                          <a:lnTo>
                            <a:pt x="354" y="82"/>
                          </a:lnTo>
                          <a:lnTo>
                            <a:pt x="387" y="42"/>
                          </a:lnTo>
                          <a:lnTo>
                            <a:pt x="419" y="0"/>
                          </a:lnTo>
                          <a:lnTo>
                            <a:pt x="450" y="0"/>
                          </a:lnTo>
                          <a:lnTo>
                            <a:pt x="483" y="0"/>
                          </a:lnTo>
                          <a:lnTo>
                            <a:pt x="548" y="0"/>
                          </a:lnTo>
                          <a:lnTo>
                            <a:pt x="580" y="0"/>
                          </a:lnTo>
                          <a:lnTo>
                            <a:pt x="611" y="0"/>
                          </a:lnTo>
                          <a:lnTo>
                            <a:pt x="677" y="42"/>
                          </a:lnTo>
                          <a:lnTo>
                            <a:pt x="644" y="204"/>
                          </a:lnTo>
                          <a:lnTo>
                            <a:pt x="644" y="246"/>
                          </a:lnTo>
                          <a:lnTo>
                            <a:pt x="644" y="286"/>
                          </a:lnTo>
                          <a:lnTo>
                            <a:pt x="611" y="286"/>
                          </a:lnTo>
                          <a:lnTo>
                            <a:pt x="611" y="328"/>
                          </a:lnTo>
                          <a:lnTo>
                            <a:pt x="611" y="370"/>
                          </a:lnTo>
                          <a:lnTo>
                            <a:pt x="611" y="409"/>
                          </a:lnTo>
                          <a:lnTo>
                            <a:pt x="611" y="451"/>
                          </a:lnTo>
                          <a:lnTo>
                            <a:pt x="580" y="491"/>
                          </a:lnTo>
                          <a:lnTo>
                            <a:pt x="580" y="532"/>
                          </a:lnTo>
                          <a:lnTo>
                            <a:pt x="580" y="574"/>
                          </a:lnTo>
                          <a:lnTo>
                            <a:pt x="548" y="574"/>
                          </a:lnTo>
                          <a:lnTo>
                            <a:pt x="548" y="614"/>
                          </a:lnTo>
                          <a:lnTo>
                            <a:pt x="548" y="65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3" name="Freeform 273"/>
                    <p:cNvSpPr>
                      <a:spLocks/>
                    </p:cNvSpPr>
                    <p:nvPr/>
                  </p:nvSpPr>
                  <p:spPr bwMode="auto">
                    <a:xfrm>
                      <a:off x="1478" y="2348"/>
                      <a:ext cx="125" cy="157"/>
                    </a:xfrm>
                    <a:custGeom>
                      <a:avLst/>
                      <a:gdLst/>
                      <a:ahLst/>
                      <a:cxnLst>
                        <a:cxn ang="0">
                          <a:pos x="289" y="0"/>
                        </a:cxn>
                        <a:cxn ang="0">
                          <a:pos x="289" y="40"/>
                        </a:cxn>
                        <a:cxn ang="0">
                          <a:pos x="289" y="81"/>
                        </a:cxn>
                        <a:cxn ang="0">
                          <a:pos x="289" y="163"/>
                        </a:cxn>
                        <a:cxn ang="0">
                          <a:pos x="322" y="163"/>
                        </a:cxn>
                        <a:cxn ang="0">
                          <a:pos x="322" y="205"/>
                        </a:cxn>
                        <a:cxn ang="0">
                          <a:pos x="322" y="244"/>
                        </a:cxn>
                        <a:cxn ang="0">
                          <a:pos x="322" y="328"/>
                        </a:cxn>
                        <a:cxn ang="0">
                          <a:pos x="322" y="409"/>
                        </a:cxn>
                        <a:cxn ang="0">
                          <a:pos x="354" y="532"/>
                        </a:cxn>
                        <a:cxn ang="0">
                          <a:pos x="354" y="614"/>
                        </a:cxn>
                        <a:cxn ang="0">
                          <a:pos x="322" y="572"/>
                        </a:cxn>
                        <a:cxn ang="0">
                          <a:pos x="289" y="572"/>
                        </a:cxn>
                        <a:cxn ang="0">
                          <a:pos x="257" y="572"/>
                        </a:cxn>
                        <a:cxn ang="0">
                          <a:pos x="225" y="572"/>
                        </a:cxn>
                        <a:cxn ang="0">
                          <a:pos x="194" y="532"/>
                        </a:cxn>
                        <a:cxn ang="0">
                          <a:pos x="161" y="532"/>
                        </a:cxn>
                        <a:cxn ang="0">
                          <a:pos x="128" y="491"/>
                        </a:cxn>
                        <a:cxn ang="0">
                          <a:pos x="128" y="449"/>
                        </a:cxn>
                        <a:cxn ang="0">
                          <a:pos x="97" y="449"/>
                        </a:cxn>
                        <a:cxn ang="0">
                          <a:pos x="65" y="409"/>
                        </a:cxn>
                        <a:cxn ang="0">
                          <a:pos x="65" y="367"/>
                        </a:cxn>
                        <a:cxn ang="0">
                          <a:pos x="32" y="367"/>
                        </a:cxn>
                        <a:cxn ang="0">
                          <a:pos x="32" y="328"/>
                        </a:cxn>
                        <a:cxn ang="0">
                          <a:pos x="0" y="286"/>
                        </a:cxn>
                        <a:cxn ang="0">
                          <a:pos x="0" y="244"/>
                        </a:cxn>
                        <a:cxn ang="0">
                          <a:pos x="0" y="205"/>
                        </a:cxn>
                        <a:cxn ang="0">
                          <a:pos x="32" y="121"/>
                        </a:cxn>
                        <a:cxn ang="0">
                          <a:pos x="32" y="81"/>
                        </a:cxn>
                        <a:cxn ang="0">
                          <a:pos x="65" y="40"/>
                        </a:cxn>
                        <a:cxn ang="0">
                          <a:pos x="97" y="40"/>
                        </a:cxn>
                        <a:cxn ang="0">
                          <a:pos x="128" y="40"/>
                        </a:cxn>
                        <a:cxn ang="0">
                          <a:pos x="161" y="40"/>
                        </a:cxn>
                        <a:cxn ang="0">
                          <a:pos x="225" y="0"/>
                        </a:cxn>
                        <a:cxn ang="0">
                          <a:pos x="289" y="0"/>
                        </a:cxn>
                      </a:cxnLst>
                      <a:rect l="0" t="0" r="r" b="b"/>
                      <a:pathLst>
                        <a:path w="354" h="614">
                          <a:moveTo>
                            <a:pt x="289" y="0"/>
                          </a:moveTo>
                          <a:lnTo>
                            <a:pt x="289" y="40"/>
                          </a:lnTo>
                          <a:lnTo>
                            <a:pt x="289" y="81"/>
                          </a:lnTo>
                          <a:lnTo>
                            <a:pt x="289" y="163"/>
                          </a:lnTo>
                          <a:lnTo>
                            <a:pt x="322" y="163"/>
                          </a:lnTo>
                          <a:lnTo>
                            <a:pt x="322" y="205"/>
                          </a:lnTo>
                          <a:lnTo>
                            <a:pt x="322" y="244"/>
                          </a:lnTo>
                          <a:lnTo>
                            <a:pt x="322" y="328"/>
                          </a:lnTo>
                          <a:lnTo>
                            <a:pt x="322" y="409"/>
                          </a:lnTo>
                          <a:lnTo>
                            <a:pt x="354" y="532"/>
                          </a:lnTo>
                          <a:lnTo>
                            <a:pt x="354" y="614"/>
                          </a:lnTo>
                          <a:lnTo>
                            <a:pt x="322" y="572"/>
                          </a:lnTo>
                          <a:lnTo>
                            <a:pt x="289" y="572"/>
                          </a:lnTo>
                          <a:lnTo>
                            <a:pt x="257" y="572"/>
                          </a:lnTo>
                          <a:lnTo>
                            <a:pt x="225" y="572"/>
                          </a:lnTo>
                          <a:lnTo>
                            <a:pt x="194" y="532"/>
                          </a:lnTo>
                          <a:lnTo>
                            <a:pt x="161" y="532"/>
                          </a:lnTo>
                          <a:lnTo>
                            <a:pt x="128" y="491"/>
                          </a:lnTo>
                          <a:lnTo>
                            <a:pt x="128" y="449"/>
                          </a:lnTo>
                          <a:lnTo>
                            <a:pt x="97" y="449"/>
                          </a:lnTo>
                          <a:lnTo>
                            <a:pt x="65" y="409"/>
                          </a:lnTo>
                          <a:lnTo>
                            <a:pt x="65" y="367"/>
                          </a:lnTo>
                          <a:lnTo>
                            <a:pt x="32" y="367"/>
                          </a:lnTo>
                          <a:lnTo>
                            <a:pt x="32" y="328"/>
                          </a:lnTo>
                          <a:lnTo>
                            <a:pt x="0" y="286"/>
                          </a:lnTo>
                          <a:lnTo>
                            <a:pt x="0" y="244"/>
                          </a:lnTo>
                          <a:lnTo>
                            <a:pt x="0" y="205"/>
                          </a:lnTo>
                          <a:lnTo>
                            <a:pt x="32" y="121"/>
                          </a:lnTo>
                          <a:lnTo>
                            <a:pt x="32" y="81"/>
                          </a:lnTo>
                          <a:lnTo>
                            <a:pt x="65" y="40"/>
                          </a:lnTo>
                          <a:lnTo>
                            <a:pt x="97" y="40"/>
                          </a:lnTo>
                          <a:lnTo>
                            <a:pt x="128" y="40"/>
                          </a:lnTo>
                          <a:lnTo>
                            <a:pt x="161" y="40"/>
                          </a:lnTo>
                          <a:lnTo>
                            <a:pt x="225" y="0"/>
                          </a:lnTo>
                          <a:lnTo>
                            <a:pt x="289"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4" name="Freeform 274"/>
                    <p:cNvSpPr>
                      <a:spLocks/>
                    </p:cNvSpPr>
                    <p:nvPr/>
                  </p:nvSpPr>
                  <p:spPr bwMode="auto">
                    <a:xfrm>
                      <a:off x="1159" y="2159"/>
                      <a:ext cx="251" cy="347"/>
                    </a:xfrm>
                    <a:custGeom>
                      <a:avLst/>
                      <a:gdLst/>
                      <a:ahLst/>
                      <a:cxnLst>
                        <a:cxn ang="0">
                          <a:pos x="548" y="983"/>
                        </a:cxn>
                        <a:cxn ang="0">
                          <a:pos x="515" y="1025"/>
                        </a:cxn>
                        <a:cxn ang="0">
                          <a:pos x="483" y="1067"/>
                        </a:cxn>
                        <a:cxn ang="0">
                          <a:pos x="450" y="1106"/>
                        </a:cxn>
                        <a:cxn ang="0">
                          <a:pos x="419" y="1188"/>
                        </a:cxn>
                        <a:cxn ang="0">
                          <a:pos x="419" y="1270"/>
                        </a:cxn>
                        <a:cxn ang="0">
                          <a:pos x="387" y="1311"/>
                        </a:cxn>
                        <a:cxn ang="0">
                          <a:pos x="387" y="1311"/>
                        </a:cxn>
                        <a:cxn ang="0">
                          <a:pos x="387" y="1230"/>
                        </a:cxn>
                        <a:cxn ang="0">
                          <a:pos x="387" y="1148"/>
                        </a:cxn>
                        <a:cxn ang="0">
                          <a:pos x="387" y="1067"/>
                        </a:cxn>
                        <a:cxn ang="0">
                          <a:pos x="354" y="1106"/>
                        </a:cxn>
                        <a:cxn ang="0">
                          <a:pos x="322" y="1188"/>
                        </a:cxn>
                        <a:cxn ang="0">
                          <a:pos x="226" y="1230"/>
                        </a:cxn>
                        <a:cxn ang="0">
                          <a:pos x="161" y="1230"/>
                        </a:cxn>
                        <a:cxn ang="0">
                          <a:pos x="64" y="1230"/>
                        </a:cxn>
                        <a:cxn ang="0">
                          <a:pos x="0" y="1188"/>
                        </a:cxn>
                        <a:cxn ang="0">
                          <a:pos x="33" y="1106"/>
                        </a:cxn>
                        <a:cxn ang="0">
                          <a:pos x="97" y="983"/>
                        </a:cxn>
                        <a:cxn ang="0">
                          <a:pos x="97" y="902"/>
                        </a:cxn>
                        <a:cxn ang="0">
                          <a:pos x="130" y="820"/>
                        </a:cxn>
                        <a:cxn ang="0">
                          <a:pos x="130" y="739"/>
                        </a:cxn>
                        <a:cxn ang="0">
                          <a:pos x="130" y="616"/>
                        </a:cxn>
                        <a:cxn ang="0">
                          <a:pos x="226" y="451"/>
                        </a:cxn>
                        <a:cxn ang="0">
                          <a:pos x="258" y="411"/>
                        </a:cxn>
                        <a:cxn ang="0">
                          <a:pos x="290" y="328"/>
                        </a:cxn>
                        <a:cxn ang="0">
                          <a:pos x="322" y="247"/>
                        </a:cxn>
                        <a:cxn ang="0">
                          <a:pos x="354" y="205"/>
                        </a:cxn>
                        <a:cxn ang="0">
                          <a:pos x="387" y="165"/>
                        </a:cxn>
                        <a:cxn ang="0">
                          <a:pos x="387" y="42"/>
                        </a:cxn>
                        <a:cxn ang="0">
                          <a:pos x="450" y="42"/>
                        </a:cxn>
                        <a:cxn ang="0">
                          <a:pos x="483" y="84"/>
                        </a:cxn>
                        <a:cxn ang="0">
                          <a:pos x="515" y="123"/>
                        </a:cxn>
                        <a:cxn ang="0">
                          <a:pos x="548" y="165"/>
                        </a:cxn>
                        <a:cxn ang="0">
                          <a:pos x="579" y="247"/>
                        </a:cxn>
                        <a:cxn ang="0">
                          <a:pos x="579" y="328"/>
                        </a:cxn>
                        <a:cxn ang="0">
                          <a:pos x="611" y="370"/>
                        </a:cxn>
                        <a:cxn ang="0">
                          <a:pos x="676" y="289"/>
                        </a:cxn>
                        <a:cxn ang="0">
                          <a:pos x="708" y="370"/>
                        </a:cxn>
                        <a:cxn ang="0">
                          <a:pos x="676" y="451"/>
                        </a:cxn>
                        <a:cxn ang="0">
                          <a:pos x="611" y="492"/>
                        </a:cxn>
                        <a:cxn ang="0">
                          <a:pos x="548" y="533"/>
                        </a:cxn>
                        <a:cxn ang="0">
                          <a:pos x="483" y="575"/>
                        </a:cxn>
                        <a:cxn ang="0">
                          <a:pos x="450" y="616"/>
                        </a:cxn>
                        <a:cxn ang="0">
                          <a:pos x="450" y="697"/>
                        </a:cxn>
                        <a:cxn ang="0">
                          <a:pos x="419" y="778"/>
                        </a:cxn>
                        <a:cxn ang="0">
                          <a:pos x="419" y="861"/>
                        </a:cxn>
                        <a:cxn ang="0">
                          <a:pos x="450" y="902"/>
                        </a:cxn>
                        <a:cxn ang="0">
                          <a:pos x="515" y="902"/>
                        </a:cxn>
                        <a:cxn ang="0">
                          <a:pos x="579" y="943"/>
                        </a:cxn>
                      </a:cxnLst>
                      <a:rect l="0" t="0" r="r" b="b"/>
                      <a:pathLst>
                        <a:path w="708" h="1353">
                          <a:moveTo>
                            <a:pt x="579" y="943"/>
                          </a:moveTo>
                          <a:lnTo>
                            <a:pt x="548" y="983"/>
                          </a:lnTo>
                          <a:lnTo>
                            <a:pt x="515" y="983"/>
                          </a:lnTo>
                          <a:lnTo>
                            <a:pt x="515" y="1025"/>
                          </a:lnTo>
                          <a:lnTo>
                            <a:pt x="483" y="1025"/>
                          </a:lnTo>
                          <a:lnTo>
                            <a:pt x="483" y="1067"/>
                          </a:lnTo>
                          <a:lnTo>
                            <a:pt x="450" y="1067"/>
                          </a:lnTo>
                          <a:lnTo>
                            <a:pt x="450" y="1106"/>
                          </a:lnTo>
                          <a:lnTo>
                            <a:pt x="419" y="1148"/>
                          </a:lnTo>
                          <a:lnTo>
                            <a:pt x="419" y="1188"/>
                          </a:lnTo>
                          <a:lnTo>
                            <a:pt x="419" y="1230"/>
                          </a:lnTo>
                          <a:lnTo>
                            <a:pt x="419" y="1270"/>
                          </a:lnTo>
                          <a:lnTo>
                            <a:pt x="387" y="1270"/>
                          </a:lnTo>
                          <a:lnTo>
                            <a:pt x="387" y="1311"/>
                          </a:lnTo>
                          <a:lnTo>
                            <a:pt x="387" y="1353"/>
                          </a:lnTo>
                          <a:lnTo>
                            <a:pt x="387" y="1311"/>
                          </a:lnTo>
                          <a:lnTo>
                            <a:pt x="387" y="1270"/>
                          </a:lnTo>
                          <a:lnTo>
                            <a:pt x="387" y="1230"/>
                          </a:lnTo>
                          <a:lnTo>
                            <a:pt x="387" y="1188"/>
                          </a:lnTo>
                          <a:lnTo>
                            <a:pt x="387" y="1148"/>
                          </a:lnTo>
                          <a:lnTo>
                            <a:pt x="387" y="1106"/>
                          </a:lnTo>
                          <a:lnTo>
                            <a:pt x="387" y="1067"/>
                          </a:lnTo>
                          <a:lnTo>
                            <a:pt x="387" y="1106"/>
                          </a:lnTo>
                          <a:lnTo>
                            <a:pt x="354" y="1106"/>
                          </a:lnTo>
                          <a:lnTo>
                            <a:pt x="322" y="1148"/>
                          </a:lnTo>
                          <a:lnTo>
                            <a:pt x="322" y="1188"/>
                          </a:lnTo>
                          <a:lnTo>
                            <a:pt x="258" y="1230"/>
                          </a:lnTo>
                          <a:lnTo>
                            <a:pt x="226" y="1230"/>
                          </a:lnTo>
                          <a:lnTo>
                            <a:pt x="193" y="1230"/>
                          </a:lnTo>
                          <a:lnTo>
                            <a:pt x="161" y="1230"/>
                          </a:lnTo>
                          <a:lnTo>
                            <a:pt x="130" y="1230"/>
                          </a:lnTo>
                          <a:lnTo>
                            <a:pt x="64" y="1230"/>
                          </a:lnTo>
                          <a:lnTo>
                            <a:pt x="33" y="1230"/>
                          </a:lnTo>
                          <a:lnTo>
                            <a:pt x="0" y="1188"/>
                          </a:lnTo>
                          <a:lnTo>
                            <a:pt x="0" y="1148"/>
                          </a:lnTo>
                          <a:lnTo>
                            <a:pt x="33" y="1106"/>
                          </a:lnTo>
                          <a:lnTo>
                            <a:pt x="64" y="1067"/>
                          </a:lnTo>
                          <a:lnTo>
                            <a:pt x="97" y="983"/>
                          </a:lnTo>
                          <a:lnTo>
                            <a:pt x="97" y="943"/>
                          </a:lnTo>
                          <a:lnTo>
                            <a:pt x="97" y="902"/>
                          </a:lnTo>
                          <a:lnTo>
                            <a:pt x="97" y="861"/>
                          </a:lnTo>
                          <a:lnTo>
                            <a:pt x="130" y="820"/>
                          </a:lnTo>
                          <a:lnTo>
                            <a:pt x="130" y="778"/>
                          </a:lnTo>
                          <a:lnTo>
                            <a:pt x="130" y="739"/>
                          </a:lnTo>
                          <a:lnTo>
                            <a:pt x="130" y="656"/>
                          </a:lnTo>
                          <a:lnTo>
                            <a:pt x="130" y="616"/>
                          </a:lnTo>
                          <a:lnTo>
                            <a:pt x="193" y="533"/>
                          </a:lnTo>
                          <a:lnTo>
                            <a:pt x="226" y="451"/>
                          </a:lnTo>
                          <a:lnTo>
                            <a:pt x="226" y="411"/>
                          </a:lnTo>
                          <a:lnTo>
                            <a:pt x="258" y="411"/>
                          </a:lnTo>
                          <a:lnTo>
                            <a:pt x="258" y="370"/>
                          </a:lnTo>
                          <a:lnTo>
                            <a:pt x="290" y="328"/>
                          </a:lnTo>
                          <a:lnTo>
                            <a:pt x="322" y="289"/>
                          </a:lnTo>
                          <a:lnTo>
                            <a:pt x="322" y="247"/>
                          </a:lnTo>
                          <a:lnTo>
                            <a:pt x="354" y="247"/>
                          </a:lnTo>
                          <a:lnTo>
                            <a:pt x="354" y="205"/>
                          </a:lnTo>
                          <a:lnTo>
                            <a:pt x="387" y="205"/>
                          </a:lnTo>
                          <a:lnTo>
                            <a:pt x="387" y="165"/>
                          </a:lnTo>
                          <a:lnTo>
                            <a:pt x="387" y="84"/>
                          </a:lnTo>
                          <a:lnTo>
                            <a:pt x="387" y="42"/>
                          </a:lnTo>
                          <a:lnTo>
                            <a:pt x="419" y="0"/>
                          </a:lnTo>
                          <a:lnTo>
                            <a:pt x="450" y="42"/>
                          </a:lnTo>
                          <a:lnTo>
                            <a:pt x="483" y="42"/>
                          </a:lnTo>
                          <a:lnTo>
                            <a:pt x="483" y="84"/>
                          </a:lnTo>
                          <a:lnTo>
                            <a:pt x="515" y="84"/>
                          </a:lnTo>
                          <a:lnTo>
                            <a:pt x="515" y="123"/>
                          </a:lnTo>
                          <a:lnTo>
                            <a:pt x="548" y="123"/>
                          </a:lnTo>
                          <a:lnTo>
                            <a:pt x="548" y="165"/>
                          </a:lnTo>
                          <a:lnTo>
                            <a:pt x="579" y="205"/>
                          </a:lnTo>
                          <a:lnTo>
                            <a:pt x="579" y="247"/>
                          </a:lnTo>
                          <a:lnTo>
                            <a:pt x="579" y="289"/>
                          </a:lnTo>
                          <a:lnTo>
                            <a:pt x="579" y="328"/>
                          </a:lnTo>
                          <a:lnTo>
                            <a:pt x="579" y="370"/>
                          </a:lnTo>
                          <a:lnTo>
                            <a:pt x="611" y="370"/>
                          </a:lnTo>
                          <a:lnTo>
                            <a:pt x="644" y="328"/>
                          </a:lnTo>
                          <a:lnTo>
                            <a:pt x="676" y="289"/>
                          </a:lnTo>
                          <a:lnTo>
                            <a:pt x="708" y="328"/>
                          </a:lnTo>
                          <a:lnTo>
                            <a:pt x="708" y="370"/>
                          </a:lnTo>
                          <a:lnTo>
                            <a:pt x="708" y="411"/>
                          </a:lnTo>
                          <a:lnTo>
                            <a:pt x="676" y="451"/>
                          </a:lnTo>
                          <a:lnTo>
                            <a:pt x="644" y="451"/>
                          </a:lnTo>
                          <a:lnTo>
                            <a:pt x="611" y="492"/>
                          </a:lnTo>
                          <a:lnTo>
                            <a:pt x="579" y="492"/>
                          </a:lnTo>
                          <a:lnTo>
                            <a:pt x="548" y="533"/>
                          </a:lnTo>
                          <a:lnTo>
                            <a:pt x="515" y="533"/>
                          </a:lnTo>
                          <a:lnTo>
                            <a:pt x="483" y="575"/>
                          </a:lnTo>
                          <a:lnTo>
                            <a:pt x="450" y="575"/>
                          </a:lnTo>
                          <a:lnTo>
                            <a:pt x="450" y="616"/>
                          </a:lnTo>
                          <a:lnTo>
                            <a:pt x="450" y="656"/>
                          </a:lnTo>
                          <a:lnTo>
                            <a:pt x="450" y="697"/>
                          </a:lnTo>
                          <a:lnTo>
                            <a:pt x="419" y="739"/>
                          </a:lnTo>
                          <a:lnTo>
                            <a:pt x="419" y="778"/>
                          </a:lnTo>
                          <a:lnTo>
                            <a:pt x="419" y="820"/>
                          </a:lnTo>
                          <a:lnTo>
                            <a:pt x="419" y="861"/>
                          </a:lnTo>
                          <a:lnTo>
                            <a:pt x="419" y="902"/>
                          </a:lnTo>
                          <a:lnTo>
                            <a:pt x="450" y="902"/>
                          </a:lnTo>
                          <a:lnTo>
                            <a:pt x="483" y="902"/>
                          </a:lnTo>
                          <a:lnTo>
                            <a:pt x="515" y="902"/>
                          </a:lnTo>
                          <a:lnTo>
                            <a:pt x="548" y="943"/>
                          </a:lnTo>
                          <a:lnTo>
                            <a:pt x="579" y="94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5" name="Freeform 275"/>
                    <p:cNvSpPr>
                      <a:spLocks/>
                    </p:cNvSpPr>
                    <p:nvPr/>
                  </p:nvSpPr>
                  <p:spPr bwMode="auto">
                    <a:xfrm>
                      <a:off x="1411" y="2087"/>
                      <a:ext cx="182" cy="179"/>
                    </a:xfrm>
                    <a:custGeom>
                      <a:avLst/>
                      <a:gdLst/>
                      <a:ahLst/>
                      <a:cxnLst>
                        <a:cxn ang="0">
                          <a:pos x="0" y="614"/>
                        </a:cxn>
                        <a:cxn ang="0">
                          <a:pos x="32" y="409"/>
                        </a:cxn>
                        <a:cxn ang="0">
                          <a:pos x="63" y="328"/>
                        </a:cxn>
                        <a:cxn ang="0">
                          <a:pos x="96" y="247"/>
                        </a:cxn>
                        <a:cxn ang="0">
                          <a:pos x="129" y="247"/>
                        </a:cxn>
                        <a:cxn ang="0">
                          <a:pos x="129" y="205"/>
                        </a:cxn>
                        <a:cxn ang="0">
                          <a:pos x="160" y="205"/>
                        </a:cxn>
                        <a:cxn ang="0">
                          <a:pos x="192" y="205"/>
                        </a:cxn>
                        <a:cxn ang="0">
                          <a:pos x="224" y="205"/>
                        </a:cxn>
                        <a:cxn ang="0">
                          <a:pos x="257" y="205"/>
                        </a:cxn>
                        <a:cxn ang="0">
                          <a:pos x="289" y="205"/>
                        </a:cxn>
                        <a:cxn ang="0">
                          <a:pos x="321" y="205"/>
                        </a:cxn>
                        <a:cxn ang="0">
                          <a:pos x="353" y="163"/>
                        </a:cxn>
                        <a:cxn ang="0">
                          <a:pos x="353" y="123"/>
                        </a:cxn>
                        <a:cxn ang="0">
                          <a:pos x="353" y="82"/>
                        </a:cxn>
                        <a:cxn ang="0">
                          <a:pos x="386" y="41"/>
                        </a:cxn>
                        <a:cxn ang="0">
                          <a:pos x="386" y="0"/>
                        </a:cxn>
                        <a:cxn ang="0">
                          <a:pos x="417" y="0"/>
                        </a:cxn>
                        <a:cxn ang="0">
                          <a:pos x="417" y="41"/>
                        </a:cxn>
                        <a:cxn ang="0">
                          <a:pos x="481" y="123"/>
                        </a:cxn>
                        <a:cxn ang="0">
                          <a:pos x="514" y="163"/>
                        </a:cxn>
                        <a:cxn ang="0">
                          <a:pos x="514" y="286"/>
                        </a:cxn>
                        <a:cxn ang="0">
                          <a:pos x="514" y="450"/>
                        </a:cxn>
                        <a:cxn ang="0">
                          <a:pos x="514" y="614"/>
                        </a:cxn>
                        <a:cxn ang="0">
                          <a:pos x="481" y="655"/>
                        </a:cxn>
                        <a:cxn ang="0">
                          <a:pos x="450" y="655"/>
                        </a:cxn>
                        <a:cxn ang="0">
                          <a:pos x="386" y="655"/>
                        </a:cxn>
                        <a:cxn ang="0">
                          <a:pos x="224" y="655"/>
                        </a:cxn>
                        <a:cxn ang="0">
                          <a:pos x="63" y="697"/>
                        </a:cxn>
                        <a:cxn ang="0">
                          <a:pos x="32" y="697"/>
                        </a:cxn>
                        <a:cxn ang="0">
                          <a:pos x="0" y="697"/>
                        </a:cxn>
                        <a:cxn ang="0">
                          <a:pos x="0" y="655"/>
                        </a:cxn>
                        <a:cxn ang="0">
                          <a:pos x="0" y="614"/>
                        </a:cxn>
                      </a:cxnLst>
                      <a:rect l="0" t="0" r="r" b="b"/>
                      <a:pathLst>
                        <a:path w="514" h="697">
                          <a:moveTo>
                            <a:pt x="0" y="614"/>
                          </a:moveTo>
                          <a:lnTo>
                            <a:pt x="32" y="409"/>
                          </a:lnTo>
                          <a:lnTo>
                            <a:pt x="63" y="328"/>
                          </a:lnTo>
                          <a:lnTo>
                            <a:pt x="96" y="247"/>
                          </a:lnTo>
                          <a:lnTo>
                            <a:pt x="129" y="247"/>
                          </a:lnTo>
                          <a:lnTo>
                            <a:pt x="129" y="205"/>
                          </a:lnTo>
                          <a:lnTo>
                            <a:pt x="160" y="205"/>
                          </a:lnTo>
                          <a:lnTo>
                            <a:pt x="192" y="205"/>
                          </a:lnTo>
                          <a:lnTo>
                            <a:pt x="224" y="205"/>
                          </a:lnTo>
                          <a:lnTo>
                            <a:pt x="257" y="205"/>
                          </a:lnTo>
                          <a:lnTo>
                            <a:pt x="289" y="205"/>
                          </a:lnTo>
                          <a:lnTo>
                            <a:pt x="321" y="205"/>
                          </a:lnTo>
                          <a:lnTo>
                            <a:pt x="353" y="163"/>
                          </a:lnTo>
                          <a:lnTo>
                            <a:pt x="353" y="123"/>
                          </a:lnTo>
                          <a:lnTo>
                            <a:pt x="353" y="82"/>
                          </a:lnTo>
                          <a:lnTo>
                            <a:pt x="386" y="41"/>
                          </a:lnTo>
                          <a:lnTo>
                            <a:pt x="386" y="0"/>
                          </a:lnTo>
                          <a:lnTo>
                            <a:pt x="417" y="0"/>
                          </a:lnTo>
                          <a:lnTo>
                            <a:pt x="417" y="41"/>
                          </a:lnTo>
                          <a:lnTo>
                            <a:pt x="481" y="123"/>
                          </a:lnTo>
                          <a:lnTo>
                            <a:pt x="514" y="163"/>
                          </a:lnTo>
                          <a:lnTo>
                            <a:pt x="514" y="286"/>
                          </a:lnTo>
                          <a:lnTo>
                            <a:pt x="514" y="450"/>
                          </a:lnTo>
                          <a:lnTo>
                            <a:pt x="514" y="614"/>
                          </a:lnTo>
                          <a:lnTo>
                            <a:pt x="481" y="655"/>
                          </a:lnTo>
                          <a:lnTo>
                            <a:pt x="450" y="655"/>
                          </a:lnTo>
                          <a:lnTo>
                            <a:pt x="386" y="655"/>
                          </a:lnTo>
                          <a:lnTo>
                            <a:pt x="224" y="655"/>
                          </a:lnTo>
                          <a:lnTo>
                            <a:pt x="63" y="697"/>
                          </a:lnTo>
                          <a:lnTo>
                            <a:pt x="32" y="697"/>
                          </a:lnTo>
                          <a:lnTo>
                            <a:pt x="0" y="697"/>
                          </a:lnTo>
                          <a:lnTo>
                            <a:pt x="0" y="655"/>
                          </a:lnTo>
                          <a:lnTo>
                            <a:pt x="0" y="61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46" name="Freeform 276"/>
                    <p:cNvSpPr>
                      <a:spLocks/>
                    </p:cNvSpPr>
                    <p:nvPr/>
                  </p:nvSpPr>
                  <p:spPr bwMode="auto">
                    <a:xfrm>
                      <a:off x="1548" y="2053"/>
                      <a:ext cx="285" cy="231"/>
                    </a:xfrm>
                    <a:custGeom>
                      <a:avLst/>
                      <a:gdLst/>
                      <a:ahLst/>
                      <a:cxnLst>
                        <a:cxn ang="0">
                          <a:pos x="385" y="901"/>
                        </a:cxn>
                        <a:cxn ang="0">
                          <a:pos x="385" y="860"/>
                        </a:cxn>
                        <a:cxn ang="0">
                          <a:pos x="352" y="860"/>
                        </a:cxn>
                        <a:cxn ang="0">
                          <a:pos x="352" y="820"/>
                        </a:cxn>
                        <a:cxn ang="0">
                          <a:pos x="352" y="778"/>
                        </a:cxn>
                        <a:cxn ang="0">
                          <a:pos x="385" y="737"/>
                        </a:cxn>
                        <a:cxn ang="0">
                          <a:pos x="352" y="737"/>
                        </a:cxn>
                        <a:cxn ang="0">
                          <a:pos x="321" y="697"/>
                        </a:cxn>
                        <a:cxn ang="0">
                          <a:pos x="288" y="697"/>
                        </a:cxn>
                        <a:cxn ang="0">
                          <a:pos x="160" y="737"/>
                        </a:cxn>
                        <a:cxn ang="0">
                          <a:pos x="128" y="737"/>
                        </a:cxn>
                        <a:cxn ang="0">
                          <a:pos x="128" y="574"/>
                        </a:cxn>
                        <a:cxn ang="0">
                          <a:pos x="128" y="409"/>
                        </a:cxn>
                        <a:cxn ang="0">
                          <a:pos x="128" y="286"/>
                        </a:cxn>
                        <a:cxn ang="0">
                          <a:pos x="95" y="246"/>
                        </a:cxn>
                        <a:cxn ang="0">
                          <a:pos x="31" y="164"/>
                        </a:cxn>
                        <a:cxn ang="0">
                          <a:pos x="31" y="123"/>
                        </a:cxn>
                        <a:cxn ang="0">
                          <a:pos x="0" y="123"/>
                        </a:cxn>
                        <a:cxn ang="0">
                          <a:pos x="31" y="82"/>
                        </a:cxn>
                        <a:cxn ang="0">
                          <a:pos x="63" y="82"/>
                        </a:cxn>
                        <a:cxn ang="0">
                          <a:pos x="63" y="42"/>
                        </a:cxn>
                        <a:cxn ang="0">
                          <a:pos x="95" y="42"/>
                        </a:cxn>
                        <a:cxn ang="0">
                          <a:pos x="95" y="0"/>
                        </a:cxn>
                        <a:cxn ang="0">
                          <a:pos x="128" y="0"/>
                        </a:cxn>
                        <a:cxn ang="0">
                          <a:pos x="257" y="82"/>
                        </a:cxn>
                        <a:cxn ang="0">
                          <a:pos x="385" y="204"/>
                        </a:cxn>
                        <a:cxn ang="0">
                          <a:pos x="418" y="246"/>
                        </a:cxn>
                        <a:cxn ang="0">
                          <a:pos x="514" y="370"/>
                        </a:cxn>
                        <a:cxn ang="0">
                          <a:pos x="610" y="409"/>
                        </a:cxn>
                        <a:cxn ang="0">
                          <a:pos x="803" y="492"/>
                        </a:cxn>
                        <a:cxn ang="0">
                          <a:pos x="771" y="614"/>
                        </a:cxn>
                        <a:cxn ang="0">
                          <a:pos x="771" y="737"/>
                        </a:cxn>
                        <a:cxn ang="0">
                          <a:pos x="771" y="778"/>
                        </a:cxn>
                        <a:cxn ang="0">
                          <a:pos x="771" y="820"/>
                        </a:cxn>
                        <a:cxn ang="0">
                          <a:pos x="706" y="778"/>
                        </a:cxn>
                        <a:cxn ang="0">
                          <a:pos x="675" y="778"/>
                        </a:cxn>
                        <a:cxn ang="0">
                          <a:pos x="642" y="778"/>
                        </a:cxn>
                        <a:cxn ang="0">
                          <a:pos x="578" y="778"/>
                        </a:cxn>
                        <a:cxn ang="0">
                          <a:pos x="546" y="778"/>
                        </a:cxn>
                        <a:cxn ang="0">
                          <a:pos x="514" y="778"/>
                        </a:cxn>
                        <a:cxn ang="0">
                          <a:pos x="481" y="820"/>
                        </a:cxn>
                        <a:cxn ang="0">
                          <a:pos x="449" y="860"/>
                        </a:cxn>
                        <a:cxn ang="0">
                          <a:pos x="418" y="860"/>
                        </a:cxn>
                        <a:cxn ang="0">
                          <a:pos x="385" y="901"/>
                        </a:cxn>
                      </a:cxnLst>
                      <a:rect l="0" t="0" r="r" b="b"/>
                      <a:pathLst>
                        <a:path w="803" h="901">
                          <a:moveTo>
                            <a:pt x="385" y="901"/>
                          </a:moveTo>
                          <a:lnTo>
                            <a:pt x="385" y="860"/>
                          </a:lnTo>
                          <a:lnTo>
                            <a:pt x="352" y="860"/>
                          </a:lnTo>
                          <a:lnTo>
                            <a:pt x="352" y="820"/>
                          </a:lnTo>
                          <a:lnTo>
                            <a:pt x="352" y="778"/>
                          </a:lnTo>
                          <a:lnTo>
                            <a:pt x="385" y="737"/>
                          </a:lnTo>
                          <a:lnTo>
                            <a:pt x="352" y="737"/>
                          </a:lnTo>
                          <a:lnTo>
                            <a:pt x="321" y="697"/>
                          </a:lnTo>
                          <a:lnTo>
                            <a:pt x="288" y="697"/>
                          </a:lnTo>
                          <a:lnTo>
                            <a:pt x="160" y="737"/>
                          </a:lnTo>
                          <a:lnTo>
                            <a:pt x="128" y="737"/>
                          </a:lnTo>
                          <a:lnTo>
                            <a:pt x="128" y="574"/>
                          </a:lnTo>
                          <a:lnTo>
                            <a:pt x="128" y="409"/>
                          </a:lnTo>
                          <a:lnTo>
                            <a:pt x="128" y="286"/>
                          </a:lnTo>
                          <a:lnTo>
                            <a:pt x="95" y="246"/>
                          </a:lnTo>
                          <a:lnTo>
                            <a:pt x="31" y="164"/>
                          </a:lnTo>
                          <a:lnTo>
                            <a:pt x="31" y="123"/>
                          </a:lnTo>
                          <a:lnTo>
                            <a:pt x="0" y="123"/>
                          </a:lnTo>
                          <a:lnTo>
                            <a:pt x="31" y="82"/>
                          </a:lnTo>
                          <a:lnTo>
                            <a:pt x="63" y="82"/>
                          </a:lnTo>
                          <a:lnTo>
                            <a:pt x="63" y="42"/>
                          </a:lnTo>
                          <a:lnTo>
                            <a:pt x="95" y="42"/>
                          </a:lnTo>
                          <a:lnTo>
                            <a:pt x="95" y="0"/>
                          </a:lnTo>
                          <a:lnTo>
                            <a:pt x="128" y="0"/>
                          </a:lnTo>
                          <a:lnTo>
                            <a:pt x="257" y="82"/>
                          </a:lnTo>
                          <a:lnTo>
                            <a:pt x="385" y="204"/>
                          </a:lnTo>
                          <a:lnTo>
                            <a:pt x="418" y="246"/>
                          </a:lnTo>
                          <a:lnTo>
                            <a:pt x="514" y="370"/>
                          </a:lnTo>
                          <a:lnTo>
                            <a:pt x="610" y="409"/>
                          </a:lnTo>
                          <a:lnTo>
                            <a:pt x="803" y="492"/>
                          </a:lnTo>
                          <a:lnTo>
                            <a:pt x="771" y="614"/>
                          </a:lnTo>
                          <a:lnTo>
                            <a:pt x="771" y="737"/>
                          </a:lnTo>
                          <a:lnTo>
                            <a:pt x="771" y="778"/>
                          </a:lnTo>
                          <a:lnTo>
                            <a:pt x="771" y="820"/>
                          </a:lnTo>
                          <a:lnTo>
                            <a:pt x="706" y="778"/>
                          </a:lnTo>
                          <a:lnTo>
                            <a:pt x="675" y="778"/>
                          </a:lnTo>
                          <a:lnTo>
                            <a:pt x="642" y="778"/>
                          </a:lnTo>
                          <a:lnTo>
                            <a:pt x="578" y="778"/>
                          </a:lnTo>
                          <a:lnTo>
                            <a:pt x="546" y="778"/>
                          </a:lnTo>
                          <a:lnTo>
                            <a:pt x="514" y="778"/>
                          </a:lnTo>
                          <a:lnTo>
                            <a:pt x="481" y="820"/>
                          </a:lnTo>
                          <a:lnTo>
                            <a:pt x="449" y="860"/>
                          </a:lnTo>
                          <a:lnTo>
                            <a:pt x="418" y="860"/>
                          </a:lnTo>
                          <a:lnTo>
                            <a:pt x="385" y="90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47" name="Freeform 277"/>
                    <p:cNvSpPr>
                      <a:spLocks/>
                    </p:cNvSpPr>
                    <p:nvPr/>
                  </p:nvSpPr>
                  <p:spPr bwMode="auto">
                    <a:xfrm>
                      <a:off x="1156" y="2360"/>
                      <a:ext cx="207" cy="123"/>
                    </a:xfrm>
                    <a:custGeom>
                      <a:avLst/>
                      <a:gdLst/>
                      <a:ahLst/>
                      <a:cxnLst>
                        <a:cxn ang="0">
                          <a:pos x="417" y="13"/>
                        </a:cxn>
                        <a:cxn ang="0">
                          <a:pos x="424" y="114"/>
                        </a:cxn>
                        <a:cxn ang="0">
                          <a:pos x="515" y="122"/>
                        </a:cxn>
                        <a:cxn ang="0">
                          <a:pos x="547" y="154"/>
                        </a:cxn>
                        <a:cxn ang="0">
                          <a:pos x="585" y="154"/>
                        </a:cxn>
                        <a:cxn ang="0">
                          <a:pos x="552" y="202"/>
                        </a:cxn>
                        <a:cxn ang="0">
                          <a:pos x="517" y="202"/>
                        </a:cxn>
                        <a:cxn ang="0">
                          <a:pos x="517" y="239"/>
                        </a:cxn>
                        <a:cxn ang="0">
                          <a:pos x="491" y="247"/>
                        </a:cxn>
                        <a:cxn ang="0">
                          <a:pos x="494" y="279"/>
                        </a:cxn>
                        <a:cxn ang="0">
                          <a:pos x="454" y="279"/>
                        </a:cxn>
                        <a:cxn ang="0">
                          <a:pos x="454" y="330"/>
                        </a:cxn>
                        <a:cxn ang="0">
                          <a:pos x="424" y="364"/>
                        </a:cxn>
                        <a:cxn ang="0">
                          <a:pos x="427" y="480"/>
                        </a:cxn>
                        <a:cxn ang="0">
                          <a:pos x="387" y="480"/>
                        </a:cxn>
                        <a:cxn ang="0">
                          <a:pos x="390" y="322"/>
                        </a:cxn>
                        <a:cxn ang="0">
                          <a:pos x="356" y="322"/>
                        </a:cxn>
                        <a:cxn ang="0">
                          <a:pos x="325" y="364"/>
                        </a:cxn>
                        <a:cxn ang="0">
                          <a:pos x="325" y="405"/>
                        </a:cxn>
                        <a:cxn ang="0">
                          <a:pos x="272" y="447"/>
                        </a:cxn>
                        <a:cxn ang="0">
                          <a:pos x="30" y="447"/>
                        </a:cxn>
                        <a:cxn ang="0">
                          <a:pos x="0" y="397"/>
                        </a:cxn>
                        <a:cxn ang="0">
                          <a:pos x="0" y="355"/>
                        </a:cxn>
                        <a:cxn ang="0">
                          <a:pos x="70" y="279"/>
                        </a:cxn>
                        <a:cxn ang="0">
                          <a:pos x="101" y="192"/>
                        </a:cxn>
                        <a:cxn ang="0">
                          <a:pos x="101" y="67"/>
                        </a:cxn>
                        <a:cxn ang="0">
                          <a:pos x="128" y="38"/>
                        </a:cxn>
                        <a:cxn ang="0">
                          <a:pos x="168" y="34"/>
                        </a:cxn>
                        <a:cxn ang="0">
                          <a:pos x="198" y="18"/>
                        </a:cxn>
                        <a:cxn ang="0">
                          <a:pos x="208" y="0"/>
                        </a:cxn>
                        <a:cxn ang="0">
                          <a:pos x="226" y="0"/>
                        </a:cxn>
                        <a:cxn ang="0">
                          <a:pos x="228" y="10"/>
                        </a:cxn>
                        <a:cxn ang="0">
                          <a:pos x="251" y="26"/>
                        </a:cxn>
                        <a:cxn ang="0">
                          <a:pos x="272" y="34"/>
                        </a:cxn>
                        <a:cxn ang="0">
                          <a:pos x="310" y="38"/>
                        </a:cxn>
                        <a:cxn ang="0">
                          <a:pos x="335" y="26"/>
                        </a:cxn>
                        <a:cxn ang="0">
                          <a:pos x="370" y="13"/>
                        </a:cxn>
                        <a:cxn ang="0">
                          <a:pos x="400" y="10"/>
                        </a:cxn>
                        <a:cxn ang="0">
                          <a:pos x="417" y="4"/>
                        </a:cxn>
                        <a:cxn ang="0">
                          <a:pos x="417" y="13"/>
                        </a:cxn>
                      </a:cxnLst>
                      <a:rect l="0" t="0" r="r" b="b"/>
                      <a:pathLst>
                        <a:path w="585" h="480">
                          <a:moveTo>
                            <a:pt x="417" y="13"/>
                          </a:moveTo>
                          <a:lnTo>
                            <a:pt x="424" y="114"/>
                          </a:lnTo>
                          <a:lnTo>
                            <a:pt x="515" y="122"/>
                          </a:lnTo>
                          <a:lnTo>
                            <a:pt x="547" y="154"/>
                          </a:lnTo>
                          <a:lnTo>
                            <a:pt x="585" y="154"/>
                          </a:lnTo>
                          <a:lnTo>
                            <a:pt x="552" y="202"/>
                          </a:lnTo>
                          <a:lnTo>
                            <a:pt x="517" y="202"/>
                          </a:lnTo>
                          <a:lnTo>
                            <a:pt x="517" y="239"/>
                          </a:lnTo>
                          <a:lnTo>
                            <a:pt x="491" y="247"/>
                          </a:lnTo>
                          <a:lnTo>
                            <a:pt x="494" y="279"/>
                          </a:lnTo>
                          <a:lnTo>
                            <a:pt x="454" y="279"/>
                          </a:lnTo>
                          <a:lnTo>
                            <a:pt x="454" y="330"/>
                          </a:lnTo>
                          <a:lnTo>
                            <a:pt x="424" y="364"/>
                          </a:lnTo>
                          <a:lnTo>
                            <a:pt x="427" y="480"/>
                          </a:lnTo>
                          <a:lnTo>
                            <a:pt x="387" y="480"/>
                          </a:lnTo>
                          <a:lnTo>
                            <a:pt x="390" y="322"/>
                          </a:lnTo>
                          <a:lnTo>
                            <a:pt x="356" y="322"/>
                          </a:lnTo>
                          <a:lnTo>
                            <a:pt x="325" y="364"/>
                          </a:lnTo>
                          <a:lnTo>
                            <a:pt x="325" y="405"/>
                          </a:lnTo>
                          <a:lnTo>
                            <a:pt x="272" y="447"/>
                          </a:lnTo>
                          <a:lnTo>
                            <a:pt x="30" y="447"/>
                          </a:lnTo>
                          <a:lnTo>
                            <a:pt x="0" y="397"/>
                          </a:lnTo>
                          <a:lnTo>
                            <a:pt x="0" y="355"/>
                          </a:lnTo>
                          <a:lnTo>
                            <a:pt x="70" y="279"/>
                          </a:lnTo>
                          <a:lnTo>
                            <a:pt x="101" y="192"/>
                          </a:lnTo>
                          <a:lnTo>
                            <a:pt x="101" y="67"/>
                          </a:lnTo>
                          <a:lnTo>
                            <a:pt x="128" y="38"/>
                          </a:lnTo>
                          <a:lnTo>
                            <a:pt x="168" y="34"/>
                          </a:lnTo>
                          <a:lnTo>
                            <a:pt x="198" y="18"/>
                          </a:lnTo>
                          <a:lnTo>
                            <a:pt x="208" y="0"/>
                          </a:lnTo>
                          <a:lnTo>
                            <a:pt x="226" y="0"/>
                          </a:lnTo>
                          <a:lnTo>
                            <a:pt x="228" y="10"/>
                          </a:lnTo>
                          <a:lnTo>
                            <a:pt x="251" y="26"/>
                          </a:lnTo>
                          <a:lnTo>
                            <a:pt x="272" y="34"/>
                          </a:lnTo>
                          <a:lnTo>
                            <a:pt x="310" y="38"/>
                          </a:lnTo>
                          <a:lnTo>
                            <a:pt x="335" y="26"/>
                          </a:lnTo>
                          <a:lnTo>
                            <a:pt x="370" y="13"/>
                          </a:lnTo>
                          <a:lnTo>
                            <a:pt x="400" y="10"/>
                          </a:lnTo>
                          <a:lnTo>
                            <a:pt x="417" y="4"/>
                          </a:lnTo>
                          <a:lnTo>
                            <a:pt x="417" y="13"/>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15" name="Group 278"/>
                  <p:cNvGrpSpPr>
                    <a:grpSpLocks/>
                  </p:cNvGrpSpPr>
                  <p:nvPr/>
                </p:nvGrpSpPr>
                <p:grpSpPr bwMode="auto">
                  <a:xfrm>
                    <a:off x="1308" y="1737"/>
                    <a:ext cx="1014" cy="883"/>
                    <a:chOff x="1308" y="1737"/>
                    <a:chExt cx="1014" cy="883"/>
                  </a:xfrm>
                  <a:grpFill/>
                </p:grpSpPr>
                <p:sp>
                  <p:nvSpPr>
                    <p:cNvPr id="16" name="Freeform 279"/>
                    <p:cNvSpPr>
                      <a:spLocks/>
                    </p:cNvSpPr>
                    <p:nvPr/>
                  </p:nvSpPr>
                  <p:spPr bwMode="auto">
                    <a:xfrm>
                      <a:off x="2174" y="1949"/>
                      <a:ext cx="148" cy="167"/>
                    </a:xfrm>
                    <a:custGeom>
                      <a:avLst/>
                      <a:gdLst/>
                      <a:ahLst/>
                      <a:cxnLst>
                        <a:cxn ang="0">
                          <a:pos x="419" y="205"/>
                        </a:cxn>
                        <a:cxn ang="0">
                          <a:pos x="419" y="286"/>
                        </a:cxn>
                        <a:cxn ang="0">
                          <a:pos x="387" y="286"/>
                        </a:cxn>
                        <a:cxn ang="0">
                          <a:pos x="387" y="327"/>
                        </a:cxn>
                        <a:cxn ang="0">
                          <a:pos x="387" y="368"/>
                        </a:cxn>
                        <a:cxn ang="0">
                          <a:pos x="355" y="409"/>
                        </a:cxn>
                        <a:cxn ang="0">
                          <a:pos x="355" y="450"/>
                        </a:cxn>
                        <a:cxn ang="0">
                          <a:pos x="355" y="532"/>
                        </a:cxn>
                        <a:cxn ang="0">
                          <a:pos x="355" y="572"/>
                        </a:cxn>
                        <a:cxn ang="0">
                          <a:pos x="322" y="572"/>
                        </a:cxn>
                        <a:cxn ang="0">
                          <a:pos x="322" y="613"/>
                        </a:cxn>
                        <a:cxn ang="0">
                          <a:pos x="290" y="655"/>
                        </a:cxn>
                        <a:cxn ang="0">
                          <a:pos x="322" y="655"/>
                        </a:cxn>
                        <a:cxn ang="0">
                          <a:pos x="258" y="613"/>
                        </a:cxn>
                        <a:cxn ang="0">
                          <a:pos x="226" y="572"/>
                        </a:cxn>
                        <a:cxn ang="0">
                          <a:pos x="194" y="572"/>
                        </a:cxn>
                        <a:cxn ang="0">
                          <a:pos x="161" y="532"/>
                        </a:cxn>
                        <a:cxn ang="0">
                          <a:pos x="130" y="491"/>
                        </a:cxn>
                        <a:cxn ang="0">
                          <a:pos x="98" y="491"/>
                        </a:cxn>
                        <a:cxn ang="0">
                          <a:pos x="65" y="450"/>
                        </a:cxn>
                        <a:cxn ang="0">
                          <a:pos x="33" y="450"/>
                        </a:cxn>
                        <a:cxn ang="0">
                          <a:pos x="0" y="409"/>
                        </a:cxn>
                        <a:cxn ang="0">
                          <a:pos x="0" y="368"/>
                        </a:cxn>
                        <a:cxn ang="0">
                          <a:pos x="33" y="368"/>
                        </a:cxn>
                        <a:cxn ang="0">
                          <a:pos x="33" y="327"/>
                        </a:cxn>
                        <a:cxn ang="0">
                          <a:pos x="33" y="286"/>
                        </a:cxn>
                        <a:cxn ang="0">
                          <a:pos x="0" y="244"/>
                        </a:cxn>
                        <a:cxn ang="0">
                          <a:pos x="33" y="205"/>
                        </a:cxn>
                        <a:cxn ang="0">
                          <a:pos x="33" y="163"/>
                        </a:cxn>
                        <a:cxn ang="0">
                          <a:pos x="65" y="123"/>
                        </a:cxn>
                        <a:cxn ang="0">
                          <a:pos x="98" y="123"/>
                        </a:cxn>
                        <a:cxn ang="0">
                          <a:pos x="98" y="81"/>
                        </a:cxn>
                        <a:cxn ang="0">
                          <a:pos x="130" y="81"/>
                        </a:cxn>
                        <a:cxn ang="0">
                          <a:pos x="130" y="40"/>
                        </a:cxn>
                        <a:cxn ang="0">
                          <a:pos x="130" y="0"/>
                        </a:cxn>
                        <a:cxn ang="0">
                          <a:pos x="322" y="123"/>
                        </a:cxn>
                        <a:cxn ang="0">
                          <a:pos x="387" y="205"/>
                        </a:cxn>
                        <a:cxn ang="0">
                          <a:pos x="419" y="205"/>
                        </a:cxn>
                      </a:cxnLst>
                      <a:rect l="0" t="0" r="r" b="b"/>
                      <a:pathLst>
                        <a:path w="419" h="655">
                          <a:moveTo>
                            <a:pt x="419" y="205"/>
                          </a:moveTo>
                          <a:lnTo>
                            <a:pt x="419" y="286"/>
                          </a:lnTo>
                          <a:lnTo>
                            <a:pt x="387" y="286"/>
                          </a:lnTo>
                          <a:lnTo>
                            <a:pt x="387" y="327"/>
                          </a:lnTo>
                          <a:lnTo>
                            <a:pt x="387" y="368"/>
                          </a:lnTo>
                          <a:lnTo>
                            <a:pt x="355" y="409"/>
                          </a:lnTo>
                          <a:lnTo>
                            <a:pt x="355" y="450"/>
                          </a:lnTo>
                          <a:lnTo>
                            <a:pt x="355" y="532"/>
                          </a:lnTo>
                          <a:lnTo>
                            <a:pt x="355" y="572"/>
                          </a:lnTo>
                          <a:lnTo>
                            <a:pt x="322" y="572"/>
                          </a:lnTo>
                          <a:lnTo>
                            <a:pt x="322" y="613"/>
                          </a:lnTo>
                          <a:lnTo>
                            <a:pt x="290" y="655"/>
                          </a:lnTo>
                          <a:lnTo>
                            <a:pt x="322" y="655"/>
                          </a:lnTo>
                          <a:lnTo>
                            <a:pt x="258" y="613"/>
                          </a:lnTo>
                          <a:lnTo>
                            <a:pt x="226" y="572"/>
                          </a:lnTo>
                          <a:lnTo>
                            <a:pt x="194" y="572"/>
                          </a:lnTo>
                          <a:lnTo>
                            <a:pt x="161" y="532"/>
                          </a:lnTo>
                          <a:lnTo>
                            <a:pt x="130" y="491"/>
                          </a:lnTo>
                          <a:lnTo>
                            <a:pt x="98" y="491"/>
                          </a:lnTo>
                          <a:lnTo>
                            <a:pt x="65" y="450"/>
                          </a:lnTo>
                          <a:lnTo>
                            <a:pt x="33" y="450"/>
                          </a:lnTo>
                          <a:lnTo>
                            <a:pt x="0" y="409"/>
                          </a:lnTo>
                          <a:lnTo>
                            <a:pt x="0" y="368"/>
                          </a:lnTo>
                          <a:lnTo>
                            <a:pt x="33" y="368"/>
                          </a:lnTo>
                          <a:lnTo>
                            <a:pt x="33" y="327"/>
                          </a:lnTo>
                          <a:lnTo>
                            <a:pt x="33" y="286"/>
                          </a:lnTo>
                          <a:lnTo>
                            <a:pt x="0" y="244"/>
                          </a:lnTo>
                          <a:lnTo>
                            <a:pt x="33" y="205"/>
                          </a:lnTo>
                          <a:lnTo>
                            <a:pt x="33" y="163"/>
                          </a:lnTo>
                          <a:lnTo>
                            <a:pt x="65" y="123"/>
                          </a:lnTo>
                          <a:lnTo>
                            <a:pt x="98" y="123"/>
                          </a:lnTo>
                          <a:lnTo>
                            <a:pt x="98" y="81"/>
                          </a:lnTo>
                          <a:lnTo>
                            <a:pt x="130" y="81"/>
                          </a:lnTo>
                          <a:lnTo>
                            <a:pt x="130" y="40"/>
                          </a:lnTo>
                          <a:lnTo>
                            <a:pt x="130" y="0"/>
                          </a:lnTo>
                          <a:lnTo>
                            <a:pt x="322" y="123"/>
                          </a:lnTo>
                          <a:lnTo>
                            <a:pt x="387" y="205"/>
                          </a:lnTo>
                          <a:lnTo>
                            <a:pt x="419"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 name="Freeform 280"/>
                    <p:cNvSpPr>
                      <a:spLocks/>
                    </p:cNvSpPr>
                    <p:nvPr/>
                  </p:nvSpPr>
                  <p:spPr bwMode="auto">
                    <a:xfrm>
                      <a:off x="1696" y="1758"/>
                      <a:ext cx="205" cy="231"/>
                    </a:xfrm>
                    <a:custGeom>
                      <a:avLst/>
                      <a:gdLst/>
                      <a:ahLst/>
                      <a:cxnLst>
                        <a:cxn ang="0">
                          <a:pos x="578" y="450"/>
                        </a:cxn>
                        <a:cxn ang="0">
                          <a:pos x="545" y="492"/>
                        </a:cxn>
                        <a:cxn ang="0">
                          <a:pos x="514" y="534"/>
                        </a:cxn>
                        <a:cxn ang="0">
                          <a:pos x="450" y="615"/>
                        </a:cxn>
                        <a:cxn ang="0">
                          <a:pos x="417" y="615"/>
                        </a:cxn>
                        <a:cxn ang="0">
                          <a:pos x="385" y="655"/>
                        </a:cxn>
                        <a:cxn ang="0">
                          <a:pos x="321" y="697"/>
                        </a:cxn>
                        <a:cxn ang="0">
                          <a:pos x="288" y="738"/>
                        </a:cxn>
                        <a:cxn ang="0">
                          <a:pos x="257" y="738"/>
                        </a:cxn>
                        <a:cxn ang="0">
                          <a:pos x="224" y="778"/>
                        </a:cxn>
                        <a:cxn ang="0">
                          <a:pos x="224" y="820"/>
                        </a:cxn>
                        <a:cxn ang="0">
                          <a:pos x="160" y="901"/>
                        </a:cxn>
                        <a:cxn ang="0">
                          <a:pos x="160" y="861"/>
                        </a:cxn>
                        <a:cxn ang="0">
                          <a:pos x="128" y="820"/>
                        </a:cxn>
                        <a:cxn ang="0">
                          <a:pos x="96" y="820"/>
                        </a:cxn>
                        <a:cxn ang="0">
                          <a:pos x="64" y="820"/>
                        </a:cxn>
                        <a:cxn ang="0">
                          <a:pos x="31" y="820"/>
                        </a:cxn>
                        <a:cxn ang="0">
                          <a:pos x="0" y="820"/>
                        </a:cxn>
                        <a:cxn ang="0">
                          <a:pos x="31" y="738"/>
                        </a:cxn>
                        <a:cxn ang="0">
                          <a:pos x="64" y="697"/>
                        </a:cxn>
                        <a:cxn ang="0">
                          <a:pos x="96" y="655"/>
                        </a:cxn>
                        <a:cxn ang="0">
                          <a:pos x="96" y="615"/>
                        </a:cxn>
                        <a:cxn ang="0">
                          <a:pos x="128" y="573"/>
                        </a:cxn>
                        <a:cxn ang="0">
                          <a:pos x="160" y="534"/>
                        </a:cxn>
                        <a:cxn ang="0">
                          <a:pos x="160" y="492"/>
                        </a:cxn>
                        <a:cxn ang="0">
                          <a:pos x="160" y="450"/>
                        </a:cxn>
                        <a:cxn ang="0">
                          <a:pos x="160" y="410"/>
                        </a:cxn>
                        <a:cxn ang="0">
                          <a:pos x="160" y="369"/>
                        </a:cxn>
                        <a:cxn ang="0">
                          <a:pos x="192" y="328"/>
                        </a:cxn>
                        <a:cxn ang="0">
                          <a:pos x="192" y="287"/>
                        </a:cxn>
                        <a:cxn ang="0">
                          <a:pos x="224" y="287"/>
                        </a:cxn>
                        <a:cxn ang="0">
                          <a:pos x="224" y="245"/>
                        </a:cxn>
                        <a:cxn ang="0">
                          <a:pos x="224" y="206"/>
                        </a:cxn>
                        <a:cxn ang="0">
                          <a:pos x="257" y="164"/>
                        </a:cxn>
                        <a:cxn ang="0">
                          <a:pos x="288" y="164"/>
                        </a:cxn>
                        <a:cxn ang="0">
                          <a:pos x="288" y="123"/>
                        </a:cxn>
                        <a:cxn ang="0">
                          <a:pos x="321" y="82"/>
                        </a:cxn>
                        <a:cxn ang="0">
                          <a:pos x="354" y="42"/>
                        </a:cxn>
                        <a:cxn ang="0">
                          <a:pos x="354" y="0"/>
                        </a:cxn>
                        <a:cxn ang="0">
                          <a:pos x="354" y="82"/>
                        </a:cxn>
                        <a:cxn ang="0">
                          <a:pos x="354" y="123"/>
                        </a:cxn>
                        <a:cxn ang="0">
                          <a:pos x="385" y="164"/>
                        </a:cxn>
                        <a:cxn ang="0">
                          <a:pos x="417" y="245"/>
                        </a:cxn>
                        <a:cxn ang="0">
                          <a:pos x="450" y="287"/>
                        </a:cxn>
                        <a:cxn ang="0">
                          <a:pos x="482" y="328"/>
                        </a:cxn>
                        <a:cxn ang="0">
                          <a:pos x="514" y="369"/>
                        </a:cxn>
                        <a:cxn ang="0">
                          <a:pos x="514" y="410"/>
                        </a:cxn>
                        <a:cxn ang="0">
                          <a:pos x="545" y="410"/>
                        </a:cxn>
                        <a:cxn ang="0">
                          <a:pos x="578" y="410"/>
                        </a:cxn>
                        <a:cxn ang="0">
                          <a:pos x="578" y="450"/>
                        </a:cxn>
                      </a:cxnLst>
                      <a:rect l="0" t="0" r="r" b="b"/>
                      <a:pathLst>
                        <a:path w="578" h="901">
                          <a:moveTo>
                            <a:pt x="578" y="450"/>
                          </a:moveTo>
                          <a:lnTo>
                            <a:pt x="545" y="492"/>
                          </a:lnTo>
                          <a:lnTo>
                            <a:pt x="514" y="534"/>
                          </a:lnTo>
                          <a:lnTo>
                            <a:pt x="450" y="615"/>
                          </a:lnTo>
                          <a:lnTo>
                            <a:pt x="417" y="615"/>
                          </a:lnTo>
                          <a:lnTo>
                            <a:pt x="385" y="655"/>
                          </a:lnTo>
                          <a:lnTo>
                            <a:pt x="321" y="697"/>
                          </a:lnTo>
                          <a:lnTo>
                            <a:pt x="288" y="738"/>
                          </a:lnTo>
                          <a:lnTo>
                            <a:pt x="257" y="738"/>
                          </a:lnTo>
                          <a:lnTo>
                            <a:pt x="224" y="778"/>
                          </a:lnTo>
                          <a:lnTo>
                            <a:pt x="224" y="820"/>
                          </a:lnTo>
                          <a:lnTo>
                            <a:pt x="160" y="901"/>
                          </a:lnTo>
                          <a:lnTo>
                            <a:pt x="160" y="861"/>
                          </a:lnTo>
                          <a:lnTo>
                            <a:pt x="128" y="820"/>
                          </a:lnTo>
                          <a:lnTo>
                            <a:pt x="96" y="820"/>
                          </a:lnTo>
                          <a:lnTo>
                            <a:pt x="64" y="820"/>
                          </a:lnTo>
                          <a:lnTo>
                            <a:pt x="31" y="820"/>
                          </a:lnTo>
                          <a:lnTo>
                            <a:pt x="0" y="820"/>
                          </a:lnTo>
                          <a:lnTo>
                            <a:pt x="31" y="738"/>
                          </a:lnTo>
                          <a:lnTo>
                            <a:pt x="64" y="697"/>
                          </a:lnTo>
                          <a:lnTo>
                            <a:pt x="96" y="655"/>
                          </a:lnTo>
                          <a:lnTo>
                            <a:pt x="96" y="615"/>
                          </a:lnTo>
                          <a:lnTo>
                            <a:pt x="128" y="573"/>
                          </a:lnTo>
                          <a:lnTo>
                            <a:pt x="160" y="534"/>
                          </a:lnTo>
                          <a:lnTo>
                            <a:pt x="160" y="492"/>
                          </a:lnTo>
                          <a:lnTo>
                            <a:pt x="160" y="450"/>
                          </a:lnTo>
                          <a:lnTo>
                            <a:pt x="160" y="410"/>
                          </a:lnTo>
                          <a:lnTo>
                            <a:pt x="160" y="369"/>
                          </a:lnTo>
                          <a:lnTo>
                            <a:pt x="192" y="328"/>
                          </a:lnTo>
                          <a:lnTo>
                            <a:pt x="192" y="287"/>
                          </a:lnTo>
                          <a:lnTo>
                            <a:pt x="224" y="287"/>
                          </a:lnTo>
                          <a:lnTo>
                            <a:pt x="224" y="245"/>
                          </a:lnTo>
                          <a:lnTo>
                            <a:pt x="224" y="206"/>
                          </a:lnTo>
                          <a:lnTo>
                            <a:pt x="257" y="164"/>
                          </a:lnTo>
                          <a:lnTo>
                            <a:pt x="288" y="164"/>
                          </a:lnTo>
                          <a:lnTo>
                            <a:pt x="288" y="123"/>
                          </a:lnTo>
                          <a:lnTo>
                            <a:pt x="321" y="82"/>
                          </a:lnTo>
                          <a:lnTo>
                            <a:pt x="354" y="42"/>
                          </a:lnTo>
                          <a:lnTo>
                            <a:pt x="354" y="0"/>
                          </a:lnTo>
                          <a:lnTo>
                            <a:pt x="354" y="82"/>
                          </a:lnTo>
                          <a:lnTo>
                            <a:pt x="354" y="123"/>
                          </a:lnTo>
                          <a:lnTo>
                            <a:pt x="385" y="164"/>
                          </a:lnTo>
                          <a:lnTo>
                            <a:pt x="417" y="245"/>
                          </a:lnTo>
                          <a:lnTo>
                            <a:pt x="450" y="287"/>
                          </a:lnTo>
                          <a:lnTo>
                            <a:pt x="482" y="328"/>
                          </a:lnTo>
                          <a:lnTo>
                            <a:pt x="514" y="369"/>
                          </a:lnTo>
                          <a:lnTo>
                            <a:pt x="514" y="410"/>
                          </a:lnTo>
                          <a:lnTo>
                            <a:pt x="545" y="410"/>
                          </a:lnTo>
                          <a:lnTo>
                            <a:pt x="578" y="410"/>
                          </a:lnTo>
                          <a:lnTo>
                            <a:pt x="578"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8" name="Freeform 281"/>
                    <p:cNvSpPr>
                      <a:spLocks/>
                    </p:cNvSpPr>
                    <p:nvPr/>
                  </p:nvSpPr>
                  <p:spPr bwMode="auto">
                    <a:xfrm>
                      <a:off x="1934" y="1979"/>
                      <a:ext cx="79" cy="74"/>
                    </a:xfrm>
                    <a:custGeom>
                      <a:avLst/>
                      <a:gdLst/>
                      <a:ahLst/>
                      <a:cxnLst>
                        <a:cxn ang="0">
                          <a:pos x="225" y="245"/>
                        </a:cxn>
                        <a:cxn ang="0">
                          <a:pos x="225" y="286"/>
                        </a:cxn>
                        <a:cxn ang="0">
                          <a:pos x="193" y="286"/>
                        </a:cxn>
                        <a:cxn ang="0">
                          <a:pos x="161" y="286"/>
                        </a:cxn>
                        <a:cxn ang="0">
                          <a:pos x="128" y="286"/>
                        </a:cxn>
                        <a:cxn ang="0">
                          <a:pos x="97" y="286"/>
                        </a:cxn>
                        <a:cxn ang="0">
                          <a:pos x="64" y="286"/>
                        </a:cxn>
                        <a:cxn ang="0">
                          <a:pos x="64" y="245"/>
                        </a:cxn>
                        <a:cxn ang="0">
                          <a:pos x="33" y="205"/>
                        </a:cxn>
                        <a:cxn ang="0">
                          <a:pos x="33" y="164"/>
                        </a:cxn>
                        <a:cxn ang="0">
                          <a:pos x="33" y="122"/>
                        </a:cxn>
                        <a:cxn ang="0">
                          <a:pos x="33" y="83"/>
                        </a:cxn>
                        <a:cxn ang="0">
                          <a:pos x="0" y="41"/>
                        </a:cxn>
                        <a:cxn ang="0">
                          <a:pos x="0" y="0"/>
                        </a:cxn>
                        <a:cxn ang="0">
                          <a:pos x="33" y="0"/>
                        </a:cxn>
                        <a:cxn ang="0">
                          <a:pos x="64" y="41"/>
                        </a:cxn>
                        <a:cxn ang="0">
                          <a:pos x="97" y="41"/>
                        </a:cxn>
                        <a:cxn ang="0">
                          <a:pos x="97" y="83"/>
                        </a:cxn>
                        <a:cxn ang="0">
                          <a:pos x="128" y="83"/>
                        </a:cxn>
                        <a:cxn ang="0">
                          <a:pos x="128" y="122"/>
                        </a:cxn>
                        <a:cxn ang="0">
                          <a:pos x="161" y="122"/>
                        </a:cxn>
                        <a:cxn ang="0">
                          <a:pos x="161" y="164"/>
                        </a:cxn>
                        <a:cxn ang="0">
                          <a:pos x="193" y="205"/>
                        </a:cxn>
                        <a:cxn ang="0">
                          <a:pos x="225" y="205"/>
                        </a:cxn>
                        <a:cxn ang="0">
                          <a:pos x="225" y="245"/>
                        </a:cxn>
                      </a:cxnLst>
                      <a:rect l="0" t="0" r="r" b="b"/>
                      <a:pathLst>
                        <a:path w="225" h="286">
                          <a:moveTo>
                            <a:pt x="225" y="245"/>
                          </a:moveTo>
                          <a:lnTo>
                            <a:pt x="225" y="286"/>
                          </a:lnTo>
                          <a:lnTo>
                            <a:pt x="193" y="286"/>
                          </a:lnTo>
                          <a:lnTo>
                            <a:pt x="161" y="286"/>
                          </a:lnTo>
                          <a:lnTo>
                            <a:pt x="128" y="286"/>
                          </a:lnTo>
                          <a:lnTo>
                            <a:pt x="97" y="286"/>
                          </a:lnTo>
                          <a:lnTo>
                            <a:pt x="64" y="286"/>
                          </a:lnTo>
                          <a:lnTo>
                            <a:pt x="64" y="245"/>
                          </a:lnTo>
                          <a:lnTo>
                            <a:pt x="33" y="205"/>
                          </a:lnTo>
                          <a:lnTo>
                            <a:pt x="33" y="164"/>
                          </a:lnTo>
                          <a:lnTo>
                            <a:pt x="33" y="122"/>
                          </a:lnTo>
                          <a:lnTo>
                            <a:pt x="33" y="83"/>
                          </a:lnTo>
                          <a:lnTo>
                            <a:pt x="0" y="41"/>
                          </a:lnTo>
                          <a:lnTo>
                            <a:pt x="0" y="0"/>
                          </a:lnTo>
                          <a:lnTo>
                            <a:pt x="33" y="0"/>
                          </a:lnTo>
                          <a:lnTo>
                            <a:pt x="64" y="41"/>
                          </a:lnTo>
                          <a:lnTo>
                            <a:pt x="97" y="41"/>
                          </a:lnTo>
                          <a:lnTo>
                            <a:pt x="97" y="83"/>
                          </a:lnTo>
                          <a:lnTo>
                            <a:pt x="128" y="83"/>
                          </a:lnTo>
                          <a:lnTo>
                            <a:pt x="128" y="122"/>
                          </a:lnTo>
                          <a:lnTo>
                            <a:pt x="161" y="122"/>
                          </a:lnTo>
                          <a:lnTo>
                            <a:pt x="161" y="164"/>
                          </a:lnTo>
                          <a:lnTo>
                            <a:pt x="193" y="205"/>
                          </a:lnTo>
                          <a:lnTo>
                            <a:pt x="225" y="205"/>
                          </a:lnTo>
                          <a:lnTo>
                            <a:pt x="225" y="24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9" name="Freeform 282"/>
                    <p:cNvSpPr>
                      <a:spLocks/>
                    </p:cNvSpPr>
                    <p:nvPr/>
                  </p:nvSpPr>
                  <p:spPr bwMode="auto">
                    <a:xfrm>
                      <a:off x="1877" y="1737"/>
                      <a:ext cx="182" cy="211"/>
                    </a:xfrm>
                    <a:custGeom>
                      <a:avLst/>
                      <a:gdLst/>
                      <a:ahLst/>
                      <a:cxnLst>
                        <a:cxn ang="0">
                          <a:pos x="321" y="736"/>
                        </a:cxn>
                        <a:cxn ang="0">
                          <a:pos x="321" y="696"/>
                        </a:cxn>
                        <a:cxn ang="0">
                          <a:pos x="321" y="655"/>
                        </a:cxn>
                        <a:cxn ang="0">
                          <a:pos x="353" y="655"/>
                        </a:cxn>
                        <a:cxn ang="0">
                          <a:pos x="353" y="615"/>
                        </a:cxn>
                        <a:cxn ang="0">
                          <a:pos x="385" y="573"/>
                        </a:cxn>
                        <a:cxn ang="0">
                          <a:pos x="385" y="531"/>
                        </a:cxn>
                        <a:cxn ang="0">
                          <a:pos x="353" y="492"/>
                        </a:cxn>
                        <a:cxn ang="0">
                          <a:pos x="321" y="492"/>
                        </a:cxn>
                        <a:cxn ang="0">
                          <a:pos x="321" y="531"/>
                        </a:cxn>
                        <a:cxn ang="0">
                          <a:pos x="288" y="531"/>
                        </a:cxn>
                        <a:cxn ang="0">
                          <a:pos x="257" y="531"/>
                        </a:cxn>
                        <a:cxn ang="0">
                          <a:pos x="224" y="531"/>
                        </a:cxn>
                        <a:cxn ang="0">
                          <a:pos x="224" y="573"/>
                        </a:cxn>
                        <a:cxn ang="0">
                          <a:pos x="192" y="573"/>
                        </a:cxn>
                        <a:cxn ang="0">
                          <a:pos x="160" y="615"/>
                        </a:cxn>
                        <a:cxn ang="0">
                          <a:pos x="128" y="573"/>
                        </a:cxn>
                        <a:cxn ang="0">
                          <a:pos x="96" y="573"/>
                        </a:cxn>
                        <a:cxn ang="0">
                          <a:pos x="96" y="531"/>
                        </a:cxn>
                        <a:cxn ang="0">
                          <a:pos x="63" y="531"/>
                        </a:cxn>
                        <a:cxn ang="0">
                          <a:pos x="63" y="492"/>
                        </a:cxn>
                        <a:cxn ang="0">
                          <a:pos x="31" y="492"/>
                        </a:cxn>
                        <a:cxn ang="0">
                          <a:pos x="0" y="492"/>
                        </a:cxn>
                        <a:cxn ang="0">
                          <a:pos x="31" y="450"/>
                        </a:cxn>
                        <a:cxn ang="0">
                          <a:pos x="63" y="409"/>
                        </a:cxn>
                        <a:cxn ang="0">
                          <a:pos x="96" y="368"/>
                        </a:cxn>
                        <a:cxn ang="0">
                          <a:pos x="128" y="368"/>
                        </a:cxn>
                        <a:cxn ang="0">
                          <a:pos x="160" y="368"/>
                        </a:cxn>
                        <a:cxn ang="0">
                          <a:pos x="160" y="327"/>
                        </a:cxn>
                        <a:cxn ang="0">
                          <a:pos x="192" y="327"/>
                        </a:cxn>
                        <a:cxn ang="0">
                          <a:pos x="224" y="287"/>
                        </a:cxn>
                        <a:cxn ang="0">
                          <a:pos x="257" y="287"/>
                        </a:cxn>
                        <a:cxn ang="0">
                          <a:pos x="288" y="245"/>
                        </a:cxn>
                        <a:cxn ang="0">
                          <a:pos x="288" y="204"/>
                        </a:cxn>
                        <a:cxn ang="0">
                          <a:pos x="321" y="164"/>
                        </a:cxn>
                        <a:cxn ang="0">
                          <a:pos x="353" y="123"/>
                        </a:cxn>
                        <a:cxn ang="0">
                          <a:pos x="385" y="123"/>
                        </a:cxn>
                        <a:cxn ang="0">
                          <a:pos x="417" y="81"/>
                        </a:cxn>
                        <a:cxn ang="0">
                          <a:pos x="450" y="40"/>
                        </a:cxn>
                        <a:cxn ang="0">
                          <a:pos x="450" y="0"/>
                        </a:cxn>
                        <a:cxn ang="0">
                          <a:pos x="450" y="40"/>
                        </a:cxn>
                        <a:cxn ang="0">
                          <a:pos x="481" y="40"/>
                        </a:cxn>
                        <a:cxn ang="0">
                          <a:pos x="514" y="40"/>
                        </a:cxn>
                        <a:cxn ang="0">
                          <a:pos x="481" y="492"/>
                        </a:cxn>
                        <a:cxn ang="0">
                          <a:pos x="481" y="531"/>
                        </a:cxn>
                        <a:cxn ang="0">
                          <a:pos x="450" y="696"/>
                        </a:cxn>
                        <a:cxn ang="0">
                          <a:pos x="450" y="736"/>
                        </a:cxn>
                        <a:cxn ang="0">
                          <a:pos x="417" y="736"/>
                        </a:cxn>
                        <a:cxn ang="0">
                          <a:pos x="417" y="778"/>
                        </a:cxn>
                        <a:cxn ang="0">
                          <a:pos x="417" y="820"/>
                        </a:cxn>
                        <a:cxn ang="0">
                          <a:pos x="353" y="736"/>
                        </a:cxn>
                        <a:cxn ang="0">
                          <a:pos x="321" y="736"/>
                        </a:cxn>
                      </a:cxnLst>
                      <a:rect l="0" t="0" r="r" b="b"/>
                      <a:pathLst>
                        <a:path w="514" h="820">
                          <a:moveTo>
                            <a:pt x="321" y="736"/>
                          </a:moveTo>
                          <a:lnTo>
                            <a:pt x="321" y="696"/>
                          </a:lnTo>
                          <a:lnTo>
                            <a:pt x="321" y="655"/>
                          </a:lnTo>
                          <a:lnTo>
                            <a:pt x="353" y="655"/>
                          </a:lnTo>
                          <a:lnTo>
                            <a:pt x="353" y="615"/>
                          </a:lnTo>
                          <a:lnTo>
                            <a:pt x="385" y="573"/>
                          </a:lnTo>
                          <a:lnTo>
                            <a:pt x="385" y="531"/>
                          </a:lnTo>
                          <a:lnTo>
                            <a:pt x="353" y="492"/>
                          </a:lnTo>
                          <a:lnTo>
                            <a:pt x="321" y="492"/>
                          </a:lnTo>
                          <a:lnTo>
                            <a:pt x="321" y="531"/>
                          </a:lnTo>
                          <a:lnTo>
                            <a:pt x="288" y="531"/>
                          </a:lnTo>
                          <a:lnTo>
                            <a:pt x="257" y="531"/>
                          </a:lnTo>
                          <a:lnTo>
                            <a:pt x="224" y="531"/>
                          </a:lnTo>
                          <a:lnTo>
                            <a:pt x="224" y="573"/>
                          </a:lnTo>
                          <a:lnTo>
                            <a:pt x="192" y="573"/>
                          </a:lnTo>
                          <a:lnTo>
                            <a:pt x="160" y="615"/>
                          </a:lnTo>
                          <a:lnTo>
                            <a:pt x="128" y="573"/>
                          </a:lnTo>
                          <a:lnTo>
                            <a:pt x="96" y="573"/>
                          </a:lnTo>
                          <a:lnTo>
                            <a:pt x="96" y="531"/>
                          </a:lnTo>
                          <a:lnTo>
                            <a:pt x="63" y="531"/>
                          </a:lnTo>
                          <a:lnTo>
                            <a:pt x="63" y="492"/>
                          </a:lnTo>
                          <a:lnTo>
                            <a:pt x="31" y="492"/>
                          </a:lnTo>
                          <a:lnTo>
                            <a:pt x="0" y="492"/>
                          </a:lnTo>
                          <a:lnTo>
                            <a:pt x="31" y="450"/>
                          </a:lnTo>
                          <a:lnTo>
                            <a:pt x="63" y="409"/>
                          </a:lnTo>
                          <a:lnTo>
                            <a:pt x="96" y="368"/>
                          </a:lnTo>
                          <a:lnTo>
                            <a:pt x="128" y="368"/>
                          </a:lnTo>
                          <a:lnTo>
                            <a:pt x="160" y="368"/>
                          </a:lnTo>
                          <a:lnTo>
                            <a:pt x="160" y="327"/>
                          </a:lnTo>
                          <a:lnTo>
                            <a:pt x="192" y="327"/>
                          </a:lnTo>
                          <a:lnTo>
                            <a:pt x="224" y="287"/>
                          </a:lnTo>
                          <a:lnTo>
                            <a:pt x="257" y="287"/>
                          </a:lnTo>
                          <a:lnTo>
                            <a:pt x="288" y="245"/>
                          </a:lnTo>
                          <a:lnTo>
                            <a:pt x="288" y="204"/>
                          </a:lnTo>
                          <a:lnTo>
                            <a:pt x="321" y="164"/>
                          </a:lnTo>
                          <a:lnTo>
                            <a:pt x="353" y="123"/>
                          </a:lnTo>
                          <a:lnTo>
                            <a:pt x="385" y="123"/>
                          </a:lnTo>
                          <a:lnTo>
                            <a:pt x="417" y="81"/>
                          </a:lnTo>
                          <a:lnTo>
                            <a:pt x="450" y="40"/>
                          </a:lnTo>
                          <a:lnTo>
                            <a:pt x="450" y="0"/>
                          </a:lnTo>
                          <a:lnTo>
                            <a:pt x="450" y="40"/>
                          </a:lnTo>
                          <a:lnTo>
                            <a:pt x="481" y="40"/>
                          </a:lnTo>
                          <a:lnTo>
                            <a:pt x="514" y="40"/>
                          </a:lnTo>
                          <a:lnTo>
                            <a:pt x="481" y="492"/>
                          </a:lnTo>
                          <a:lnTo>
                            <a:pt x="481" y="531"/>
                          </a:lnTo>
                          <a:lnTo>
                            <a:pt x="450" y="696"/>
                          </a:lnTo>
                          <a:lnTo>
                            <a:pt x="450" y="736"/>
                          </a:lnTo>
                          <a:lnTo>
                            <a:pt x="417" y="736"/>
                          </a:lnTo>
                          <a:lnTo>
                            <a:pt x="417" y="778"/>
                          </a:lnTo>
                          <a:lnTo>
                            <a:pt x="417" y="820"/>
                          </a:lnTo>
                          <a:lnTo>
                            <a:pt x="353" y="736"/>
                          </a:lnTo>
                          <a:lnTo>
                            <a:pt x="321" y="73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0" name="Freeform 283"/>
                    <p:cNvSpPr>
                      <a:spLocks/>
                    </p:cNvSpPr>
                    <p:nvPr/>
                  </p:nvSpPr>
                  <p:spPr bwMode="auto">
                    <a:xfrm>
                      <a:off x="2036" y="2316"/>
                      <a:ext cx="148" cy="106"/>
                    </a:xfrm>
                    <a:custGeom>
                      <a:avLst/>
                      <a:gdLst/>
                      <a:ahLst/>
                      <a:cxnLst>
                        <a:cxn ang="0">
                          <a:pos x="386" y="0"/>
                        </a:cxn>
                        <a:cxn ang="0">
                          <a:pos x="353" y="0"/>
                        </a:cxn>
                        <a:cxn ang="0">
                          <a:pos x="353" y="40"/>
                        </a:cxn>
                        <a:cxn ang="0">
                          <a:pos x="322" y="40"/>
                        </a:cxn>
                        <a:cxn ang="0">
                          <a:pos x="289" y="40"/>
                        </a:cxn>
                        <a:cxn ang="0">
                          <a:pos x="258" y="82"/>
                        </a:cxn>
                        <a:cxn ang="0">
                          <a:pos x="225" y="82"/>
                        </a:cxn>
                        <a:cxn ang="0">
                          <a:pos x="193" y="124"/>
                        </a:cxn>
                        <a:cxn ang="0">
                          <a:pos x="161" y="124"/>
                        </a:cxn>
                        <a:cxn ang="0">
                          <a:pos x="129" y="163"/>
                        </a:cxn>
                        <a:cxn ang="0">
                          <a:pos x="65" y="124"/>
                        </a:cxn>
                        <a:cxn ang="0">
                          <a:pos x="0" y="124"/>
                        </a:cxn>
                        <a:cxn ang="0">
                          <a:pos x="0" y="205"/>
                        </a:cxn>
                        <a:cxn ang="0">
                          <a:pos x="0" y="286"/>
                        </a:cxn>
                        <a:cxn ang="0">
                          <a:pos x="32" y="328"/>
                        </a:cxn>
                        <a:cxn ang="0">
                          <a:pos x="32" y="368"/>
                        </a:cxn>
                        <a:cxn ang="0">
                          <a:pos x="65" y="368"/>
                        </a:cxn>
                        <a:cxn ang="0">
                          <a:pos x="96" y="368"/>
                        </a:cxn>
                        <a:cxn ang="0">
                          <a:pos x="129" y="368"/>
                        </a:cxn>
                        <a:cxn ang="0">
                          <a:pos x="161" y="368"/>
                        </a:cxn>
                        <a:cxn ang="0">
                          <a:pos x="193" y="368"/>
                        </a:cxn>
                        <a:cxn ang="0">
                          <a:pos x="193" y="410"/>
                        </a:cxn>
                        <a:cxn ang="0">
                          <a:pos x="225" y="368"/>
                        </a:cxn>
                        <a:cxn ang="0">
                          <a:pos x="258" y="368"/>
                        </a:cxn>
                        <a:cxn ang="0">
                          <a:pos x="289" y="328"/>
                        </a:cxn>
                        <a:cxn ang="0">
                          <a:pos x="289" y="286"/>
                        </a:cxn>
                        <a:cxn ang="0">
                          <a:pos x="322" y="286"/>
                        </a:cxn>
                        <a:cxn ang="0">
                          <a:pos x="353" y="245"/>
                        </a:cxn>
                        <a:cxn ang="0">
                          <a:pos x="386" y="205"/>
                        </a:cxn>
                        <a:cxn ang="0">
                          <a:pos x="419" y="163"/>
                        </a:cxn>
                        <a:cxn ang="0">
                          <a:pos x="419" y="124"/>
                        </a:cxn>
                        <a:cxn ang="0">
                          <a:pos x="419" y="82"/>
                        </a:cxn>
                        <a:cxn ang="0">
                          <a:pos x="386" y="40"/>
                        </a:cxn>
                        <a:cxn ang="0">
                          <a:pos x="386" y="0"/>
                        </a:cxn>
                      </a:cxnLst>
                      <a:rect l="0" t="0" r="r" b="b"/>
                      <a:pathLst>
                        <a:path w="419" h="410">
                          <a:moveTo>
                            <a:pt x="386" y="0"/>
                          </a:moveTo>
                          <a:lnTo>
                            <a:pt x="353" y="0"/>
                          </a:lnTo>
                          <a:lnTo>
                            <a:pt x="353" y="40"/>
                          </a:lnTo>
                          <a:lnTo>
                            <a:pt x="322" y="40"/>
                          </a:lnTo>
                          <a:lnTo>
                            <a:pt x="289" y="40"/>
                          </a:lnTo>
                          <a:lnTo>
                            <a:pt x="258" y="82"/>
                          </a:lnTo>
                          <a:lnTo>
                            <a:pt x="225" y="82"/>
                          </a:lnTo>
                          <a:lnTo>
                            <a:pt x="193" y="124"/>
                          </a:lnTo>
                          <a:lnTo>
                            <a:pt x="161" y="124"/>
                          </a:lnTo>
                          <a:lnTo>
                            <a:pt x="129" y="163"/>
                          </a:lnTo>
                          <a:lnTo>
                            <a:pt x="65" y="124"/>
                          </a:lnTo>
                          <a:lnTo>
                            <a:pt x="0" y="124"/>
                          </a:lnTo>
                          <a:lnTo>
                            <a:pt x="0" y="205"/>
                          </a:lnTo>
                          <a:lnTo>
                            <a:pt x="0" y="286"/>
                          </a:lnTo>
                          <a:lnTo>
                            <a:pt x="32" y="328"/>
                          </a:lnTo>
                          <a:lnTo>
                            <a:pt x="32" y="368"/>
                          </a:lnTo>
                          <a:lnTo>
                            <a:pt x="65" y="368"/>
                          </a:lnTo>
                          <a:lnTo>
                            <a:pt x="96" y="368"/>
                          </a:lnTo>
                          <a:lnTo>
                            <a:pt x="129" y="368"/>
                          </a:lnTo>
                          <a:lnTo>
                            <a:pt x="161" y="368"/>
                          </a:lnTo>
                          <a:lnTo>
                            <a:pt x="193" y="368"/>
                          </a:lnTo>
                          <a:lnTo>
                            <a:pt x="193" y="410"/>
                          </a:lnTo>
                          <a:lnTo>
                            <a:pt x="225" y="368"/>
                          </a:lnTo>
                          <a:lnTo>
                            <a:pt x="258" y="368"/>
                          </a:lnTo>
                          <a:lnTo>
                            <a:pt x="289" y="328"/>
                          </a:lnTo>
                          <a:lnTo>
                            <a:pt x="289" y="286"/>
                          </a:lnTo>
                          <a:lnTo>
                            <a:pt x="322" y="286"/>
                          </a:lnTo>
                          <a:lnTo>
                            <a:pt x="353" y="245"/>
                          </a:lnTo>
                          <a:lnTo>
                            <a:pt x="386" y="205"/>
                          </a:lnTo>
                          <a:lnTo>
                            <a:pt x="419" y="163"/>
                          </a:lnTo>
                          <a:lnTo>
                            <a:pt x="419" y="124"/>
                          </a:lnTo>
                          <a:lnTo>
                            <a:pt x="419" y="82"/>
                          </a:lnTo>
                          <a:lnTo>
                            <a:pt x="386" y="40"/>
                          </a:lnTo>
                          <a:lnTo>
                            <a:pt x="386"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1" name="Freeform 284"/>
                    <p:cNvSpPr>
                      <a:spLocks/>
                    </p:cNvSpPr>
                    <p:nvPr/>
                  </p:nvSpPr>
                  <p:spPr bwMode="auto">
                    <a:xfrm>
                      <a:off x="1775" y="2326"/>
                      <a:ext cx="159" cy="96"/>
                    </a:xfrm>
                    <a:custGeom>
                      <a:avLst/>
                      <a:gdLst/>
                      <a:ahLst/>
                      <a:cxnLst>
                        <a:cxn ang="0">
                          <a:pos x="449" y="42"/>
                        </a:cxn>
                        <a:cxn ang="0">
                          <a:pos x="449" y="84"/>
                        </a:cxn>
                        <a:cxn ang="0">
                          <a:pos x="418" y="124"/>
                        </a:cxn>
                        <a:cxn ang="0">
                          <a:pos x="418" y="165"/>
                        </a:cxn>
                        <a:cxn ang="0">
                          <a:pos x="386" y="165"/>
                        </a:cxn>
                        <a:cxn ang="0">
                          <a:pos x="386" y="205"/>
                        </a:cxn>
                        <a:cxn ang="0">
                          <a:pos x="353" y="205"/>
                        </a:cxn>
                        <a:cxn ang="0">
                          <a:pos x="320" y="247"/>
                        </a:cxn>
                        <a:cxn ang="0">
                          <a:pos x="290" y="247"/>
                        </a:cxn>
                        <a:cxn ang="0">
                          <a:pos x="257" y="247"/>
                        </a:cxn>
                        <a:cxn ang="0">
                          <a:pos x="225" y="247"/>
                        </a:cxn>
                        <a:cxn ang="0">
                          <a:pos x="225" y="289"/>
                        </a:cxn>
                        <a:cxn ang="0">
                          <a:pos x="192" y="289"/>
                        </a:cxn>
                        <a:cxn ang="0">
                          <a:pos x="160" y="289"/>
                        </a:cxn>
                        <a:cxn ang="0">
                          <a:pos x="129" y="247"/>
                        </a:cxn>
                        <a:cxn ang="0">
                          <a:pos x="96" y="247"/>
                        </a:cxn>
                        <a:cxn ang="0">
                          <a:pos x="63" y="289"/>
                        </a:cxn>
                        <a:cxn ang="0">
                          <a:pos x="32" y="328"/>
                        </a:cxn>
                        <a:cxn ang="0">
                          <a:pos x="32" y="370"/>
                        </a:cxn>
                        <a:cxn ang="0">
                          <a:pos x="0" y="370"/>
                        </a:cxn>
                        <a:cxn ang="0">
                          <a:pos x="0" y="328"/>
                        </a:cxn>
                        <a:cxn ang="0">
                          <a:pos x="0" y="289"/>
                        </a:cxn>
                        <a:cxn ang="0">
                          <a:pos x="32" y="289"/>
                        </a:cxn>
                        <a:cxn ang="0">
                          <a:pos x="32" y="247"/>
                        </a:cxn>
                        <a:cxn ang="0">
                          <a:pos x="32" y="205"/>
                        </a:cxn>
                        <a:cxn ang="0">
                          <a:pos x="63" y="165"/>
                        </a:cxn>
                        <a:cxn ang="0">
                          <a:pos x="63" y="124"/>
                        </a:cxn>
                        <a:cxn ang="0">
                          <a:pos x="63" y="84"/>
                        </a:cxn>
                        <a:cxn ang="0">
                          <a:pos x="63" y="42"/>
                        </a:cxn>
                        <a:cxn ang="0">
                          <a:pos x="63" y="0"/>
                        </a:cxn>
                        <a:cxn ang="0">
                          <a:pos x="96" y="0"/>
                        </a:cxn>
                        <a:cxn ang="0">
                          <a:pos x="129" y="0"/>
                        </a:cxn>
                        <a:cxn ang="0">
                          <a:pos x="160" y="0"/>
                        </a:cxn>
                        <a:cxn ang="0">
                          <a:pos x="225" y="0"/>
                        </a:cxn>
                        <a:cxn ang="0">
                          <a:pos x="290" y="0"/>
                        </a:cxn>
                        <a:cxn ang="0">
                          <a:pos x="353" y="42"/>
                        </a:cxn>
                        <a:cxn ang="0">
                          <a:pos x="386" y="42"/>
                        </a:cxn>
                        <a:cxn ang="0">
                          <a:pos x="418" y="42"/>
                        </a:cxn>
                        <a:cxn ang="0">
                          <a:pos x="449" y="42"/>
                        </a:cxn>
                      </a:cxnLst>
                      <a:rect l="0" t="0" r="r" b="b"/>
                      <a:pathLst>
                        <a:path w="449" h="370">
                          <a:moveTo>
                            <a:pt x="449" y="42"/>
                          </a:moveTo>
                          <a:lnTo>
                            <a:pt x="449" y="84"/>
                          </a:lnTo>
                          <a:lnTo>
                            <a:pt x="418" y="124"/>
                          </a:lnTo>
                          <a:lnTo>
                            <a:pt x="418" y="165"/>
                          </a:lnTo>
                          <a:lnTo>
                            <a:pt x="386" y="165"/>
                          </a:lnTo>
                          <a:lnTo>
                            <a:pt x="386" y="205"/>
                          </a:lnTo>
                          <a:lnTo>
                            <a:pt x="353" y="205"/>
                          </a:lnTo>
                          <a:lnTo>
                            <a:pt x="320" y="247"/>
                          </a:lnTo>
                          <a:lnTo>
                            <a:pt x="290" y="247"/>
                          </a:lnTo>
                          <a:lnTo>
                            <a:pt x="257" y="247"/>
                          </a:lnTo>
                          <a:lnTo>
                            <a:pt x="225" y="247"/>
                          </a:lnTo>
                          <a:lnTo>
                            <a:pt x="225" y="289"/>
                          </a:lnTo>
                          <a:lnTo>
                            <a:pt x="192" y="289"/>
                          </a:lnTo>
                          <a:lnTo>
                            <a:pt x="160" y="289"/>
                          </a:lnTo>
                          <a:lnTo>
                            <a:pt x="129" y="247"/>
                          </a:lnTo>
                          <a:lnTo>
                            <a:pt x="96" y="247"/>
                          </a:lnTo>
                          <a:lnTo>
                            <a:pt x="63" y="289"/>
                          </a:lnTo>
                          <a:lnTo>
                            <a:pt x="32" y="328"/>
                          </a:lnTo>
                          <a:lnTo>
                            <a:pt x="32" y="370"/>
                          </a:lnTo>
                          <a:lnTo>
                            <a:pt x="0" y="370"/>
                          </a:lnTo>
                          <a:lnTo>
                            <a:pt x="0" y="328"/>
                          </a:lnTo>
                          <a:lnTo>
                            <a:pt x="0" y="289"/>
                          </a:lnTo>
                          <a:lnTo>
                            <a:pt x="32" y="289"/>
                          </a:lnTo>
                          <a:lnTo>
                            <a:pt x="32" y="247"/>
                          </a:lnTo>
                          <a:lnTo>
                            <a:pt x="32" y="205"/>
                          </a:lnTo>
                          <a:lnTo>
                            <a:pt x="63" y="165"/>
                          </a:lnTo>
                          <a:lnTo>
                            <a:pt x="63" y="124"/>
                          </a:lnTo>
                          <a:lnTo>
                            <a:pt x="63" y="84"/>
                          </a:lnTo>
                          <a:lnTo>
                            <a:pt x="63" y="42"/>
                          </a:lnTo>
                          <a:lnTo>
                            <a:pt x="63" y="0"/>
                          </a:lnTo>
                          <a:lnTo>
                            <a:pt x="96" y="0"/>
                          </a:lnTo>
                          <a:lnTo>
                            <a:pt x="129" y="0"/>
                          </a:lnTo>
                          <a:lnTo>
                            <a:pt x="160" y="0"/>
                          </a:lnTo>
                          <a:lnTo>
                            <a:pt x="225" y="0"/>
                          </a:lnTo>
                          <a:lnTo>
                            <a:pt x="290" y="0"/>
                          </a:lnTo>
                          <a:lnTo>
                            <a:pt x="353" y="42"/>
                          </a:lnTo>
                          <a:lnTo>
                            <a:pt x="386" y="42"/>
                          </a:lnTo>
                          <a:lnTo>
                            <a:pt x="418" y="42"/>
                          </a:lnTo>
                          <a:lnTo>
                            <a:pt x="449" y="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2" name="Freeform 285"/>
                    <p:cNvSpPr>
                      <a:spLocks/>
                    </p:cNvSpPr>
                    <p:nvPr/>
                  </p:nvSpPr>
                  <p:spPr bwMode="auto">
                    <a:xfrm>
                      <a:off x="1821" y="2044"/>
                      <a:ext cx="273" cy="242"/>
                    </a:xfrm>
                    <a:custGeom>
                      <a:avLst/>
                      <a:gdLst/>
                      <a:ahLst/>
                      <a:cxnLst>
                        <a:cxn ang="0">
                          <a:pos x="610" y="738"/>
                        </a:cxn>
                        <a:cxn ang="0">
                          <a:pos x="546" y="738"/>
                        </a:cxn>
                        <a:cxn ang="0">
                          <a:pos x="481" y="778"/>
                        </a:cxn>
                        <a:cxn ang="0">
                          <a:pos x="449" y="738"/>
                        </a:cxn>
                        <a:cxn ang="0">
                          <a:pos x="385" y="738"/>
                        </a:cxn>
                        <a:cxn ang="0">
                          <a:pos x="320" y="820"/>
                        </a:cxn>
                        <a:cxn ang="0">
                          <a:pos x="257" y="862"/>
                        </a:cxn>
                        <a:cxn ang="0">
                          <a:pos x="224" y="901"/>
                        </a:cxn>
                        <a:cxn ang="0">
                          <a:pos x="191" y="943"/>
                        </a:cxn>
                        <a:cxn ang="0">
                          <a:pos x="161" y="901"/>
                        </a:cxn>
                        <a:cxn ang="0">
                          <a:pos x="128" y="862"/>
                        </a:cxn>
                        <a:cxn ang="0">
                          <a:pos x="63" y="820"/>
                        </a:cxn>
                        <a:cxn ang="0">
                          <a:pos x="0" y="778"/>
                        </a:cxn>
                        <a:cxn ang="0">
                          <a:pos x="31" y="534"/>
                        </a:cxn>
                        <a:cxn ang="0">
                          <a:pos x="96" y="492"/>
                        </a:cxn>
                        <a:cxn ang="0">
                          <a:pos x="128" y="411"/>
                        </a:cxn>
                        <a:cxn ang="0">
                          <a:pos x="191" y="370"/>
                        </a:cxn>
                        <a:cxn ang="0">
                          <a:pos x="257" y="287"/>
                        </a:cxn>
                        <a:cxn ang="0">
                          <a:pos x="320" y="246"/>
                        </a:cxn>
                        <a:cxn ang="0">
                          <a:pos x="353" y="165"/>
                        </a:cxn>
                        <a:cxn ang="0">
                          <a:pos x="385" y="123"/>
                        </a:cxn>
                        <a:cxn ang="0">
                          <a:pos x="418" y="84"/>
                        </a:cxn>
                        <a:cxn ang="0">
                          <a:pos x="449" y="42"/>
                        </a:cxn>
                        <a:cxn ang="0">
                          <a:pos x="514" y="42"/>
                        </a:cxn>
                        <a:cxn ang="0">
                          <a:pos x="546" y="0"/>
                        </a:cxn>
                        <a:cxn ang="0">
                          <a:pos x="578" y="123"/>
                        </a:cxn>
                        <a:cxn ang="0">
                          <a:pos x="642" y="123"/>
                        </a:cxn>
                        <a:cxn ang="0">
                          <a:pos x="675" y="205"/>
                        </a:cxn>
                        <a:cxn ang="0">
                          <a:pos x="675" y="287"/>
                        </a:cxn>
                        <a:cxn ang="0">
                          <a:pos x="707" y="328"/>
                        </a:cxn>
                        <a:cxn ang="0">
                          <a:pos x="739" y="370"/>
                        </a:cxn>
                        <a:cxn ang="0">
                          <a:pos x="771" y="411"/>
                        </a:cxn>
                        <a:cxn ang="0">
                          <a:pos x="739" y="492"/>
                        </a:cxn>
                        <a:cxn ang="0">
                          <a:pos x="707" y="534"/>
                        </a:cxn>
                        <a:cxn ang="0">
                          <a:pos x="675" y="615"/>
                        </a:cxn>
                        <a:cxn ang="0">
                          <a:pos x="642" y="656"/>
                        </a:cxn>
                      </a:cxnLst>
                      <a:rect l="0" t="0" r="r" b="b"/>
                      <a:pathLst>
                        <a:path w="771" h="943">
                          <a:moveTo>
                            <a:pt x="642" y="697"/>
                          </a:moveTo>
                          <a:lnTo>
                            <a:pt x="610" y="738"/>
                          </a:lnTo>
                          <a:lnTo>
                            <a:pt x="578" y="738"/>
                          </a:lnTo>
                          <a:lnTo>
                            <a:pt x="546" y="738"/>
                          </a:lnTo>
                          <a:lnTo>
                            <a:pt x="514" y="778"/>
                          </a:lnTo>
                          <a:lnTo>
                            <a:pt x="481" y="778"/>
                          </a:lnTo>
                          <a:lnTo>
                            <a:pt x="449" y="778"/>
                          </a:lnTo>
                          <a:lnTo>
                            <a:pt x="449" y="738"/>
                          </a:lnTo>
                          <a:lnTo>
                            <a:pt x="418" y="738"/>
                          </a:lnTo>
                          <a:lnTo>
                            <a:pt x="385" y="738"/>
                          </a:lnTo>
                          <a:lnTo>
                            <a:pt x="353" y="778"/>
                          </a:lnTo>
                          <a:lnTo>
                            <a:pt x="320" y="820"/>
                          </a:lnTo>
                          <a:lnTo>
                            <a:pt x="289" y="820"/>
                          </a:lnTo>
                          <a:lnTo>
                            <a:pt x="257" y="862"/>
                          </a:lnTo>
                          <a:lnTo>
                            <a:pt x="257" y="901"/>
                          </a:lnTo>
                          <a:lnTo>
                            <a:pt x="224" y="901"/>
                          </a:lnTo>
                          <a:lnTo>
                            <a:pt x="191" y="901"/>
                          </a:lnTo>
                          <a:lnTo>
                            <a:pt x="191" y="943"/>
                          </a:lnTo>
                          <a:lnTo>
                            <a:pt x="161" y="943"/>
                          </a:lnTo>
                          <a:lnTo>
                            <a:pt x="161" y="901"/>
                          </a:lnTo>
                          <a:lnTo>
                            <a:pt x="128" y="901"/>
                          </a:lnTo>
                          <a:lnTo>
                            <a:pt x="128" y="862"/>
                          </a:lnTo>
                          <a:lnTo>
                            <a:pt x="96" y="820"/>
                          </a:lnTo>
                          <a:lnTo>
                            <a:pt x="63" y="820"/>
                          </a:lnTo>
                          <a:lnTo>
                            <a:pt x="31" y="820"/>
                          </a:lnTo>
                          <a:lnTo>
                            <a:pt x="0" y="778"/>
                          </a:lnTo>
                          <a:lnTo>
                            <a:pt x="0" y="656"/>
                          </a:lnTo>
                          <a:lnTo>
                            <a:pt x="31" y="534"/>
                          </a:lnTo>
                          <a:lnTo>
                            <a:pt x="63" y="492"/>
                          </a:lnTo>
                          <a:lnTo>
                            <a:pt x="96" y="492"/>
                          </a:lnTo>
                          <a:lnTo>
                            <a:pt x="96" y="451"/>
                          </a:lnTo>
                          <a:lnTo>
                            <a:pt x="128" y="411"/>
                          </a:lnTo>
                          <a:lnTo>
                            <a:pt x="161" y="370"/>
                          </a:lnTo>
                          <a:lnTo>
                            <a:pt x="191" y="370"/>
                          </a:lnTo>
                          <a:lnTo>
                            <a:pt x="224" y="328"/>
                          </a:lnTo>
                          <a:lnTo>
                            <a:pt x="257" y="287"/>
                          </a:lnTo>
                          <a:lnTo>
                            <a:pt x="289" y="246"/>
                          </a:lnTo>
                          <a:lnTo>
                            <a:pt x="320" y="246"/>
                          </a:lnTo>
                          <a:lnTo>
                            <a:pt x="353" y="205"/>
                          </a:lnTo>
                          <a:lnTo>
                            <a:pt x="353" y="165"/>
                          </a:lnTo>
                          <a:lnTo>
                            <a:pt x="385" y="165"/>
                          </a:lnTo>
                          <a:lnTo>
                            <a:pt x="385" y="123"/>
                          </a:lnTo>
                          <a:lnTo>
                            <a:pt x="418" y="123"/>
                          </a:lnTo>
                          <a:lnTo>
                            <a:pt x="418" y="84"/>
                          </a:lnTo>
                          <a:lnTo>
                            <a:pt x="418" y="42"/>
                          </a:lnTo>
                          <a:lnTo>
                            <a:pt x="449" y="42"/>
                          </a:lnTo>
                          <a:lnTo>
                            <a:pt x="481" y="42"/>
                          </a:lnTo>
                          <a:lnTo>
                            <a:pt x="514" y="42"/>
                          </a:lnTo>
                          <a:lnTo>
                            <a:pt x="546" y="42"/>
                          </a:lnTo>
                          <a:lnTo>
                            <a:pt x="546" y="0"/>
                          </a:lnTo>
                          <a:lnTo>
                            <a:pt x="578" y="84"/>
                          </a:lnTo>
                          <a:lnTo>
                            <a:pt x="578" y="123"/>
                          </a:lnTo>
                          <a:lnTo>
                            <a:pt x="610" y="123"/>
                          </a:lnTo>
                          <a:lnTo>
                            <a:pt x="642" y="123"/>
                          </a:lnTo>
                          <a:lnTo>
                            <a:pt x="642" y="165"/>
                          </a:lnTo>
                          <a:lnTo>
                            <a:pt x="675" y="205"/>
                          </a:lnTo>
                          <a:lnTo>
                            <a:pt x="675" y="246"/>
                          </a:lnTo>
                          <a:lnTo>
                            <a:pt x="675" y="287"/>
                          </a:lnTo>
                          <a:lnTo>
                            <a:pt x="707" y="287"/>
                          </a:lnTo>
                          <a:lnTo>
                            <a:pt x="707" y="328"/>
                          </a:lnTo>
                          <a:lnTo>
                            <a:pt x="739" y="328"/>
                          </a:lnTo>
                          <a:lnTo>
                            <a:pt x="739" y="370"/>
                          </a:lnTo>
                          <a:lnTo>
                            <a:pt x="771" y="370"/>
                          </a:lnTo>
                          <a:lnTo>
                            <a:pt x="771" y="411"/>
                          </a:lnTo>
                          <a:lnTo>
                            <a:pt x="771" y="451"/>
                          </a:lnTo>
                          <a:lnTo>
                            <a:pt x="739" y="492"/>
                          </a:lnTo>
                          <a:lnTo>
                            <a:pt x="739" y="534"/>
                          </a:lnTo>
                          <a:lnTo>
                            <a:pt x="707" y="534"/>
                          </a:lnTo>
                          <a:lnTo>
                            <a:pt x="707" y="573"/>
                          </a:lnTo>
                          <a:lnTo>
                            <a:pt x="675" y="615"/>
                          </a:lnTo>
                          <a:lnTo>
                            <a:pt x="675" y="656"/>
                          </a:lnTo>
                          <a:lnTo>
                            <a:pt x="642" y="656"/>
                          </a:lnTo>
                          <a:lnTo>
                            <a:pt x="642"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3" name="Freeform 286"/>
                    <p:cNvSpPr>
                      <a:spLocks/>
                    </p:cNvSpPr>
                    <p:nvPr/>
                  </p:nvSpPr>
                  <p:spPr bwMode="auto">
                    <a:xfrm>
                      <a:off x="1683" y="2011"/>
                      <a:ext cx="183" cy="168"/>
                    </a:xfrm>
                    <a:custGeom>
                      <a:avLst/>
                      <a:gdLst/>
                      <a:ahLst/>
                      <a:cxnLst>
                        <a:cxn ang="0">
                          <a:pos x="514" y="534"/>
                        </a:cxn>
                        <a:cxn ang="0">
                          <a:pos x="482" y="574"/>
                        </a:cxn>
                        <a:cxn ang="0">
                          <a:pos x="482" y="615"/>
                        </a:cxn>
                        <a:cxn ang="0">
                          <a:pos x="450" y="615"/>
                        </a:cxn>
                        <a:cxn ang="0">
                          <a:pos x="418" y="656"/>
                        </a:cxn>
                        <a:cxn ang="0">
                          <a:pos x="224" y="574"/>
                        </a:cxn>
                        <a:cxn ang="0">
                          <a:pos x="129" y="534"/>
                        </a:cxn>
                        <a:cxn ang="0">
                          <a:pos x="32" y="411"/>
                        </a:cxn>
                        <a:cxn ang="0">
                          <a:pos x="0" y="369"/>
                        </a:cxn>
                        <a:cxn ang="0">
                          <a:pos x="0" y="328"/>
                        </a:cxn>
                        <a:cxn ang="0">
                          <a:pos x="0" y="287"/>
                        </a:cxn>
                        <a:cxn ang="0">
                          <a:pos x="0" y="247"/>
                        </a:cxn>
                        <a:cxn ang="0">
                          <a:pos x="0" y="206"/>
                        </a:cxn>
                        <a:cxn ang="0">
                          <a:pos x="32" y="206"/>
                        </a:cxn>
                        <a:cxn ang="0">
                          <a:pos x="63" y="206"/>
                        </a:cxn>
                        <a:cxn ang="0">
                          <a:pos x="63" y="164"/>
                        </a:cxn>
                        <a:cxn ang="0">
                          <a:pos x="63" y="123"/>
                        </a:cxn>
                        <a:cxn ang="0">
                          <a:pos x="96" y="123"/>
                        </a:cxn>
                        <a:cxn ang="0">
                          <a:pos x="96" y="83"/>
                        </a:cxn>
                        <a:cxn ang="0">
                          <a:pos x="129" y="83"/>
                        </a:cxn>
                        <a:cxn ang="0">
                          <a:pos x="129" y="42"/>
                        </a:cxn>
                        <a:cxn ang="0">
                          <a:pos x="160" y="42"/>
                        </a:cxn>
                        <a:cxn ang="0">
                          <a:pos x="160" y="0"/>
                        </a:cxn>
                        <a:cxn ang="0">
                          <a:pos x="192" y="0"/>
                        </a:cxn>
                        <a:cxn ang="0">
                          <a:pos x="192" y="42"/>
                        </a:cxn>
                        <a:cxn ang="0">
                          <a:pos x="224" y="83"/>
                        </a:cxn>
                        <a:cxn ang="0">
                          <a:pos x="224" y="123"/>
                        </a:cxn>
                        <a:cxn ang="0">
                          <a:pos x="257" y="164"/>
                        </a:cxn>
                        <a:cxn ang="0">
                          <a:pos x="289" y="164"/>
                        </a:cxn>
                        <a:cxn ang="0">
                          <a:pos x="289" y="206"/>
                        </a:cxn>
                        <a:cxn ang="0">
                          <a:pos x="321" y="206"/>
                        </a:cxn>
                        <a:cxn ang="0">
                          <a:pos x="353" y="206"/>
                        </a:cxn>
                        <a:cxn ang="0">
                          <a:pos x="353" y="247"/>
                        </a:cxn>
                        <a:cxn ang="0">
                          <a:pos x="386" y="247"/>
                        </a:cxn>
                        <a:cxn ang="0">
                          <a:pos x="386" y="287"/>
                        </a:cxn>
                        <a:cxn ang="0">
                          <a:pos x="386" y="328"/>
                        </a:cxn>
                        <a:cxn ang="0">
                          <a:pos x="386" y="369"/>
                        </a:cxn>
                        <a:cxn ang="0">
                          <a:pos x="418" y="411"/>
                        </a:cxn>
                        <a:cxn ang="0">
                          <a:pos x="450" y="450"/>
                        </a:cxn>
                        <a:cxn ang="0">
                          <a:pos x="482" y="492"/>
                        </a:cxn>
                        <a:cxn ang="0">
                          <a:pos x="514" y="534"/>
                        </a:cxn>
                      </a:cxnLst>
                      <a:rect l="0" t="0" r="r" b="b"/>
                      <a:pathLst>
                        <a:path w="514" h="656">
                          <a:moveTo>
                            <a:pt x="514" y="534"/>
                          </a:moveTo>
                          <a:lnTo>
                            <a:pt x="482" y="574"/>
                          </a:lnTo>
                          <a:lnTo>
                            <a:pt x="482" y="615"/>
                          </a:lnTo>
                          <a:lnTo>
                            <a:pt x="450" y="615"/>
                          </a:lnTo>
                          <a:lnTo>
                            <a:pt x="418" y="656"/>
                          </a:lnTo>
                          <a:lnTo>
                            <a:pt x="224" y="574"/>
                          </a:lnTo>
                          <a:lnTo>
                            <a:pt x="129" y="534"/>
                          </a:lnTo>
                          <a:lnTo>
                            <a:pt x="32" y="411"/>
                          </a:lnTo>
                          <a:lnTo>
                            <a:pt x="0" y="369"/>
                          </a:lnTo>
                          <a:lnTo>
                            <a:pt x="0" y="328"/>
                          </a:lnTo>
                          <a:lnTo>
                            <a:pt x="0" y="287"/>
                          </a:lnTo>
                          <a:lnTo>
                            <a:pt x="0" y="247"/>
                          </a:lnTo>
                          <a:lnTo>
                            <a:pt x="0" y="206"/>
                          </a:lnTo>
                          <a:lnTo>
                            <a:pt x="32" y="206"/>
                          </a:lnTo>
                          <a:lnTo>
                            <a:pt x="63" y="206"/>
                          </a:lnTo>
                          <a:lnTo>
                            <a:pt x="63" y="164"/>
                          </a:lnTo>
                          <a:lnTo>
                            <a:pt x="63" y="123"/>
                          </a:lnTo>
                          <a:lnTo>
                            <a:pt x="96" y="123"/>
                          </a:lnTo>
                          <a:lnTo>
                            <a:pt x="96" y="83"/>
                          </a:lnTo>
                          <a:lnTo>
                            <a:pt x="129" y="83"/>
                          </a:lnTo>
                          <a:lnTo>
                            <a:pt x="129" y="42"/>
                          </a:lnTo>
                          <a:lnTo>
                            <a:pt x="160" y="42"/>
                          </a:lnTo>
                          <a:lnTo>
                            <a:pt x="160" y="0"/>
                          </a:lnTo>
                          <a:lnTo>
                            <a:pt x="192" y="0"/>
                          </a:lnTo>
                          <a:lnTo>
                            <a:pt x="192" y="42"/>
                          </a:lnTo>
                          <a:lnTo>
                            <a:pt x="224" y="83"/>
                          </a:lnTo>
                          <a:lnTo>
                            <a:pt x="224" y="123"/>
                          </a:lnTo>
                          <a:lnTo>
                            <a:pt x="257" y="164"/>
                          </a:lnTo>
                          <a:lnTo>
                            <a:pt x="289" y="164"/>
                          </a:lnTo>
                          <a:lnTo>
                            <a:pt x="289" y="206"/>
                          </a:lnTo>
                          <a:lnTo>
                            <a:pt x="321" y="206"/>
                          </a:lnTo>
                          <a:lnTo>
                            <a:pt x="353" y="206"/>
                          </a:lnTo>
                          <a:lnTo>
                            <a:pt x="353" y="247"/>
                          </a:lnTo>
                          <a:lnTo>
                            <a:pt x="386" y="247"/>
                          </a:lnTo>
                          <a:lnTo>
                            <a:pt x="386" y="287"/>
                          </a:lnTo>
                          <a:lnTo>
                            <a:pt x="386" y="328"/>
                          </a:lnTo>
                          <a:lnTo>
                            <a:pt x="386" y="369"/>
                          </a:lnTo>
                          <a:lnTo>
                            <a:pt x="418" y="411"/>
                          </a:lnTo>
                          <a:lnTo>
                            <a:pt x="450" y="450"/>
                          </a:lnTo>
                          <a:lnTo>
                            <a:pt x="482" y="492"/>
                          </a:lnTo>
                          <a:lnTo>
                            <a:pt x="514" y="53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4" name="Freeform 287"/>
                    <p:cNvSpPr>
                      <a:spLocks/>
                    </p:cNvSpPr>
                    <p:nvPr/>
                  </p:nvSpPr>
                  <p:spPr bwMode="auto">
                    <a:xfrm>
                      <a:off x="1593" y="1970"/>
                      <a:ext cx="158" cy="136"/>
                    </a:xfrm>
                    <a:custGeom>
                      <a:avLst/>
                      <a:gdLst/>
                      <a:ahLst/>
                      <a:cxnLst>
                        <a:cxn ang="0">
                          <a:pos x="257" y="532"/>
                        </a:cxn>
                        <a:cxn ang="0">
                          <a:pos x="129" y="409"/>
                        </a:cxn>
                        <a:cxn ang="0">
                          <a:pos x="0" y="328"/>
                        </a:cxn>
                        <a:cxn ang="0">
                          <a:pos x="31" y="286"/>
                        </a:cxn>
                        <a:cxn ang="0">
                          <a:pos x="31" y="246"/>
                        </a:cxn>
                        <a:cxn ang="0">
                          <a:pos x="63" y="205"/>
                        </a:cxn>
                        <a:cxn ang="0">
                          <a:pos x="96" y="163"/>
                        </a:cxn>
                        <a:cxn ang="0">
                          <a:pos x="129" y="163"/>
                        </a:cxn>
                        <a:cxn ang="0">
                          <a:pos x="159" y="123"/>
                        </a:cxn>
                        <a:cxn ang="0">
                          <a:pos x="192" y="123"/>
                        </a:cxn>
                        <a:cxn ang="0">
                          <a:pos x="192" y="81"/>
                        </a:cxn>
                        <a:cxn ang="0">
                          <a:pos x="224" y="81"/>
                        </a:cxn>
                        <a:cxn ang="0">
                          <a:pos x="257" y="42"/>
                        </a:cxn>
                        <a:cxn ang="0">
                          <a:pos x="289" y="0"/>
                        </a:cxn>
                        <a:cxn ang="0">
                          <a:pos x="320" y="0"/>
                        </a:cxn>
                        <a:cxn ang="0">
                          <a:pos x="353" y="0"/>
                        </a:cxn>
                        <a:cxn ang="0">
                          <a:pos x="386" y="0"/>
                        </a:cxn>
                        <a:cxn ang="0">
                          <a:pos x="417" y="0"/>
                        </a:cxn>
                        <a:cxn ang="0">
                          <a:pos x="449" y="42"/>
                        </a:cxn>
                        <a:cxn ang="0">
                          <a:pos x="449" y="81"/>
                        </a:cxn>
                        <a:cxn ang="0">
                          <a:pos x="449" y="163"/>
                        </a:cxn>
                        <a:cxn ang="0">
                          <a:pos x="417" y="163"/>
                        </a:cxn>
                        <a:cxn ang="0">
                          <a:pos x="417" y="205"/>
                        </a:cxn>
                        <a:cxn ang="0">
                          <a:pos x="386" y="205"/>
                        </a:cxn>
                        <a:cxn ang="0">
                          <a:pos x="386" y="246"/>
                        </a:cxn>
                        <a:cxn ang="0">
                          <a:pos x="353" y="246"/>
                        </a:cxn>
                        <a:cxn ang="0">
                          <a:pos x="353" y="286"/>
                        </a:cxn>
                        <a:cxn ang="0">
                          <a:pos x="320" y="286"/>
                        </a:cxn>
                        <a:cxn ang="0">
                          <a:pos x="320" y="328"/>
                        </a:cxn>
                        <a:cxn ang="0">
                          <a:pos x="320" y="369"/>
                        </a:cxn>
                        <a:cxn ang="0">
                          <a:pos x="289" y="369"/>
                        </a:cxn>
                        <a:cxn ang="0">
                          <a:pos x="257" y="369"/>
                        </a:cxn>
                        <a:cxn ang="0">
                          <a:pos x="257" y="409"/>
                        </a:cxn>
                        <a:cxn ang="0">
                          <a:pos x="257" y="451"/>
                        </a:cxn>
                        <a:cxn ang="0">
                          <a:pos x="257" y="491"/>
                        </a:cxn>
                        <a:cxn ang="0">
                          <a:pos x="257" y="532"/>
                        </a:cxn>
                      </a:cxnLst>
                      <a:rect l="0" t="0" r="r" b="b"/>
                      <a:pathLst>
                        <a:path w="449" h="532">
                          <a:moveTo>
                            <a:pt x="257" y="532"/>
                          </a:moveTo>
                          <a:lnTo>
                            <a:pt x="129" y="409"/>
                          </a:lnTo>
                          <a:lnTo>
                            <a:pt x="0" y="328"/>
                          </a:lnTo>
                          <a:lnTo>
                            <a:pt x="31" y="286"/>
                          </a:lnTo>
                          <a:lnTo>
                            <a:pt x="31" y="246"/>
                          </a:lnTo>
                          <a:lnTo>
                            <a:pt x="63" y="205"/>
                          </a:lnTo>
                          <a:lnTo>
                            <a:pt x="96" y="163"/>
                          </a:lnTo>
                          <a:lnTo>
                            <a:pt x="129" y="163"/>
                          </a:lnTo>
                          <a:lnTo>
                            <a:pt x="159" y="123"/>
                          </a:lnTo>
                          <a:lnTo>
                            <a:pt x="192" y="123"/>
                          </a:lnTo>
                          <a:lnTo>
                            <a:pt x="192" y="81"/>
                          </a:lnTo>
                          <a:lnTo>
                            <a:pt x="224" y="81"/>
                          </a:lnTo>
                          <a:lnTo>
                            <a:pt x="257" y="42"/>
                          </a:lnTo>
                          <a:lnTo>
                            <a:pt x="289" y="0"/>
                          </a:lnTo>
                          <a:lnTo>
                            <a:pt x="320" y="0"/>
                          </a:lnTo>
                          <a:lnTo>
                            <a:pt x="353" y="0"/>
                          </a:lnTo>
                          <a:lnTo>
                            <a:pt x="386" y="0"/>
                          </a:lnTo>
                          <a:lnTo>
                            <a:pt x="417" y="0"/>
                          </a:lnTo>
                          <a:lnTo>
                            <a:pt x="449" y="42"/>
                          </a:lnTo>
                          <a:lnTo>
                            <a:pt x="449" y="81"/>
                          </a:lnTo>
                          <a:lnTo>
                            <a:pt x="449" y="163"/>
                          </a:lnTo>
                          <a:lnTo>
                            <a:pt x="417" y="163"/>
                          </a:lnTo>
                          <a:lnTo>
                            <a:pt x="417" y="205"/>
                          </a:lnTo>
                          <a:lnTo>
                            <a:pt x="386" y="205"/>
                          </a:lnTo>
                          <a:lnTo>
                            <a:pt x="386" y="246"/>
                          </a:lnTo>
                          <a:lnTo>
                            <a:pt x="353" y="246"/>
                          </a:lnTo>
                          <a:lnTo>
                            <a:pt x="353" y="286"/>
                          </a:lnTo>
                          <a:lnTo>
                            <a:pt x="320" y="286"/>
                          </a:lnTo>
                          <a:lnTo>
                            <a:pt x="320" y="328"/>
                          </a:lnTo>
                          <a:lnTo>
                            <a:pt x="320" y="369"/>
                          </a:lnTo>
                          <a:lnTo>
                            <a:pt x="289" y="369"/>
                          </a:lnTo>
                          <a:lnTo>
                            <a:pt x="257" y="369"/>
                          </a:lnTo>
                          <a:lnTo>
                            <a:pt x="257" y="409"/>
                          </a:lnTo>
                          <a:lnTo>
                            <a:pt x="257" y="451"/>
                          </a:lnTo>
                          <a:lnTo>
                            <a:pt x="257" y="491"/>
                          </a:lnTo>
                          <a:lnTo>
                            <a:pt x="257" y="53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5" name="Freeform 288"/>
                    <p:cNvSpPr>
                      <a:spLocks/>
                    </p:cNvSpPr>
                    <p:nvPr/>
                  </p:nvSpPr>
                  <p:spPr bwMode="auto">
                    <a:xfrm>
                      <a:off x="2127" y="2137"/>
                      <a:ext cx="125" cy="168"/>
                    </a:xfrm>
                    <a:custGeom>
                      <a:avLst/>
                      <a:gdLst/>
                      <a:ahLst/>
                      <a:cxnLst>
                        <a:cxn ang="0">
                          <a:pos x="97" y="655"/>
                        </a:cxn>
                        <a:cxn ang="0">
                          <a:pos x="97" y="614"/>
                        </a:cxn>
                        <a:cxn ang="0">
                          <a:pos x="97" y="574"/>
                        </a:cxn>
                        <a:cxn ang="0">
                          <a:pos x="97" y="533"/>
                        </a:cxn>
                        <a:cxn ang="0">
                          <a:pos x="128" y="533"/>
                        </a:cxn>
                        <a:cxn ang="0">
                          <a:pos x="128" y="492"/>
                        </a:cxn>
                        <a:cxn ang="0">
                          <a:pos x="161" y="492"/>
                        </a:cxn>
                        <a:cxn ang="0">
                          <a:pos x="193" y="492"/>
                        </a:cxn>
                        <a:cxn ang="0">
                          <a:pos x="226" y="492"/>
                        </a:cxn>
                        <a:cxn ang="0">
                          <a:pos x="257" y="492"/>
                        </a:cxn>
                        <a:cxn ang="0">
                          <a:pos x="289" y="492"/>
                        </a:cxn>
                        <a:cxn ang="0">
                          <a:pos x="289" y="450"/>
                        </a:cxn>
                        <a:cxn ang="0">
                          <a:pos x="322" y="450"/>
                        </a:cxn>
                        <a:cxn ang="0">
                          <a:pos x="322" y="409"/>
                        </a:cxn>
                        <a:cxn ang="0">
                          <a:pos x="322" y="369"/>
                        </a:cxn>
                        <a:cxn ang="0">
                          <a:pos x="322" y="328"/>
                        </a:cxn>
                        <a:cxn ang="0">
                          <a:pos x="354" y="286"/>
                        </a:cxn>
                        <a:cxn ang="0">
                          <a:pos x="354" y="247"/>
                        </a:cxn>
                        <a:cxn ang="0">
                          <a:pos x="354" y="205"/>
                        </a:cxn>
                        <a:cxn ang="0">
                          <a:pos x="354" y="164"/>
                        </a:cxn>
                        <a:cxn ang="0">
                          <a:pos x="354" y="205"/>
                        </a:cxn>
                        <a:cxn ang="0">
                          <a:pos x="322" y="205"/>
                        </a:cxn>
                        <a:cxn ang="0">
                          <a:pos x="289" y="205"/>
                        </a:cxn>
                        <a:cxn ang="0">
                          <a:pos x="257" y="205"/>
                        </a:cxn>
                        <a:cxn ang="0">
                          <a:pos x="226" y="205"/>
                        </a:cxn>
                        <a:cxn ang="0">
                          <a:pos x="226" y="164"/>
                        </a:cxn>
                        <a:cxn ang="0">
                          <a:pos x="226" y="123"/>
                        </a:cxn>
                        <a:cxn ang="0">
                          <a:pos x="193" y="123"/>
                        </a:cxn>
                        <a:cxn ang="0">
                          <a:pos x="193" y="81"/>
                        </a:cxn>
                        <a:cxn ang="0">
                          <a:pos x="161" y="42"/>
                        </a:cxn>
                        <a:cxn ang="0">
                          <a:pos x="128" y="42"/>
                        </a:cxn>
                        <a:cxn ang="0">
                          <a:pos x="128" y="0"/>
                        </a:cxn>
                        <a:cxn ang="0">
                          <a:pos x="97" y="0"/>
                        </a:cxn>
                        <a:cxn ang="0">
                          <a:pos x="97" y="42"/>
                        </a:cxn>
                        <a:cxn ang="0">
                          <a:pos x="65" y="42"/>
                        </a:cxn>
                        <a:cxn ang="0">
                          <a:pos x="32" y="42"/>
                        </a:cxn>
                        <a:cxn ang="0">
                          <a:pos x="32" y="0"/>
                        </a:cxn>
                        <a:cxn ang="0">
                          <a:pos x="32" y="42"/>
                        </a:cxn>
                        <a:cxn ang="0">
                          <a:pos x="32" y="81"/>
                        </a:cxn>
                        <a:cxn ang="0">
                          <a:pos x="32" y="123"/>
                        </a:cxn>
                        <a:cxn ang="0">
                          <a:pos x="32" y="164"/>
                        </a:cxn>
                        <a:cxn ang="0">
                          <a:pos x="65" y="205"/>
                        </a:cxn>
                        <a:cxn ang="0">
                          <a:pos x="65" y="247"/>
                        </a:cxn>
                        <a:cxn ang="0">
                          <a:pos x="65" y="286"/>
                        </a:cxn>
                        <a:cxn ang="0">
                          <a:pos x="32" y="286"/>
                        </a:cxn>
                        <a:cxn ang="0">
                          <a:pos x="32" y="328"/>
                        </a:cxn>
                        <a:cxn ang="0">
                          <a:pos x="32" y="369"/>
                        </a:cxn>
                        <a:cxn ang="0">
                          <a:pos x="0" y="369"/>
                        </a:cxn>
                        <a:cxn ang="0">
                          <a:pos x="0" y="409"/>
                        </a:cxn>
                        <a:cxn ang="0">
                          <a:pos x="0" y="450"/>
                        </a:cxn>
                        <a:cxn ang="0">
                          <a:pos x="32" y="492"/>
                        </a:cxn>
                        <a:cxn ang="0">
                          <a:pos x="32" y="533"/>
                        </a:cxn>
                        <a:cxn ang="0">
                          <a:pos x="32" y="574"/>
                        </a:cxn>
                        <a:cxn ang="0">
                          <a:pos x="32" y="614"/>
                        </a:cxn>
                        <a:cxn ang="0">
                          <a:pos x="65" y="614"/>
                        </a:cxn>
                        <a:cxn ang="0">
                          <a:pos x="65" y="655"/>
                        </a:cxn>
                        <a:cxn ang="0">
                          <a:pos x="97" y="655"/>
                        </a:cxn>
                      </a:cxnLst>
                      <a:rect l="0" t="0" r="r" b="b"/>
                      <a:pathLst>
                        <a:path w="354" h="655">
                          <a:moveTo>
                            <a:pt x="97" y="655"/>
                          </a:moveTo>
                          <a:lnTo>
                            <a:pt x="97" y="614"/>
                          </a:lnTo>
                          <a:lnTo>
                            <a:pt x="97" y="574"/>
                          </a:lnTo>
                          <a:lnTo>
                            <a:pt x="97" y="533"/>
                          </a:lnTo>
                          <a:lnTo>
                            <a:pt x="128" y="533"/>
                          </a:lnTo>
                          <a:lnTo>
                            <a:pt x="128" y="492"/>
                          </a:lnTo>
                          <a:lnTo>
                            <a:pt x="161" y="492"/>
                          </a:lnTo>
                          <a:lnTo>
                            <a:pt x="193" y="492"/>
                          </a:lnTo>
                          <a:lnTo>
                            <a:pt x="226" y="492"/>
                          </a:lnTo>
                          <a:lnTo>
                            <a:pt x="257" y="492"/>
                          </a:lnTo>
                          <a:lnTo>
                            <a:pt x="289" y="492"/>
                          </a:lnTo>
                          <a:lnTo>
                            <a:pt x="289" y="450"/>
                          </a:lnTo>
                          <a:lnTo>
                            <a:pt x="322" y="450"/>
                          </a:lnTo>
                          <a:lnTo>
                            <a:pt x="322" y="409"/>
                          </a:lnTo>
                          <a:lnTo>
                            <a:pt x="322" y="369"/>
                          </a:lnTo>
                          <a:lnTo>
                            <a:pt x="322" y="328"/>
                          </a:lnTo>
                          <a:lnTo>
                            <a:pt x="354" y="286"/>
                          </a:lnTo>
                          <a:lnTo>
                            <a:pt x="354" y="247"/>
                          </a:lnTo>
                          <a:lnTo>
                            <a:pt x="354" y="205"/>
                          </a:lnTo>
                          <a:lnTo>
                            <a:pt x="354" y="164"/>
                          </a:lnTo>
                          <a:lnTo>
                            <a:pt x="354" y="205"/>
                          </a:lnTo>
                          <a:lnTo>
                            <a:pt x="322" y="205"/>
                          </a:lnTo>
                          <a:lnTo>
                            <a:pt x="289" y="205"/>
                          </a:lnTo>
                          <a:lnTo>
                            <a:pt x="257" y="205"/>
                          </a:lnTo>
                          <a:lnTo>
                            <a:pt x="226" y="205"/>
                          </a:lnTo>
                          <a:lnTo>
                            <a:pt x="226" y="164"/>
                          </a:lnTo>
                          <a:lnTo>
                            <a:pt x="226" y="123"/>
                          </a:lnTo>
                          <a:lnTo>
                            <a:pt x="193" y="123"/>
                          </a:lnTo>
                          <a:lnTo>
                            <a:pt x="193" y="81"/>
                          </a:lnTo>
                          <a:lnTo>
                            <a:pt x="161" y="42"/>
                          </a:lnTo>
                          <a:lnTo>
                            <a:pt x="128" y="42"/>
                          </a:lnTo>
                          <a:lnTo>
                            <a:pt x="128" y="0"/>
                          </a:lnTo>
                          <a:lnTo>
                            <a:pt x="97" y="0"/>
                          </a:lnTo>
                          <a:lnTo>
                            <a:pt x="97" y="42"/>
                          </a:lnTo>
                          <a:lnTo>
                            <a:pt x="65" y="42"/>
                          </a:lnTo>
                          <a:lnTo>
                            <a:pt x="32" y="42"/>
                          </a:lnTo>
                          <a:lnTo>
                            <a:pt x="32" y="0"/>
                          </a:lnTo>
                          <a:lnTo>
                            <a:pt x="32" y="42"/>
                          </a:lnTo>
                          <a:lnTo>
                            <a:pt x="32" y="81"/>
                          </a:lnTo>
                          <a:lnTo>
                            <a:pt x="32" y="123"/>
                          </a:lnTo>
                          <a:lnTo>
                            <a:pt x="32" y="164"/>
                          </a:lnTo>
                          <a:lnTo>
                            <a:pt x="65" y="205"/>
                          </a:lnTo>
                          <a:lnTo>
                            <a:pt x="65" y="247"/>
                          </a:lnTo>
                          <a:lnTo>
                            <a:pt x="65" y="286"/>
                          </a:lnTo>
                          <a:lnTo>
                            <a:pt x="32" y="286"/>
                          </a:lnTo>
                          <a:lnTo>
                            <a:pt x="32" y="328"/>
                          </a:lnTo>
                          <a:lnTo>
                            <a:pt x="32" y="369"/>
                          </a:lnTo>
                          <a:lnTo>
                            <a:pt x="0" y="369"/>
                          </a:lnTo>
                          <a:lnTo>
                            <a:pt x="0" y="409"/>
                          </a:lnTo>
                          <a:lnTo>
                            <a:pt x="0" y="450"/>
                          </a:lnTo>
                          <a:lnTo>
                            <a:pt x="32" y="492"/>
                          </a:lnTo>
                          <a:lnTo>
                            <a:pt x="32" y="533"/>
                          </a:lnTo>
                          <a:lnTo>
                            <a:pt x="32" y="574"/>
                          </a:lnTo>
                          <a:lnTo>
                            <a:pt x="32" y="614"/>
                          </a:lnTo>
                          <a:lnTo>
                            <a:pt x="65" y="614"/>
                          </a:lnTo>
                          <a:lnTo>
                            <a:pt x="65" y="655"/>
                          </a:lnTo>
                          <a:lnTo>
                            <a:pt x="97"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6" name="Freeform 289"/>
                    <p:cNvSpPr>
                      <a:spLocks/>
                    </p:cNvSpPr>
                    <p:nvPr/>
                  </p:nvSpPr>
                  <p:spPr bwMode="auto">
                    <a:xfrm>
                      <a:off x="1399" y="2295"/>
                      <a:ext cx="182" cy="117"/>
                    </a:xfrm>
                    <a:custGeom>
                      <a:avLst/>
                      <a:gdLst/>
                      <a:ahLst/>
                      <a:cxnLst>
                        <a:cxn ang="0">
                          <a:pos x="514" y="206"/>
                        </a:cxn>
                        <a:cxn ang="0">
                          <a:pos x="450" y="206"/>
                        </a:cxn>
                        <a:cxn ang="0">
                          <a:pos x="386" y="247"/>
                        </a:cxn>
                        <a:cxn ang="0">
                          <a:pos x="353" y="247"/>
                        </a:cxn>
                        <a:cxn ang="0">
                          <a:pos x="322" y="247"/>
                        </a:cxn>
                        <a:cxn ang="0">
                          <a:pos x="290" y="247"/>
                        </a:cxn>
                        <a:cxn ang="0">
                          <a:pos x="257" y="288"/>
                        </a:cxn>
                        <a:cxn ang="0">
                          <a:pos x="257" y="328"/>
                        </a:cxn>
                        <a:cxn ang="0">
                          <a:pos x="225" y="411"/>
                        </a:cxn>
                        <a:cxn ang="0">
                          <a:pos x="225" y="451"/>
                        </a:cxn>
                        <a:cxn ang="0">
                          <a:pos x="192" y="451"/>
                        </a:cxn>
                        <a:cxn ang="0">
                          <a:pos x="162" y="451"/>
                        </a:cxn>
                        <a:cxn ang="0">
                          <a:pos x="129" y="451"/>
                        </a:cxn>
                        <a:cxn ang="0">
                          <a:pos x="96" y="411"/>
                        </a:cxn>
                        <a:cxn ang="0">
                          <a:pos x="64" y="411"/>
                        </a:cxn>
                        <a:cxn ang="0">
                          <a:pos x="64" y="369"/>
                        </a:cxn>
                        <a:cxn ang="0">
                          <a:pos x="33" y="369"/>
                        </a:cxn>
                        <a:cxn ang="0">
                          <a:pos x="33" y="328"/>
                        </a:cxn>
                        <a:cxn ang="0">
                          <a:pos x="0" y="288"/>
                        </a:cxn>
                        <a:cxn ang="0">
                          <a:pos x="33" y="247"/>
                        </a:cxn>
                        <a:cxn ang="0">
                          <a:pos x="64" y="206"/>
                        </a:cxn>
                        <a:cxn ang="0">
                          <a:pos x="96" y="165"/>
                        </a:cxn>
                        <a:cxn ang="0">
                          <a:pos x="96" y="124"/>
                        </a:cxn>
                        <a:cxn ang="0">
                          <a:pos x="96" y="83"/>
                        </a:cxn>
                        <a:cxn ang="0">
                          <a:pos x="129" y="83"/>
                        </a:cxn>
                        <a:cxn ang="0">
                          <a:pos x="129" y="42"/>
                        </a:cxn>
                        <a:cxn ang="0">
                          <a:pos x="162" y="42"/>
                        </a:cxn>
                        <a:cxn ang="0">
                          <a:pos x="192" y="42"/>
                        </a:cxn>
                        <a:cxn ang="0">
                          <a:pos x="225" y="42"/>
                        </a:cxn>
                        <a:cxn ang="0">
                          <a:pos x="257" y="42"/>
                        </a:cxn>
                        <a:cxn ang="0">
                          <a:pos x="257" y="0"/>
                        </a:cxn>
                        <a:cxn ang="0">
                          <a:pos x="290" y="0"/>
                        </a:cxn>
                        <a:cxn ang="0">
                          <a:pos x="322" y="0"/>
                        </a:cxn>
                        <a:cxn ang="0">
                          <a:pos x="322" y="42"/>
                        </a:cxn>
                        <a:cxn ang="0">
                          <a:pos x="353" y="42"/>
                        </a:cxn>
                        <a:cxn ang="0">
                          <a:pos x="353" y="0"/>
                        </a:cxn>
                        <a:cxn ang="0">
                          <a:pos x="386" y="0"/>
                        </a:cxn>
                        <a:cxn ang="0">
                          <a:pos x="386" y="42"/>
                        </a:cxn>
                        <a:cxn ang="0">
                          <a:pos x="419" y="42"/>
                        </a:cxn>
                        <a:cxn ang="0">
                          <a:pos x="419" y="83"/>
                        </a:cxn>
                        <a:cxn ang="0">
                          <a:pos x="450" y="42"/>
                        </a:cxn>
                        <a:cxn ang="0">
                          <a:pos x="450" y="83"/>
                        </a:cxn>
                        <a:cxn ang="0">
                          <a:pos x="482" y="83"/>
                        </a:cxn>
                        <a:cxn ang="0">
                          <a:pos x="482" y="124"/>
                        </a:cxn>
                        <a:cxn ang="0">
                          <a:pos x="482" y="165"/>
                        </a:cxn>
                        <a:cxn ang="0">
                          <a:pos x="482" y="206"/>
                        </a:cxn>
                        <a:cxn ang="0">
                          <a:pos x="514" y="206"/>
                        </a:cxn>
                      </a:cxnLst>
                      <a:rect l="0" t="0" r="r" b="b"/>
                      <a:pathLst>
                        <a:path w="514" h="451">
                          <a:moveTo>
                            <a:pt x="514" y="206"/>
                          </a:moveTo>
                          <a:lnTo>
                            <a:pt x="450" y="206"/>
                          </a:lnTo>
                          <a:lnTo>
                            <a:pt x="386" y="247"/>
                          </a:lnTo>
                          <a:lnTo>
                            <a:pt x="353" y="247"/>
                          </a:lnTo>
                          <a:lnTo>
                            <a:pt x="322" y="247"/>
                          </a:lnTo>
                          <a:lnTo>
                            <a:pt x="290" y="247"/>
                          </a:lnTo>
                          <a:lnTo>
                            <a:pt x="257" y="288"/>
                          </a:lnTo>
                          <a:lnTo>
                            <a:pt x="257" y="328"/>
                          </a:lnTo>
                          <a:lnTo>
                            <a:pt x="225" y="411"/>
                          </a:lnTo>
                          <a:lnTo>
                            <a:pt x="225" y="451"/>
                          </a:lnTo>
                          <a:lnTo>
                            <a:pt x="192" y="451"/>
                          </a:lnTo>
                          <a:lnTo>
                            <a:pt x="162" y="451"/>
                          </a:lnTo>
                          <a:lnTo>
                            <a:pt x="129" y="451"/>
                          </a:lnTo>
                          <a:lnTo>
                            <a:pt x="96" y="411"/>
                          </a:lnTo>
                          <a:lnTo>
                            <a:pt x="64" y="411"/>
                          </a:lnTo>
                          <a:lnTo>
                            <a:pt x="64" y="369"/>
                          </a:lnTo>
                          <a:lnTo>
                            <a:pt x="33" y="369"/>
                          </a:lnTo>
                          <a:lnTo>
                            <a:pt x="33" y="328"/>
                          </a:lnTo>
                          <a:lnTo>
                            <a:pt x="0" y="288"/>
                          </a:lnTo>
                          <a:lnTo>
                            <a:pt x="33" y="247"/>
                          </a:lnTo>
                          <a:lnTo>
                            <a:pt x="64" y="206"/>
                          </a:lnTo>
                          <a:lnTo>
                            <a:pt x="96" y="165"/>
                          </a:lnTo>
                          <a:lnTo>
                            <a:pt x="96" y="124"/>
                          </a:lnTo>
                          <a:lnTo>
                            <a:pt x="96" y="83"/>
                          </a:lnTo>
                          <a:lnTo>
                            <a:pt x="129" y="83"/>
                          </a:lnTo>
                          <a:lnTo>
                            <a:pt x="129" y="42"/>
                          </a:lnTo>
                          <a:lnTo>
                            <a:pt x="162" y="42"/>
                          </a:lnTo>
                          <a:lnTo>
                            <a:pt x="192" y="42"/>
                          </a:lnTo>
                          <a:lnTo>
                            <a:pt x="225" y="42"/>
                          </a:lnTo>
                          <a:lnTo>
                            <a:pt x="257" y="42"/>
                          </a:lnTo>
                          <a:lnTo>
                            <a:pt x="257" y="0"/>
                          </a:lnTo>
                          <a:lnTo>
                            <a:pt x="290" y="0"/>
                          </a:lnTo>
                          <a:lnTo>
                            <a:pt x="322" y="0"/>
                          </a:lnTo>
                          <a:lnTo>
                            <a:pt x="322" y="42"/>
                          </a:lnTo>
                          <a:lnTo>
                            <a:pt x="353" y="42"/>
                          </a:lnTo>
                          <a:lnTo>
                            <a:pt x="353" y="0"/>
                          </a:lnTo>
                          <a:lnTo>
                            <a:pt x="386" y="0"/>
                          </a:lnTo>
                          <a:lnTo>
                            <a:pt x="386" y="42"/>
                          </a:lnTo>
                          <a:lnTo>
                            <a:pt x="419" y="42"/>
                          </a:lnTo>
                          <a:lnTo>
                            <a:pt x="419" y="83"/>
                          </a:lnTo>
                          <a:lnTo>
                            <a:pt x="450" y="42"/>
                          </a:lnTo>
                          <a:lnTo>
                            <a:pt x="450" y="83"/>
                          </a:lnTo>
                          <a:lnTo>
                            <a:pt x="482" y="83"/>
                          </a:lnTo>
                          <a:lnTo>
                            <a:pt x="482" y="124"/>
                          </a:lnTo>
                          <a:lnTo>
                            <a:pt x="482" y="165"/>
                          </a:lnTo>
                          <a:lnTo>
                            <a:pt x="482" y="206"/>
                          </a:lnTo>
                          <a:lnTo>
                            <a:pt x="514" y="20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7" name="Freeform 290"/>
                    <p:cNvSpPr>
                      <a:spLocks/>
                    </p:cNvSpPr>
                    <p:nvPr/>
                  </p:nvSpPr>
                  <p:spPr bwMode="auto">
                    <a:xfrm>
                      <a:off x="1604" y="2473"/>
                      <a:ext cx="171" cy="147"/>
                    </a:xfrm>
                    <a:custGeom>
                      <a:avLst/>
                      <a:gdLst/>
                      <a:ahLst/>
                      <a:cxnLst>
                        <a:cxn ang="0">
                          <a:pos x="482" y="408"/>
                        </a:cxn>
                        <a:cxn ang="0">
                          <a:pos x="482" y="450"/>
                        </a:cxn>
                        <a:cxn ang="0">
                          <a:pos x="450" y="492"/>
                        </a:cxn>
                        <a:cxn ang="0">
                          <a:pos x="418" y="532"/>
                        </a:cxn>
                        <a:cxn ang="0">
                          <a:pos x="386" y="573"/>
                        </a:cxn>
                        <a:cxn ang="0">
                          <a:pos x="354" y="532"/>
                        </a:cxn>
                        <a:cxn ang="0">
                          <a:pos x="321" y="532"/>
                        </a:cxn>
                        <a:cxn ang="0">
                          <a:pos x="289" y="532"/>
                        </a:cxn>
                        <a:cxn ang="0">
                          <a:pos x="289" y="492"/>
                        </a:cxn>
                        <a:cxn ang="0">
                          <a:pos x="258" y="492"/>
                        </a:cxn>
                        <a:cxn ang="0">
                          <a:pos x="225" y="450"/>
                        </a:cxn>
                        <a:cxn ang="0">
                          <a:pos x="192" y="450"/>
                        </a:cxn>
                        <a:cxn ang="0">
                          <a:pos x="128" y="492"/>
                        </a:cxn>
                        <a:cxn ang="0">
                          <a:pos x="97" y="492"/>
                        </a:cxn>
                        <a:cxn ang="0">
                          <a:pos x="64" y="492"/>
                        </a:cxn>
                        <a:cxn ang="0">
                          <a:pos x="31" y="492"/>
                        </a:cxn>
                        <a:cxn ang="0">
                          <a:pos x="0" y="492"/>
                        </a:cxn>
                        <a:cxn ang="0">
                          <a:pos x="0" y="450"/>
                        </a:cxn>
                        <a:cxn ang="0">
                          <a:pos x="0" y="408"/>
                        </a:cxn>
                        <a:cxn ang="0">
                          <a:pos x="0" y="369"/>
                        </a:cxn>
                        <a:cxn ang="0">
                          <a:pos x="0" y="327"/>
                        </a:cxn>
                        <a:cxn ang="0">
                          <a:pos x="0" y="286"/>
                        </a:cxn>
                        <a:cxn ang="0">
                          <a:pos x="0" y="245"/>
                        </a:cxn>
                        <a:cxn ang="0">
                          <a:pos x="0" y="204"/>
                        </a:cxn>
                        <a:cxn ang="0">
                          <a:pos x="0" y="122"/>
                        </a:cxn>
                        <a:cxn ang="0">
                          <a:pos x="0" y="81"/>
                        </a:cxn>
                        <a:cxn ang="0">
                          <a:pos x="0" y="41"/>
                        </a:cxn>
                        <a:cxn ang="0">
                          <a:pos x="64" y="41"/>
                        </a:cxn>
                        <a:cxn ang="0">
                          <a:pos x="161" y="41"/>
                        </a:cxn>
                        <a:cxn ang="0">
                          <a:pos x="225" y="0"/>
                        </a:cxn>
                        <a:cxn ang="0">
                          <a:pos x="289" y="0"/>
                        </a:cxn>
                        <a:cxn ang="0">
                          <a:pos x="354" y="0"/>
                        </a:cxn>
                        <a:cxn ang="0">
                          <a:pos x="386" y="41"/>
                        </a:cxn>
                        <a:cxn ang="0">
                          <a:pos x="418" y="41"/>
                        </a:cxn>
                        <a:cxn ang="0">
                          <a:pos x="450" y="81"/>
                        </a:cxn>
                        <a:cxn ang="0">
                          <a:pos x="482" y="81"/>
                        </a:cxn>
                        <a:cxn ang="0">
                          <a:pos x="482" y="122"/>
                        </a:cxn>
                        <a:cxn ang="0">
                          <a:pos x="482" y="204"/>
                        </a:cxn>
                        <a:cxn ang="0">
                          <a:pos x="450" y="245"/>
                        </a:cxn>
                        <a:cxn ang="0">
                          <a:pos x="418" y="286"/>
                        </a:cxn>
                        <a:cxn ang="0">
                          <a:pos x="418" y="327"/>
                        </a:cxn>
                        <a:cxn ang="0">
                          <a:pos x="418" y="369"/>
                        </a:cxn>
                        <a:cxn ang="0">
                          <a:pos x="450" y="408"/>
                        </a:cxn>
                        <a:cxn ang="0">
                          <a:pos x="482" y="408"/>
                        </a:cxn>
                      </a:cxnLst>
                      <a:rect l="0" t="0" r="r" b="b"/>
                      <a:pathLst>
                        <a:path w="482" h="573">
                          <a:moveTo>
                            <a:pt x="482" y="408"/>
                          </a:moveTo>
                          <a:lnTo>
                            <a:pt x="482" y="450"/>
                          </a:lnTo>
                          <a:lnTo>
                            <a:pt x="450" y="492"/>
                          </a:lnTo>
                          <a:lnTo>
                            <a:pt x="418" y="532"/>
                          </a:lnTo>
                          <a:lnTo>
                            <a:pt x="386" y="573"/>
                          </a:lnTo>
                          <a:lnTo>
                            <a:pt x="354" y="532"/>
                          </a:lnTo>
                          <a:lnTo>
                            <a:pt x="321" y="532"/>
                          </a:lnTo>
                          <a:lnTo>
                            <a:pt x="289" y="532"/>
                          </a:lnTo>
                          <a:lnTo>
                            <a:pt x="289" y="492"/>
                          </a:lnTo>
                          <a:lnTo>
                            <a:pt x="258" y="492"/>
                          </a:lnTo>
                          <a:lnTo>
                            <a:pt x="225" y="450"/>
                          </a:lnTo>
                          <a:lnTo>
                            <a:pt x="192" y="450"/>
                          </a:lnTo>
                          <a:lnTo>
                            <a:pt x="128" y="492"/>
                          </a:lnTo>
                          <a:lnTo>
                            <a:pt x="97" y="492"/>
                          </a:lnTo>
                          <a:lnTo>
                            <a:pt x="64" y="492"/>
                          </a:lnTo>
                          <a:lnTo>
                            <a:pt x="31" y="492"/>
                          </a:lnTo>
                          <a:lnTo>
                            <a:pt x="0" y="492"/>
                          </a:lnTo>
                          <a:lnTo>
                            <a:pt x="0" y="450"/>
                          </a:lnTo>
                          <a:lnTo>
                            <a:pt x="0" y="408"/>
                          </a:lnTo>
                          <a:lnTo>
                            <a:pt x="0" y="369"/>
                          </a:lnTo>
                          <a:lnTo>
                            <a:pt x="0" y="327"/>
                          </a:lnTo>
                          <a:lnTo>
                            <a:pt x="0" y="286"/>
                          </a:lnTo>
                          <a:lnTo>
                            <a:pt x="0" y="245"/>
                          </a:lnTo>
                          <a:lnTo>
                            <a:pt x="0" y="204"/>
                          </a:lnTo>
                          <a:lnTo>
                            <a:pt x="0" y="122"/>
                          </a:lnTo>
                          <a:lnTo>
                            <a:pt x="0" y="81"/>
                          </a:lnTo>
                          <a:lnTo>
                            <a:pt x="0" y="41"/>
                          </a:lnTo>
                          <a:lnTo>
                            <a:pt x="64" y="41"/>
                          </a:lnTo>
                          <a:lnTo>
                            <a:pt x="161" y="41"/>
                          </a:lnTo>
                          <a:lnTo>
                            <a:pt x="225" y="0"/>
                          </a:lnTo>
                          <a:lnTo>
                            <a:pt x="289" y="0"/>
                          </a:lnTo>
                          <a:lnTo>
                            <a:pt x="354" y="0"/>
                          </a:lnTo>
                          <a:lnTo>
                            <a:pt x="386" y="41"/>
                          </a:lnTo>
                          <a:lnTo>
                            <a:pt x="418" y="41"/>
                          </a:lnTo>
                          <a:lnTo>
                            <a:pt x="450" y="81"/>
                          </a:lnTo>
                          <a:lnTo>
                            <a:pt x="482" y="81"/>
                          </a:lnTo>
                          <a:lnTo>
                            <a:pt x="482" y="122"/>
                          </a:lnTo>
                          <a:lnTo>
                            <a:pt x="482" y="204"/>
                          </a:lnTo>
                          <a:lnTo>
                            <a:pt x="450" y="245"/>
                          </a:lnTo>
                          <a:lnTo>
                            <a:pt x="418" y="286"/>
                          </a:lnTo>
                          <a:lnTo>
                            <a:pt x="418" y="327"/>
                          </a:lnTo>
                          <a:lnTo>
                            <a:pt x="418" y="369"/>
                          </a:lnTo>
                          <a:lnTo>
                            <a:pt x="450" y="408"/>
                          </a:lnTo>
                          <a:lnTo>
                            <a:pt x="482" y="40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8" name="Freeform 291"/>
                    <p:cNvSpPr>
                      <a:spLocks/>
                    </p:cNvSpPr>
                    <p:nvPr/>
                  </p:nvSpPr>
                  <p:spPr bwMode="auto">
                    <a:xfrm>
                      <a:off x="1466" y="2494"/>
                      <a:ext cx="137" cy="116"/>
                    </a:xfrm>
                    <a:custGeom>
                      <a:avLst/>
                      <a:gdLst/>
                      <a:ahLst/>
                      <a:cxnLst>
                        <a:cxn ang="0">
                          <a:pos x="387" y="41"/>
                        </a:cxn>
                        <a:cxn ang="0">
                          <a:pos x="387" y="123"/>
                        </a:cxn>
                        <a:cxn ang="0">
                          <a:pos x="387" y="165"/>
                        </a:cxn>
                        <a:cxn ang="0">
                          <a:pos x="387" y="205"/>
                        </a:cxn>
                        <a:cxn ang="0">
                          <a:pos x="387" y="246"/>
                        </a:cxn>
                        <a:cxn ang="0">
                          <a:pos x="387" y="288"/>
                        </a:cxn>
                        <a:cxn ang="0">
                          <a:pos x="387" y="327"/>
                        </a:cxn>
                        <a:cxn ang="0">
                          <a:pos x="355" y="327"/>
                        </a:cxn>
                        <a:cxn ang="0">
                          <a:pos x="322" y="327"/>
                        </a:cxn>
                        <a:cxn ang="0">
                          <a:pos x="290" y="369"/>
                        </a:cxn>
                        <a:cxn ang="0">
                          <a:pos x="258" y="369"/>
                        </a:cxn>
                        <a:cxn ang="0">
                          <a:pos x="227" y="369"/>
                        </a:cxn>
                        <a:cxn ang="0">
                          <a:pos x="227" y="411"/>
                        </a:cxn>
                        <a:cxn ang="0">
                          <a:pos x="194" y="411"/>
                        </a:cxn>
                        <a:cxn ang="0">
                          <a:pos x="161" y="411"/>
                        </a:cxn>
                        <a:cxn ang="0">
                          <a:pos x="129" y="451"/>
                        </a:cxn>
                        <a:cxn ang="0">
                          <a:pos x="98" y="411"/>
                        </a:cxn>
                        <a:cxn ang="0">
                          <a:pos x="65" y="411"/>
                        </a:cxn>
                        <a:cxn ang="0">
                          <a:pos x="65" y="369"/>
                        </a:cxn>
                        <a:cxn ang="0">
                          <a:pos x="33" y="327"/>
                        </a:cxn>
                        <a:cxn ang="0">
                          <a:pos x="0" y="288"/>
                        </a:cxn>
                        <a:cxn ang="0">
                          <a:pos x="0" y="246"/>
                        </a:cxn>
                        <a:cxn ang="0">
                          <a:pos x="0" y="205"/>
                        </a:cxn>
                        <a:cxn ang="0">
                          <a:pos x="33" y="165"/>
                        </a:cxn>
                        <a:cxn ang="0">
                          <a:pos x="65" y="165"/>
                        </a:cxn>
                        <a:cxn ang="0">
                          <a:pos x="98" y="165"/>
                        </a:cxn>
                        <a:cxn ang="0">
                          <a:pos x="129" y="123"/>
                        </a:cxn>
                        <a:cxn ang="0">
                          <a:pos x="161" y="123"/>
                        </a:cxn>
                        <a:cxn ang="0">
                          <a:pos x="194" y="83"/>
                        </a:cxn>
                        <a:cxn ang="0">
                          <a:pos x="227" y="83"/>
                        </a:cxn>
                        <a:cxn ang="0">
                          <a:pos x="227" y="41"/>
                        </a:cxn>
                        <a:cxn ang="0">
                          <a:pos x="258" y="0"/>
                        </a:cxn>
                        <a:cxn ang="0">
                          <a:pos x="290" y="0"/>
                        </a:cxn>
                        <a:cxn ang="0">
                          <a:pos x="322" y="0"/>
                        </a:cxn>
                        <a:cxn ang="0">
                          <a:pos x="355" y="0"/>
                        </a:cxn>
                        <a:cxn ang="0">
                          <a:pos x="387" y="41"/>
                        </a:cxn>
                      </a:cxnLst>
                      <a:rect l="0" t="0" r="r" b="b"/>
                      <a:pathLst>
                        <a:path w="387" h="451">
                          <a:moveTo>
                            <a:pt x="387" y="41"/>
                          </a:moveTo>
                          <a:lnTo>
                            <a:pt x="387" y="123"/>
                          </a:lnTo>
                          <a:lnTo>
                            <a:pt x="387" y="165"/>
                          </a:lnTo>
                          <a:lnTo>
                            <a:pt x="387" y="205"/>
                          </a:lnTo>
                          <a:lnTo>
                            <a:pt x="387" y="246"/>
                          </a:lnTo>
                          <a:lnTo>
                            <a:pt x="387" y="288"/>
                          </a:lnTo>
                          <a:lnTo>
                            <a:pt x="387" y="327"/>
                          </a:lnTo>
                          <a:lnTo>
                            <a:pt x="355" y="327"/>
                          </a:lnTo>
                          <a:lnTo>
                            <a:pt x="322" y="327"/>
                          </a:lnTo>
                          <a:lnTo>
                            <a:pt x="290" y="369"/>
                          </a:lnTo>
                          <a:lnTo>
                            <a:pt x="258" y="369"/>
                          </a:lnTo>
                          <a:lnTo>
                            <a:pt x="227" y="369"/>
                          </a:lnTo>
                          <a:lnTo>
                            <a:pt x="227" y="411"/>
                          </a:lnTo>
                          <a:lnTo>
                            <a:pt x="194" y="411"/>
                          </a:lnTo>
                          <a:lnTo>
                            <a:pt x="161" y="411"/>
                          </a:lnTo>
                          <a:lnTo>
                            <a:pt x="129" y="451"/>
                          </a:lnTo>
                          <a:lnTo>
                            <a:pt x="98" y="411"/>
                          </a:lnTo>
                          <a:lnTo>
                            <a:pt x="65" y="411"/>
                          </a:lnTo>
                          <a:lnTo>
                            <a:pt x="65" y="369"/>
                          </a:lnTo>
                          <a:lnTo>
                            <a:pt x="33" y="327"/>
                          </a:lnTo>
                          <a:lnTo>
                            <a:pt x="0" y="288"/>
                          </a:lnTo>
                          <a:lnTo>
                            <a:pt x="0" y="246"/>
                          </a:lnTo>
                          <a:lnTo>
                            <a:pt x="0" y="205"/>
                          </a:lnTo>
                          <a:lnTo>
                            <a:pt x="33" y="165"/>
                          </a:lnTo>
                          <a:lnTo>
                            <a:pt x="65" y="165"/>
                          </a:lnTo>
                          <a:lnTo>
                            <a:pt x="98" y="165"/>
                          </a:lnTo>
                          <a:lnTo>
                            <a:pt x="129" y="123"/>
                          </a:lnTo>
                          <a:lnTo>
                            <a:pt x="161" y="123"/>
                          </a:lnTo>
                          <a:lnTo>
                            <a:pt x="194" y="83"/>
                          </a:lnTo>
                          <a:lnTo>
                            <a:pt x="227" y="83"/>
                          </a:lnTo>
                          <a:lnTo>
                            <a:pt x="227" y="41"/>
                          </a:lnTo>
                          <a:lnTo>
                            <a:pt x="258" y="0"/>
                          </a:lnTo>
                          <a:lnTo>
                            <a:pt x="290" y="0"/>
                          </a:lnTo>
                          <a:lnTo>
                            <a:pt x="322" y="0"/>
                          </a:lnTo>
                          <a:lnTo>
                            <a:pt x="355" y="0"/>
                          </a:lnTo>
                          <a:lnTo>
                            <a:pt x="387" y="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29" name="Freeform 292"/>
                    <p:cNvSpPr>
                      <a:spLocks/>
                    </p:cNvSpPr>
                    <p:nvPr/>
                  </p:nvSpPr>
                  <p:spPr bwMode="auto">
                    <a:xfrm>
                      <a:off x="1308" y="2264"/>
                      <a:ext cx="137" cy="137"/>
                    </a:xfrm>
                    <a:custGeom>
                      <a:avLst/>
                      <a:gdLst/>
                      <a:ahLst/>
                      <a:cxnLst>
                        <a:cxn ang="0">
                          <a:pos x="258" y="409"/>
                        </a:cxn>
                        <a:cxn ang="0">
                          <a:pos x="226" y="409"/>
                        </a:cxn>
                        <a:cxn ang="0">
                          <a:pos x="226" y="450"/>
                        </a:cxn>
                        <a:cxn ang="0">
                          <a:pos x="193" y="450"/>
                        </a:cxn>
                        <a:cxn ang="0">
                          <a:pos x="193" y="491"/>
                        </a:cxn>
                        <a:cxn ang="0">
                          <a:pos x="161" y="532"/>
                        </a:cxn>
                        <a:cxn ang="0">
                          <a:pos x="129" y="532"/>
                        </a:cxn>
                        <a:cxn ang="0">
                          <a:pos x="97" y="491"/>
                        </a:cxn>
                        <a:cxn ang="0">
                          <a:pos x="65" y="491"/>
                        </a:cxn>
                        <a:cxn ang="0">
                          <a:pos x="32" y="491"/>
                        </a:cxn>
                        <a:cxn ang="0">
                          <a:pos x="0" y="491"/>
                        </a:cxn>
                        <a:cxn ang="0">
                          <a:pos x="0" y="450"/>
                        </a:cxn>
                        <a:cxn ang="0">
                          <a:pos x="0" y="409"/>
                        </a:cxn>
                        <a:cxn ang="0">
                          <a:pos x="0" y="367"/>
                        </a:cxn>
                        <a:cxn ang="0">
                          <a:pos x="0" y="328"/>
                        </a:cxn>
                        <a:cxn ang="0">
                          <a:pos x="32" y="286"/>
                        </a:cxn>
                        <a:cxn ang="0">
                          <a:pos x="32" y="245"/>
                        </a:cxn>
                        <a:cxn ang="0">
                          <a:pos x="32" y="205"/>
                        </a:cxn>
                        <a:cxn ang="0">
                          <a:pos x="32" y="164"/>
                        </a:cxn>
                        <a:cxn ang="0">
                          <a:pos x="65" y="164"/>
                        </a:cxn>
                        <a:cxn ang="0">
                          <a:pos x="97" y="122"/>
                        </a:cxn>
                        <a:cxn ang="0">
                          <a:pos x="129" y="122"/>
                        </a:cxn>
                        <a:cxn ang="0">
                          <a:pos x="161" y="81"/>
                        </a:cxn>
                        <a:cxn ang="0">
                          <a:pos x="193" y="81"/>
                        </a:cxn>
                        <a:cxn ang="0">
                          <a:pos x="226" y="40"/>
                        </a:cxn>
                        <a:cxn ang="0">
                          <a:pos x="258" y="40"/>
                        </a:cxn>
                        <a:cxn ang="0">
                          <a:pos x="289" y="0"/>
                        </a:cxn>
                        <a:cxn ang="0">
                          <a:pos x="289" y="40"/>
                        </a:cxn>
                        <a:cxn ang="0">
                          <a:pos x="289" y="0"/>
                        </a:cxn>
                        <a:cxn ang="0">
                          <a:pos x="322" y="0"/>
                        </a:cxn>
                        <a:cxn ang="0">
                          <a:pos x="322" y="40"/>
                        </a:cxn>
                        <a:cxn ang="0">
                          <a:pos x="354" y="40"/>
                        </a:cxn>
                        <a:cxn ang="0">
                          <a:pos x="354" y="81"/>
                        </a:cxn>
                        <a:cxn ang="0">
                          <a:pos x="354" y="122"/>
                        </a:cxn>
                        <a:cxn ang="0">
                          <a:pos x="354" y="164"/>
                        </a:cxn>
                        <a:cxn ang="0">
                          <a:pos x="387" y="164"/>
                        </a:cxn>
                        <a:cxn ang="0">
                          <a:pos x="387" y="205"/>
                        </a:cxn>
                        <a:cxn ang="0">
                          <a:pos x="354" y="205"/>
                        </a:cxn>
                        <a:cxn ang="0">
                          <a:pos x="354" y="245"/>
                        </a:cxn>
                        <a:cxn ang="0">
                          <a:pos x="354" y="286"/>
                        </a:cxn>
                        <a:cxn ang="0">
                          <a:pos x="322" y="328"/>
                        </a:cxn>
                        <a:cxn ang="0">
                          <a:pos x="289" y="367"/>
                        </a:cxn>
                        <a:cxn ang="0">
                          <a:pos x="258" y="409"/>
                        </a:cxn>
                      </a:cxnLst>
                      <a:rect l="0" t="0" r="r" b="b"/>
                      <a:pathLst>
                        <a:path w="387" h="532">
                          <a:moveTo>
                            <a:pt x="258" y="409"/>
                          </a:moveTo>
                          <a:lnTo>
                            <a:pt x="226" y="409"/>
                          </a:lnTo>
                          <a:lnTo>
                            <a:pt x="226" y="450"/>
                          </a:lnTo>
                          <a:lnTo>
                            <a:pt x="193" y="450"/>
                          </a:lnTo>
                          <a:lnTo>
                            <a:pt x="193" y="491"/>
                          </a:lnTo>
                          <a:lnTo>
                            <a:pt x="161" y="532"/>
                          </a:lnTo>
                          <a:lnTo>
                            <a:pt x="129" y="532"/>
                          </a:lnTo>
                          <a:lnTo>
                            <a:pt x="97" y="491"/>
                          </a:lnTo>
                          <a:lnTo>
                            <a:pt x="65" y="491"/>
                          </a:lnTo>
                          <a:lnTo>
                            <a:pt x="32" y="491"/>
                          </a:lnTo>
                          <a:lnTo>
                            <a:pt x="0" y="491"/>
                          </a:lnTo>
                          <a:lnTo>
                            <a:pt x="0" y="450"/>
                          </a:lnTo>
                          <a:lnTo>
                            <a:pt x="0" y="409"/>
                          </a:lnTo>
                          <a:lnTo>
                            <a:pt x="0" y="367"/>
                          </a:lnTo>
                          <a:lnTo>
                            <a:pt x="0" y="328"/>
                          </a:lnTo>
                          <a:lnTo>
                            <a:pt x="32" y="286"/>
                          </a:lnTo>
                          <a:lnTo>
                            <a:pt x="32" y="245"/>
                          </a:lnTo>
                          <a:lnTo>
                            <a:pt x="32" y="205"/>
                          </a:lnTo>
                          <a:lnTo>
                            <a:pt x="32" y="164"/>
                          </a:lnTo>
                          <a:lnTo>
                            <a:pt x="65" y="164"/>
                          </a:lnTo>
                          <a:lnTo>
                            <a:pt x="97" y="122"/>
                          </a:lnTo>
                          <a:lnTo>
                            <a:pt x="129" y="122"/>
                          </a:lnTo>
                          <a:lnTo>
                            <a:pt x="161" y="81"/>
                          </a:lnTo>
                          <a:lnTo>
                            <a:pt x="193" y="81"/>
                          </a:lnTo>
                          <a:lnTo>
                            <a:pt x="226" y="40"/>
                          </a:lnTo>
                          <a:lnTo>
                            <a:pt x="258" y="40"/>
                          </a:lnTo>
                          <a:lnTo>
                            <a:pt x="289" y="0"/>
                          </a:lnTo>
                          <a:lnTo>
                            <a:pt x="289" y="40"/>
                          </a:lnTo>
                          <a:lnTo>
                            <a:pt x="289" y="0"/>
                          </a:lnTo>
                          <a:lnTo>
                            <a:pt x="322" y="0"/>
                          </a:lnTo>
                          <a:lnTo>
                            <a:pt x="322" y="40"/>
                          </a:lnTo>
                          <a:lnTo>
                            <a:pt x="354" y="40"/>
                          </a:lnTo>
                          <a:lnTo>
                            <a:pt x="354" y="81"/>
                          </a:lnTo>
                          <a:lnTo>
                            <a:pt x="354" y="122"/>
                          </a:lnTo>
                          <a:lnTo>
                            <a:pt x="354" y="164"/>
                          </a:lnTo>
                          <a:lnTo>
                            <a:pt x="387" y="164"/>
                          </a:lnTo>
                          <a:lnTo>
                            <a:pt x="387" y="205"/>
                          </a:lnTo>
                          <a:lnTo>
                            <a:pt x="354" y="205"/>
                          </a:lnTo>
                          <a:lnTo>
                            <a:pt x="354" y="245"/>
                          </a:lnTo>
                          <a:lnTo>
                            <a:pt x="354" y="286"/>
                          </a:lnTo>
                          <a:lnTo>
                            <a:pt x="322" y="328"/>
                          </a:lnTo>
                          <a:lnTo>
                            <a:pt x="289" y="367"/>
                          </a:lnTo>
                          <a:lnTo>
                            <a:pt x="258" y="40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0" name="Freeform 293"/>
                    <p:cNvSpPr>
                      <a:spLocks/>
                    </p:cNvSpPr>
                    <p:nvPr/>
                  </p:nvSpPr>
                  <p:spPr bwMode="auto">
                    <a:xfrm>
                      <a:off x="1548" y="2232"/>
                      <a:ext cx="136" cy="116"/>
                    </a:xfrm>
                    <a:custGeom>
                      <a:avLst/>
                      <a:gdLst/>
                      <a:ahLst/>
                      <a:cxnLst>
                        <a:cxn ang="0">
                          <a:pos x="386" y="205"/>
                        </a:cxn>
                        <a:cxn ang="0">
                          <a:pos x="353" y="246"/>
                        </a:cxn>
                        <a:cxn ang="0">
                          <a:pos x="321" y="246"/>
                        </a:cxn>
                        <a:cxn ang="0">
                          <a:pos x="288" y="286"/>
                        </a:cxn>
                        <a:cxn ang="0">
                          <a:pos x="258" y="328"/>
                        </a:cxn>
                        <a:cxn ang="0">
                          <a:pos x="225" y="368"/>
                        </a:cxn>
                        <a:cxn ang="0">
                          <a:pos x="192" y="410"/>
                        </a:cxn>
                        <a:cxn ang="0">
                          <a:pos x="160" y="410"/>
                        </a:cxn>
                        <a:cxn ang="0">
                          <a:pos x="128" y="452"/>
                        </a:cxn>
                        <a:cxn ang="0">
                          <a:pos x="96" y="452"/>
                        </a:cxn>
                        <a:cxn ang="0">
                          <a:pos x="64" y="452"/>
                        </a:cxn>
                        <a:cxn ang="0">
                          <a:pos x="64" y="410"/>
                        </a:cxn>
                        <a:cxn ang="0">
                          <a:pos x="64" y="368"/>
                        </a:cxn>
                        <a:cxn ang="0">
                          <a:pos x="64" y="328"/>
                        </a:cxn>
                        <a:cxn ang="0">
                          <a:pos x="31" y="328"/>
                        </a:cxn>
                        <a:cxn ang="0">
                          <a:pos x="31" y="286"/>
                        </a:cxn>
                        <a:cxn ang="0">
                          <a:pos x="0" y="205"/>
                        </a:cxn>
                        <a:cxn ang="0">
                          <a:pos x="0" y="82"/>
                        </a:cxn>
                        <a:cxn ang="0">
                          <a:pos x="64" y="82"/>
                        </a:cxn>
                        <a:cxn ang="0">
                          <a:pos x="96" y="82"/>
                        </a:cxn>
                        <a:cxn ang="0">
                          <a:pos x="128" y="41"/>
                        </a:cxn>
                        <a:cxn ang="0">
                          <a:pos x="160" y="41"/>
                        </a:cxn>
                        <a:cxn ang="0">
                          <a:pos x="288" y="0"/>
                        </a:cxn>
                        <a:cxn ang="0">
                          <a:pos x="321" y="0"/>
                        </a:cxn>
                        <a:cxn ang="0">
                          <a:pos x="353" y="41"/>
                        </a:cxn>
                        <a:cxn ang="0">
                          <a:pos x="386" y="41"/>
                        </a:cxn>
                        <a:cxn ang="0">
                          <a:pos x="353" y="82"/>
                        </a:cxn>
                        <a:cxn ang="0">
                          <a:pos x="353" y="124"/>
                        </a:cxn>
                        <a:cxn ang="0">
                          <a:pos x="353" y="164"/>
                        </a:cxn>
                        <a:cxn ang="0">
                          <a:pos x="386" y="164"/>
                        </a:cxn>
                        <a:cxn ang="0">
                          <a:pos x="386" y="205"/>
                        </a:cxn>
                      </a:cxnLst>
                      <a:rect l="0" t="0" r="r" b="b"/>
                      <a:pathLst>
                        <a:path w="386" h="452">
                          <a:moveTo>
                            <a:pt x="386" y="205"/>
                          </a:moveTo>
                          <a:lnTo>
                            <a:pt x="353" y="246"/>
                          </a:lnTo>
                          <a:lnTo>
                            <a:pt x="321" y="246"/>
                          </a:lnTo>
                          <a:lnTo>
                            <a:pt x="288" y="286"/>
                          </a:lnTo>
                          <a:lnTo>
                            <a:pt x="258" y="328"/>
                          </a:lnTo>
                          <a:lnTo>
                            <a:pt x="225" y="368"/>
                          </a:lnTo>
                          <a:lnTo>
                            <a:pt x="192" y="410"/>
                          </a:lnTo>
                          <a:lnTo>
                            <a:pt x="160" y="410"/>
                          </a:lnTo>
                          <a:lnTo>
                            <a:pt x="128" y="452"/>
                          </a:lnTo>
                          <a:lnTo>
                            <a:pt x="96" y="452"/>
                          </a:lnTo>
                          <a:lnTo>
                            <a:pt x="64" y="452"/>
                          </a:lnTo>
                          <a:lnTo>
                            <a:pt x="64" y="410"/>
                          </a:lnTo>
                          <a:lnTo>
                            <a:pt x="64" y="368"/>
                          </a:lnTo>
                          <a:lnTo>
                            <a:pt x="64" y="328"/>
                          </a:lnTo>
                          <a:lnTo>
                            <a:pt x="31" y="328"/>
                          </a:lnTo>
                          <a:lnTo>
                            <a:pt x="31" y="286"/>
                          </a:lnTo>
                          <a:lnTo>
                            <a:pt x="0" y="205"/>
                          </a:lnTo>
                          <a:lnTo>
                            <a:pt x="0" y="82"/>
                          </a:lnTo>
                          <a:lnTo>
                            <a:pt x="64" y="82"/>
                          </a:lnTo>
                          <a:lnTo>
                            <a:pt x="96" y="82"/>
                          </a:lnTo>
                          <a:lnTo>
                            <a:pt x="128" y="41"/>
                          </a:lnTo>
                          <a:lnTo>
                            <a:pt x="160" y="41"/>
                          </a:lnTo>
                          <a:lnTo>
                            <a:pt x="288" y="0"/>
                          </a:lnTo>
                          <a:lnTo>
                            <a:pt x="321" y="0"/>
                          </a:lnTo>
                          <a:lnTo>
                            <a:pt x="353" y="41"/>
                          </a:lnTo>
                          <a:lnTo>
                            <a:pt x="386" y="41"/>
                          </a:lnTo>
                          <a:lnTo>
                            <a:pt x="353" y="82"/>
                          </a:lnTo>
                          <a:lnTo>
                            <a:pt x="353" y="124"/>
                          </a:lnTo>
                          <a:lnTo>
                            <a:pt x="353" y="164"/>
                          </a:lnTo>
                          <a:lnTo>
                            <a:pt x="386" y="164"/>
                          </a:lnTo>
                          <a:lnTo>
                            <a:pt x="386"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1" name="Freeform 294"/>
                    <p:cNvSpPr>
                      <a:spLocks/>
                    </p:cNvSpPr>
                    <p:nvPr/>
                  </p:nvSpPr>
                  <p:spPr bwMode="auto">
                    <a:xfrm>
                      <a:off x="1333" y="2106"/>
                      <a:ext cx="126" cy="148"/>
                    </a:xfrm>
                    <a:custGeom>
                      <a:avLst/>
                      <a:gdLst/>
                      <a:ahLst/>
                      <a:cxnLst>
                        <a:cxn ang="0">
                          <a:pos x="226" y="533"/>
                        </a:cxn>
                        <a:cxn ang="0">
                          <a:pos x="193" y="492"/>
                        </a:cxn>
                        <a:cxn ang="0">
                          <a:pos x="161" y="533"/>
                        </a:cxn>
                        <a:cxn ang="0">
                          <a:pos x="128" y="574"/>
                        </a:cxn>
                        <a:cxn ang="0">
                          <a:pos x="98" y="574"/>
                        </a:cxn>
                        <a:cxn ang="0">
                          <a:pos x="98" y="533"/>
                        </a:cxn>
                        <a:cxn ang="0">
                          <a:pos x="98" y="492"/>
                        </a:cxn>
                        <a:cxn ang="0">
                          <a:pos x="98" y="451"/>
                        </a:cxn>
                        <a:cxn ang="0">
                          <a:pos x="98" y="409"/>
                        </a:cxn>
                        <a:cxn ang="0">
                          <a:pos x="65" y="370"/>
                        </a:cxn>
                        <a:cxn ang="0">
                          <a:pos x="65" y="328"/>
                        </a:cxn>
                        <a:cxn ang="0">
                          <a:pos x="32" y="328"/>
                        </a:cxn>
                        <a:cxn ang="0">
                          <a:pos x="32" y="288"/>
                        </a:cxn>
                        <a:cxn ang="0">
                          <a:pos x="0" y="288"/>
                        </a:cxn>
                        <a:cxn ang="0">
                          <a:pos x="0" y="246"/>
                        </a:cxn>
                        <a:cxn ang="0">
                          <a:pos x="0" y="205"/>
                        </a:cxn>
                        <a:cxn ang="0">
                          <a:pos x="32" y="205"/>
                        </a:cxn>
                        <a:cxn ang="0">
                          <a:pos x="32" y="165"/>
                        </a:cxn>
                        <a:cxn ang="0">
                          <a:pos x="32" y="123"/>
                        </a:cxn>
                        <a:cxn ang="0">
                          <a:pos x="32" y="82"/>
                        </a:cxn>
                        <a:cxn ang="0">
                          <a:pos x="32" y="42"/>
                        </a:cxn>
                        <a:cxn ang="0">
                          <a:pos x="32" y="0"/>
                        </a:cxn>
                        <a:cxn ang="0">
                          <a:pos x="65" y="0"/>
                        </a:cxn>
                        <a:cxn ang="0">
                          <a:pos x="65" y="42"/>
                        </a:cxn>
                        <a:cxn ang="0">
                          <a:pos x="65" y="0"/>
                        </a:cxn>
                        <a:cxn ang="0">
                          <a:pos x="98" y="0"/>
                        </a:cxn>
                        <a:cxn ang="0">
                          <a:pos x="128" y="42"/>
                        </a:cxn>
                        <a:cxn ang="0">
                          <a:pos x="161" y="42"/>
                        </a:cxn>
                        <a:cxn ang="0">
                          <a:pos x="193" y="82"/>
                        </a:cxn>
                        <a:cxn ang="0">
                          <a:pos x="226" y="82"/>
                        </a:cxn>
                        <a:cxn ang="0">
                          <a:pos x="193" y="42"/>
                        </a:cxn>
                        <a:cxn ang="0">
                          <a:pos x="226" y="42"/>
                        </a:cxn>
                        <a:cxn ang="0">
                          <a:pos x="257" y="42"/>
                        </a:cxn>
                        <a:cxn ang="0">
                          <a:pos x="289" y="82"/>
                        </a:cxn>
                        <a:cxn ang="0">
                          <a:pos x="322" y="82"/>
                        </a:cxn>
                        <a:cxn ang="0">
                          <a:pos x="355" y="123"/>
                        </a:cxn>
                        <a:cxn ang="0">
                          <a:pos x="355" y="165"/>
                        </a:cxn>
                        <a:cxn ang="0">
                          <a:pos x="322" y="165"/>
                        </a:cxn>
                        <a:cxn ang="0">
                          <a:pos x="289" y="246"/>
                        </a:cxn>
                        <a:cxn ang="0">
                          <a:pos x="257" y="328"/>
                        </a:cxn>
                        <a:cxn ang="0">
                          <a:pos x="226" y="533"/>
                        </a:cxn>
                      </a:cxnLst>
                      <a:rect l="0" t="0" r="r" b="b"/>
                      <a:pathLst>
                        <a:path w="355" h="574">
                          <a:moveTo>
                            <a:pt x="226" y="533"/>
                          </a:moveTo>
                          <a:lnTo>
                            <a:pt x="193" y="492"/>
                          </a:lnTo>
                          <a:lnTo>
                            <a:pt x="161" y="533"/>
                          </a:lnTo>
                          <a:lnTo>
                            <a:pt x="128" y="574"/>
                          </a:lnTo>
                          <a:lnTo>
                            <a:pt x="98" y="574"/>
                          </a:lnTo>
                          <a:lnTo>
                            <a:pt x="98" y="533"/>
                          </a:lnTo>
                          <a:lnTo>
                            <a:pt x="98" y="492"/>
                          </a:lnTo>
                          <a:lnTo>
                            <a:pt x="98" y="451"/>
                          </a:lnTo>
                          <a:lnTo>
                            <a:pt x="98" y="409"/>
                          </a:lnTo>
                          <a:lnTo>
                            <a:pt x="65" y="370"/>
                          </a:lnTo>
                          <a:lnTo>
                            <a:pt x="65" y="328"/>
                          </a:lnTo>
                          <a:lnTo>
                            <a:pt x="32" y="328"/>
                          </a:lnTo>
                          <a:lnTo>
                            <a:pt x="32" y="288"/>
                          </a:lnTo>
                          <a:lnTo>
                            <a:pt x="0" y="288"/>
                          </a:lnTo>
                          <a:lnTo>
                            <a:pt x="0" y="246"/>
                          </a:lnTo>
                          <a:lnTo>
                            <a:pt x="0" y="205"/>
                          </a:lnTo>
                          <a:lnTo>
                            <a:pt x="32" y="205"/>
                          </a:lnTo>
                          <a:lnTo>
                            <a:pt x="32" y="165"/>
                          </a:lnTo>
                          <a:lnTo>
                            <a:pt x="32" y="123"/>
                          </a:lnTo>
                          <a:lnTo>
                            <a:pt x="32" y="82"/>
                          </a:lnTo>
                          <a:lnTo>
                            <a:pt x="32" y="42"/>
                          </a:lnTo>
                          <a:lnTo>
                            <a:pt x="32" y="0"/>
                          </a:lnTo>
                          <a:lnTo>
                            <a:pt x="65" y="0"/>
                          </a:lnTo>
                          <a:lnTo>
                            <a:pt x="65" y="42"/>
                          </a:lnTo>
                          <a:lnTo>
                            <a:pt x="65" y="0"/>
                          </a:lnTo>
                          <a:lnTo>
                            <a:pt x="98" y="0"/>
                          </a:lnTo>
                          <a:lnTo>
                            <a:pt x="128" y="42"/>
                          </a:lnTo>
                          <a:lnTo>
                            <a:pt x="161" y="42"/>
                          </a:lnTo>
                          <a:lnTo>
                            <a:pt x="193" y="82"/>
                          </a:lnTo>
                          <a:lnTo>
                            <a:pt x="226" y="82"/>
                          </a:lnTo>
                          <a:lnTo>
                            <a:pt x="193" y="42"/>
                          </a:lnTo>
                          <a:lnTo>
                            <a:pt x="226" y="42"/>
                          </a:lnTo>
                          <a:lnTo>
                            <a:pt x="257" y="42"/>
                          </a:lnTo>
                          <a:lnTo>
                            <a:pt x="289" y="82"/>
                          </a:lnTo>
                          <a:lnTo>
                            <a:pt x="322" y="82"/>
                          </a:lnTo>
                          <a:lnTo>
                            <a:pt x="355" y="123"/>
                          </a:lnTo>
                          <a:lnTo>
                            <a:pt x="355" y="165"/>
                          </a:lnTo>
                          <a:lnTo>
                            <a:pt x="322" y="165"/>
                          </a:lnTo>
                          <a:lnTo>
                            <a:pt x="289" y="246"/>
                          </a:lnTo>
                          <a:lnTo>
                            <a:pt x="257" y="328"/>
                          </a:lnTo>
                          <a:lnTo>
                            <a:pt x="226"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2" name="Freeform 295"/>
                    <p:cNvSpPr>
                      <a:spLocks/>
                    </p:cNvSpPr>
                    <p:nvPr/>
                  </p:nvSpPr>
                  <p:spPr bwMode="auto">
                    <a:xfrm>
                      <a:off x="1821" y="2137"/>
                      <a:ext cx="159" cy="150"/>
                    </a:xfrm>
                    <a:custGeom>
                      <a:avLst/>
                      <a:gdLst/>
                      <a:ahLst/>
                      <a:cxnLst>
                        <a:cxn ang="0">
                          <a:pos x="202" y="3"/>
                        </a:cxn>
                        <a:cxn ang="0">
                          <a:pos x="228" y="100"/>
                        </a:cxn>
                        <a:cxn ang="0">
                          <a:pos x="255" y="171"/>
                        </a:cxn>
                        <a:cxn ang="0">
                          <a:pos x="299" y="266"/>
                        </a:cxn>
                        <a:cxn ang="0">
                          <a:pos x="333" y="300"/>
                        </a:cxn>
                        <a:cxn ang="0">
                          <a:pos x="376" y="309"/>
                        </a:cxn>
                        <a:cxn ang="0">
                          <a:pos x="417" y="305"/>
                        </a:cxn>
                        <a:cxn ang="0">
                          <a:pos x="449" y="296"/>
                        </a:cxn>
                        <a:cxn ang="0">
                          <a:pos x="327" y="467"/>
                        </a:cxn>
                        <a:cxn ang="0">
                          <a:pos x="278" y="474"/>
                        </a:cxn>
                        <a:cxn ang="0">
                          <a:pos x="258" y="501"/>
                        </a:cxn>
                        <a:cxn ang="0">
                          <a:pos x="255" y="541"/>
                        </a:cxn>
                        <a:cxn ang="0">
                          <a:pos x="194" y="541"/>
                        </a:cxn>
                        <a:cxn ang="0">
                          <a:pos x="188" y="584"/>
                        </a:cxn>
                        <a:cxn ang="0">
                          <a:pos x="158" y="587"/>
                        </a:cxn>
                        <a:cxn ang="0">
                          <a:pos x="161" y="541"/>
                        </a:cxn>
                        <a:cxn ang="0">
                          <a:pos x="131" y="541"/>
                        </a:cxn>
                        <a:cxn ang="0">
                          <a:pos x="127" y="508"/>
                        </a:cxn>
                        <a:cxn ang="0">
                          <a:pos x="97" y="467"/>
                        </a:cxn>
                        <a:cxn ang="0">
                          <a:pos x="26" y="467"/>
                        </a:cxn>
                        <a:cxn ang="0">
                          <a:pos x="0" y="413"/>
                        </a:cxn>
                        <a:cxn ang="0">
                          <a:pos x="3" y="305"/>
                        </a:cxn>
                        <a:cxn ang="0">
                          <a:pos x="30" y="179"/>
                        </a:cxn>
                        <a:cxn ang="0">
                          <a:pos x="60" y="138"/>
                        </a:cxn>
                        <a:cxn ang="0">
                          <a:pos x="97" y="134"/>
                        </a:cxn>
                        <a:cxn ang="0">
                          <a:pos x="100" y="88"/>
                        </a:cxn>
                        <a:cxn ang="0">
                          <a:pos x="165" y="9"/>
                        </a:cxn>
                        <a:cxn ang="0">
                          <a:pos x="194" y="16"/>
                        </a:cxn>
                        <a:cxn ang="0">
                          <a:pos x="202" y="0"/>
                        </a:cxn>
                        <a:cxn ang="0">
                          <a:pos x="202" y="3"/>
                        </a:cxn>
                      </a:cxnLst>
                      <a:rect l="0" t="0" r="r" b="b"/>
                      <a:pathLst>
                        <a:path w="449" h="587">
                          <a:moveTo>
                            <a:pt x="202" y="3"/>
                          </a:moveTo>
                          <a:lnTo>
                            <a:pt x="228" y="100"/>
                          </a:lnTo>
                          <a:lnTo>
                            <a:pt x="255" y="171"/>
                          </a:lnTo>
                          <a:lnTo>
                            <a:pt x="299" y="266"/>
                          </a:lnTo>
                          <a:lnTo>
                            <a:pt x="333" y="300"/>
                          </a:lnTo>
                          <a:lnTo>
                            <a:pt x="376" y="309"/>
                          </a:lnTo>
                          <a:lnTo>
                            <a:pt x="417" y="305"/>
                          </a:lnTo>
                          <a:lnTo>
                            <a:pt x="449" y="296"/>
                          </a:lnTo>
                          <a:lnTo>
                            <a:pt x="327" y="467"/>
                          </a:lnTo>
                          <a:lnTo>
                            <a:pt x="278" y="474"/>
                          </a:lnTo>
                          <a:lnTo>
                            <a:pt x="258" y="501"/>
                          </a:lnTo>
                          <a:lnTo>
                            <a:pt x="255" y="541"/>
                          </a:lnTo>
                          <a:lnTo>
                            <a:pt x="194" y="541"/>
                          </a:lnTo>
                          <a:lnTo>
                            <a:pt x="188" y="584"/>
                          </a:lnTo>
                          <a:lnTo>
                            <a:pt x="158" y="587"/>
                          </a:lnTo>
                          <a:lnTo>
                            <a:pt x="161" y="541"/>
                          </a:lnTo>
                          <a:lnTo>
                            <a:pt x="131" y="541"/>
                          </a:lnTo>
                          <a:lnTo>
                            <a:pt x="127" y="508"/>
                          </a:lnTo>
                          <a:lnTo>
                            <a:pt x="97" y="467"/>
                          </a:lnTo>
                          <a:lnTo>
                            <a:pt x="26" y="467"/>
                          </a:lnTo>
                          <a:lnTo>
                            <a:pt x="0" y="413"/>
                          </a:lnTo>
                          <a:lnTo>
                            <a:pt x="3" y="305"/>
                          </a:lnTo>
                          <a:lnTo>
                            <a:pt x="30" y="179"/>
                          </a:lnTo>
                          <a:lnTo>
                            <a:pt x="60" y="138"/>
                          </a:lnTo>
                          <a:lnTo>
                            <a:pt x="97" y="134"/>
                          </a:lnTo>
                          <a:lnTo>
                            <a:pt x="100" y="88"/>
                          </a:lnTo>
                          <a:lnTo>
                            <a:pt x="165" y="9"/>
                          </a:lnTo>
                          <a:lnTo>
                            <a:pt x="194" y="16"/>
                          </a:lnTo>
                          <a:lnTo>
                            <a:pt x="202" y="0"/>
                          </a:lnTo>
                          <a:lnTo>
                            <a:pt x="202" y="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33" name="Freeform 296"/>
                    <p:cNvSpPr>
                      <a:spLocks/>
                    </p:cNvSpPr>
                    <p:nvPr/>
                  </p:nvSpPr>
                  <p:spPr bwMode="auto">
                    <a:xfrm>
                      <a:off x="1504" y="2432"/>
                      <a:ext cx="90" cy="111"/>
                    </a:xfrm>
                    <a:custGeom>
                      <a:avLst/>
                      <a:gdLst/>
                      <a:ahLst/>
                      <a:cxnLst>
                        <a:cxn ang="0">
                          <a:pos x="3" y="434"/>
                        </a:cxn>
                        <a:cxn ang="0">
                          <a:pos x="26" y="334"/>
                        </a:cxn>
                        <a:cxn ang="0">
                          <a:pos x="30" y="304"/>
                        </a:cxn>
                        <a:cxn ang="0">
                          <a:pos x="26" y="267"/>
                        </a:cxn>
                        <a:cxn ang="0">
                          <a:pos x="23" y="234"/>
                        </a:cxn>
                        <a:cxn ang="0">
                          <a:pos x="23" y="204"/>
                        </a:cxn>
                        <a:cxn ang="0">
                          <a:pos x="17" y="149"/>
                        </a:cxn>
                        <a:cxn ang="0">
                          <a:pos x="30" y="83"/>
                        </a:cxn>
                        <a:cxn ang="0">
                          <a:pos x="57" y="0"/>
                        </a:cxn>
                        <a:cxn ang="0">
                          <a:pos x="71" y="45"/>
                        </a:cxn>
                        <a:cxn ang="0">
                          <a:pos x="97" y="50"/>
                        </a:cxn>
                        <a:cxn ang="0">
                          <a:pos x="95" y="88"/>
                        </a:cxn>
                        <a:cxn ang="0">
                          <a:pos x="125" y="133"/>
                        </a:cxn>
                        <a:cxn ang="0">
                          <a:pos x="157" y="133"/>
                        </a:cxn>
                        <a:cxn ang="0">
                          <a:pos x="162" y="170"/>
                        </a:cxn>
                        <a:cxn ang="0">
                          <a:pos x="188" y="216"/>
                        </a:cxn>
                        <a:cxn ang="0">
                          <a:pos x="222" y="213"/>
                        </a:cxn>
                        <a:cxn ang="0">
                          <a:pos x="253" y="258"/>
                        </a:cxn>
                        <a:cxn ang="0">
                          <a:pos x="232" y="288"/>
                        </a:cxn>
                        <a:cxn ang="0">
                          <a:pos x="226" y="334"/>
                        </a:cxn>
                        <a:cxn ang="0">
                          <a:pos x="192" y="341"/>
                        </a:cxn>
                        <a:cxn ang="0">
                          <a:pos x="162" y="375"/>
                        </a:cxn>
                        <a:cxn ang="0">
                          <a:pos x="128" y="375"/>
                        </a:cxn>
                        <a:cxn ang="0">
                          <a:pos x="101" y="408"/>
                        </a:cxn>
                        <a:cxn ang="0">
                          <a:pos x="30" y="408"/>
                        </a:cxn>
                        <a:cxn ang="0">
                          <a:pos x="3" y="429"/>
                        </a:cxn>
                        <a:cxn ang="0">
                          <a:pos x="0" y="429"/>
                        </a:cxn>
                        <a:cxn ang="0">
                          <a:pos x="3" y="434"/>
                        </a:cxn>
                      </a:cxnLst>
                      <a:rect l="0" t="0" r="r" b="b"/>
                      <a:pathLst>
                        <a:path w="253" h="434">
                          <a:moveTo>
                            <a:pt x="3" y="434"/>
                          </a:moveTo>
                          <a:lnTo>
                            <a:pt x="26" y="334"/>
                          </a:lnTo>
                          <a:lnTo>
                            <a:pt x="30" y="304"/>
                          </a:lnTo>
                          <a:lnTo>
                            <a:pt x="26" y="267"/>
                          </a:lnTo>
                          <a:lnTo>
                            <a:pt x="23" y="234"/>
                          </a:lnTo>
                          <a:lnTo>
                            <a:pt x="23" y="204"/>
                          </a:lnTo>
                          <a:lnTo>
                            <a:pt x="17" y="149"/>
                          </a:lnTo>
                          <a:lnTo>
                            <a:pt x="30" y="83"/>
                          </a:lnTo>
                          <a:lnTo>
                            <a:pt x="57" y="0"/>
                          </a:lnTo>
                          <a:lnTo>
                            <a:pt x="71" y="45"/>
                          </a:lnTo>
                          <a:lnTo>
                            <a:pt x="97" y="50"/>
                          </a:lnTo>
                          <a:lnTo>
                            <a:pt x="95" y="88"/>
                          </a:lnTo>
                          <a:lnTo>
                            <a:pt x="125" y="133"/>
                          </a:lnTo>
                          <a:lnTo>
                            <a:pt x="157" y="133"/>
                          </a:lnTo>
                          <a:lnTo>
                            <a:pt x="162" y="170"/>
                          </a:lnTo>
                          <a:lnTo>
                            <a:pt x="188" y="216"/>
                          </a:lnTo>
                          <a:lnTo>
                            <a:pt x="222" y="213"/>
                          </a:lnTo>
                          <a:lnTo>
                            <a:pt x="253" y="258"/>
                          </a:lnTo>
                          <a:lnTo>
                            <a:pt x="232" y="288"/>
                          </a:lnTo>
                          <a:lnTo>
                            <a:pt x="226" y="334"/>
                          </a:lnTo>
                          <a:lnTo>
                            <a:pt x="192" y="341"/>
                          </a:lnTo>
                          <a:lnTo>
                            <a:pt x="162" y="375"/>
                          </a:lnTo>
                          <a:lnTo>
                            <a:pt x="128" y="375"/>
                          </a:lnTo>
                          <a:lnTo>
                            <a:pt x="101" y="408"/>
                          </a:lnTo>
                          <a:lnTo>
                            <a:pt x="30" y="408"/>
                          </a:lnTo>
                          <a:lnTo>
                            <a:pt x="3" y="429"/>
                          </a:lnTo>
                          <a:lnTo>
                            <a:pt x="0" y="429"/>
                          </a:lnTo>
                          <a:lnTo>
                            <a:pt x="3" y="434"/>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grpSp>
        <p:nvGrpSpPr>
          <p:cNvPr id="51" name="Group 297"/>
          <p:cNvGrpSpPr>
            <a:grpSpLocks/>
          </p:cNvGrpSpPr>
          <p:nvPr/>
        </p:nvGrpSpPr>
        <p:grpSpPr bwMode="auto">
          <a:xfrm>
            <a:off x="2769058" y="3370277"/>
            <a:ext cx="3198669" cy="3114027"/>
            <a:chOff x="2516" y="1680"/>
            <a:chExt cx="1571" cy="1473"/>
          </a:xfrm>
          <a:solidFill>
            <a:schemeClr val="accent1">
              <a:lumMod val="40000"/>
              <a:lumOff val="60000"/>
            </a:schemeClr>
          </a:solidFill>
        </p:grpSpPr>
        <p:sp>
          <p:nvSpPr>
            <p:cNvPr id="52" name="Freeform 298"/>
            <p:cNvSpPr>
              <a:spLocks/>
            </p:cNvSpPr>
            <p:nvPr/>
          </p:nvSpPr>
          <p:spPr bwMode="auto">
            <a:xfrm>
              <a:off x="3803" y="1853"/>
              <a:ext cx="284" cy="347"/>
            </a:xfrm>
            <a:custGeom>
              <a:avLst/>
              <a:gdLst/>
              <a:ahLst/>
              <a:cxnLst>
                <a:cxn ang="0">
                  <a:pos x="611" y="1311"/>
                </a:cxn>
                <a:cxn ang="0">
                  <a:pos x="578" y="1230"/>
                </a:cxn>
                <a:cxn ang="0">
                  <a:pos x="514" y="1188"/>
                </a:cxn>
                <a:cxn ang="0">
                  <a:pos x="450" y="1148"/>
                </a:cxn>
                <a:cxn ang="0">
                  <a:pos x="385" y="1148"/>
                </a:cxn>
                <a:cxn ang="0">
                  <a:pos x="321" y="1188"/>
                </a:cxn>
                <a:cxn ang="0">
                  <a:pos x="257" y="1188"/>
                </a:cxn>
                <a:cxn ang="0">
                  <a:pos x="192" y="1230"/>
                </a:cxn>
                <a:cxn ang="0">
                  <a:pos x="128" y="1188"/>
                </a:cxn>
                <a:cxn ang="0">
                  <a:pos x="96" y="1106"/>
                </a:cxn>
                <a:cxn ang="0">
                  <a:pos x="63" y="1064"/>
                </a:cxn>
                <a:cxn ang="0">
                  <a:pos x="63" y="942"/>
                </a:cxn>
                <a:cxn ang="0">
                  <a:pos x="31" y="861"/>
                </a:cxn>
                <a:cxn ang="0">
                  <a:pos x="0" y="778"/>
                </a:cxn>
                <a:cxn ang="0">
                  <a:pos x="31" y="697"/>
                </a:cxn>
                <a:cxn ang="0">
                  <a:pos x="96" y="697"/>
                </a:cxn>
                <a:cxn ang="0">
                  <a:pos x="161" y="656"/>
                </a:cxn>
                <a:cxn ang="0">
                  <a:pos x="224" y="656"/>
                </a:cxn>
                <a:cxn ang="0">
                  <a:pos x="289" y="614"/>
                </a:cxn>
                <a:cxn ang="0">
                  <a:pos x="289" y="492"/>
                </a:cxn>
                <a:cxn ang="0">
                  <a:pos x="257" y="410"/>
                </a:cxn>
                <a:cxn ang="0">
                  <a:pos x="224" y="286"/>
                </a:cxn>
                <a:cxn ang="0">
                  <a:pos x="289" y="247"/>
                </a:cxn>
                <a:cxn ang="0">
                  <a:pos x="353" y="205"/>
                </a:cxn>
                <a:cxn ang="0">
                  <a:pos x="418" y="123"/>
                </a:cxn>
                <a:cxn ang="0">
                  <a:pos x="450" y="83"/>
                </a:cxn>
                <a:cxn ang="0">
                  <a:pos x="546" y="83"/>
                </a:cxn>
                <a:cxn ang="0">
                  <a:pos x="611" y="0"/>
                </a:cxn>
                <a:cxn ang="0">
                  <a:pos x="642" y="83"/>
                </a:cxn>
                <a:cxn ang="0">
                  <a:pos x="675" y="123"/>
                </a:cxn>
                <a:cxn ang="0">
                  <a:pos x="707" y="165"/>
                </a:cxn>
                <a:cxn ang="0">
                  <a:pos x="707" y="247"/>
                </a:cxn>
                <a:cxn ang="0">
                  <a:pos x="771" y="247"/>
                </a:cxn>
                <a:cxn ang="0">
                  <a:pos x="804" y="286"/>
                </a:cxn>
                <a:cxn ang="0">
                  <a:pos x="739" y="410"/>
                </a:cxn>
                <a:cxn ang="0">
                  <a:pos x="707" y="492"/>
                </a:cxn>
                <a:cxn ang="0">
                  <a:pos x="675" y="697"/>
                </a:cxn>
                <a:cxn ang="0">
                  <a:pos x="642" y="861"/>
                </a:cxn>
                <a:cxn ang="0">
                  <a:pos x="642" y="1025"/>
                </a:cxn>
                <a:cxn ang="0">
                  <a:pos x="642" y="1188"/>
                </a:cxn>
                <a:cxn ang="0">
                  <a:pos x="611" y="1353"/>
                </a:cxn>
              </a:cxnLst>
              <a:rect l="0" t="0" r="r" b="b"/>
              <a:pathLst>
                <a:path w="804" h="1353">
                  <a:moveTo>
                    <a:pt x="611" y="1353"/>
                  </a:moveTo>
                  <a:lnTo>
                    <a:pt x="611" y="1311"/>
                  </a:lnTo>
                  <a:lnTo>
                    <a:pt x="578" y="1270"/>
                  </a:lnTo>
                  <a:lnTo>
                    <a:pt x="578" y="1230"/>
                  </a:lnTo>
                  <a:lnTo>
                    <a:pt x="546" y="1230"/>
                  </a:lnTo>
                  <a:lnTo>
                    <a:pt x="514" y="1188"/>
                  </a:lnTo>
                  <a:lnTo>
                    <a:pt x="481" y="1188"/>
                  </a:lnTo>
                  <a:lnTo>
                    <a:pt x="450" y="1148"/>
                  </a:lnTo>
                  <a:lnTo>
                    <a:pt x="418" y="1148"/>
                  </a:lnTo>
                  <a:lnTo>
                    <a:pt x="385" y="1148"/>
                  </a:lnTo>
                  <a:lnTo>
                    <a:pt x="321" y="1148"/>
                  </a:lnTo>
                  <a:lnTo>
                    <a:pt x="321" y="1188"/>
                  </a:lnTo>
                  <a:lnTo>
                    <a:pt x="289" y="1188"/>
                  </a:lnTo>
                  <a:lnTo>
                    <a:pt x="257" y="1188"/>
                  </a:lnTo>
                  <a:lnTo>
                    <a:pt x="224" y="1230"/>
                  </a:lnTo>
                  <a:lnTo>
                    <a:pt x="192" y="1230"/>
                  </a:lnTo>
                  <a:lnTo>
                    <a:pt x="161" y="1188"/>
                  </a:lnTo>
                  <a:lnTo>
                    <a:pt x="128" y="1188"/>
                  </a:lnTo>
                  <a:lnTo>
                    <a:pt x="96" y="1148"/>
                  </a:lnTo>
                  <a:lnTo>
                    <a:pt x="96" y="1106"/>
                  </a:lnTo>
                  <a:lnTo>
                    <a:pt x="96" y="1064"/>
                  </a:lnTo>
                  <a:lnTo>
                    <a:pt x="63" y="1064"/>
                  </a:lnTo>
                  <a:lnTo>
                    <a:pt x="63" y="983"/>
                  </a:lnTo>
                  <a:lnTo>
                    <a:pt x="63" y="942"/>
                  </a:lnTo>
                  <a:lnTo>
                    <a:pt x="31" y="902"/>
                  </a:lnTo>
                  <a:lnTo>
                    <a:pt x="31" y="861"/>
                  </a:lnTo>
                  <a:lnTo>
                    <a:pt x="31" y="820"/>
                  </a:lnTo>
                  <a:lnTo>
                    <a:pt x="0" y="778"/>
                  </a:lnTo>
                  <a:lnTo>
                    <a:pt x="0" y="737"/>
                  </a:lnTo>
                  <a:lnTo>
                    <a:pt x="31" y="697"/>
                  </a:lnTo>
                  <a:lnTo>
                    <a:pt x="63" y="697"/>
                  </a:lnTo>
                  <a:lnTo>
                    <a:pt x="96" y="697"/>
                  </a:lnTo>
                  <a:lnTo>
                    <a:pt x="128" y="697"/>
                  </a:lnTo>
                  <a:lnTo>
                    <a:pt x="161" y="656"/>
                  </a:lnTo>
                  <a:lnTo>
                    <a:pt x="192" y="656"/>
                  </a:lnTo>
                  <a:lnTo>
                    <a:pt x="224" y="656"/>
                  </a:lnTo>
                  <a:lnTo>
                    <a:pt x="257" y="614"/>
                  </a:lnTo>
                  <a:lnTo>
                    <a:pt x="289" y="614"/>
                  </a:lnTo>
                  <a:lnTo>
                    <a:pt x="289" y="533"/>
                  </a:lnTo>
                  <a:lnTo>
                    <a:pt x="289" y="492"/>
                  </a:lnTo>
                  <a:lnTo>
                    <a:pt x="289" y="451"/>
                  </a:lnTo>
                  <a:lnTo>
                    <a:pt x="257" y="410"/>
                  </a:lnTo>
                  <a:lnTo>
                    <a:pt x="224" y="328"/>
                  </a:lnTo>
                  <a:lnTo>
                    <a:pt x="224" y="286"/>
                  </a:lnTo>
                  <a:lnTo>
                    <a:pt x="257" y="247"/>
                  </a:lnTo>
                  <a:lnTo>
                    <a:pt x="289" y="247"/>
                  </a:lnTo>
                  <a:lnTo>
                    <a:pt x="321" y="205"/>
                  </a:lnTo>
                  <a:lnTo>
                    <a:pt x="353" y="205"/>
                  </a:lnTo>
                  <a:lnTo>
                    <a:pt x="385" y="165"/>
                  </a:lnTo>
                  <a:lnTo>
                    <a:pt x="418" y="123"/>
                  </a:lnTo>
                  <a:lnTo>
                    <a:pt x="450" y="123"/>
                  </a:lnTo>
                  <a:lnTo>
                    <a:pt x="450" y="83"/>
                  </a:lnTo>
                  <a:lnTo>
                    <a:pt x="481" y="83"/>
                  </a:lnTo>
                  <a:lnTo>
                    <a:pt x="546" y="83"/>
                  </a:lnTo>
                  <a:lnTo>
                    <a:pt x="578" y="42"/>
                  </a:lnTo>
                  <a:lnTo>
                    <a:pt x="611" y="0"/>
                  </a:lnTo>
                  <a:lnTo>
                    <a:pt x="611" y="42"/>
                  </a:lnTo>
                  <a:lnTo>
                    <a:pt x="642" y="83"/>
                  </a:lnTo>
                  <a:lnTo>
                    <a:pt x="675" y="83"/>
                  </a:lnTo>
                  <a:lnTo>
                    <a:pt x="675" y="123"/>
                  </a:lnTo>
                  <a:lnTo>
                    <a:pt x="707" y="123"/>
                  </a:lnTo>
                  <a:lnTo>
                    <a:pt x="707" y="165"/>
                  </a:lnTo>
                  <a:lnTo>
                    <a:pt x="707" y="205"/>
                  </a:lnTo>
                  <a:lnTo>
                    <a:pt x="707" y="247"/>
                  </a:lnTo>
                  <a:lnTo>
                    <a:pt x="739" y="247"/>
                  </a:lnTo>
                  <a:lnTo>
                    <a:pt x="771" y="247"/>
                  </a:lnTo>
                  <a:lnTo>
                    <a:pt x="804" y="247"/>
                  </a:lnTo>
                  <a:lnTo>
                    <a:pt x="804" y="286"/>
                  </a:lnTo>
                  <a:lnTo>
                    <a:pt x="771" y="328"/>
                  </a:lnTo>
                  <a:lnTo>
                    <a:pt x="739" y="410"/>
                  </a:lnTo>
                  <a:lnTo>
                    <a:pt x="739" y="451"/>
                  </a:lnTo>
                  <a:lnTo>
                    <a:pt x="707" y="492"/>
                  </a:lnTo>
                  <a:lnTo>
                    <a:pt x="675" y="575"/>
                  </a:lnTo>
                  <a:lnTo>
                    <a:pt x="675" y="697"/>
                  </a:lnTo>
                  <a:lnTo>
                    <a:pt x="675" y="737"/>
                  </a:lnTo>
                  <a:lnTo>
                    <a:pt x="642" y="861"/>
                  </a:lnTo>
                  <a:lnTo>
                    <a:pt x="642" y="942"/>
                  </a:lnTo>
                  <a:lnTo>
                    <a:pt x="642" y="1025"/>
                  </a:lnTo>
                  <a:lnTo>
                    <a:pt x="642" y="1106"/>
                  </a:lnTo>
                  <a:lnTo>
                    <a:pt x="642" y="1188"/>
                  </a:lnTo>
                  <a:lnTo>
                    <a:pt x="611" y="1311"/>
                  </a:lnTo>
                  <a:lnTo>
                    <a:pt x="611" y="1353"/>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3" name="Group 300"/>
            <p:cNvGrpSpPr>
              <a:grpSpLocks/>
            </p:cNvGrpSpPr>
            <p:nvPr/>
          </p:nvGrpSpPr>
          <p:grpSpPr bwMode="auto">
            <a:xfrm>
              <a:off x="2516" y="1680"/>
              <a:ext cx="1547" cy="1473"/>
              <a:chOff x="2516" y="1680"/>
              <a:chExt cx="1547" cy="1473"/>
            </a:xfrm>
            <a:grpFill/>
          </p:grpSpPr>
          <p:sp>
            <p:nvSpPr>
              <p:cNvPr id="55" name="Freeform 301"/>
              <p:cNvSpPr>
                <a:spLocks/>
              </p:cNvSpPr>
              <p:nvPr/>
            </p:nvSpPr>
            <p:spPr bwMode="auto">
              <a:xfrm>
                <a:off x="3267" y="2768"/>
                <a:ext cx="251" cy="241"/>
              </a:xfrm>
              <a:custGeom>
                <a:avLst/>
                <a:gdLst/>
                <a:ahLst/>
                <a:cxnLst>
                  <a:cxn ang="0">
                    <a:pos x="515" y="941"/>
                  </a:cxn>
                  <a:cxn ang="0">
                    <a:pos x="483" y="899"/>
                  </a:cxn>
                  <a:cxn ang="0">
                    <a:pos x="451" y="899"/>
                  </a:cxn>
                  <a:cxn ang="0">
                    <a:pos x="387" y="899"/>
                  </a:cxn>
                  <a:cxn ang="0">
                    <a:pos x="354" y="899"/>
                  </a:cxn>
                  <a:cxn ang="0">
                    <a:pos x="354" y="860"/>
                  </a:cxn>
                  <a:cxn ang="0">
                    <a:pos x="354" y="818"/>
                  </a:cxn>
                  <a:cxn ang="0">
                    <a:pos x="354" y="778"/>
                  </a:cxn>
                  <a:cxn ang="0">
                    <a:pos x="354" y="655"/>
                  </a:cxn>
                  <a:cxn ang="0">
                    <a:pos x="323" y="613"/>
                  </a:cxn>
                  <a:cxn ang="0">
                    <a:pos x="323" y="532"/>
                  </a:cxn>
                  <a:cxn ang="0">
                    <a:pos x="258" y="491"/>
                  </a:cxn>
                  <a:cxn ang="0">
                    <a:pos x="258" y="450"/>
                  </a:cxn>
                  <a:cxn ang="0">
                    <a:pos x="226" y="410"/>
                  </a:cxn>
                  <a:cxn ang="0">
                    <a:pos x="194" y="410"/>
                  </a:cxn>
                  <a:cxn ang="0">
                    <a:pos x="130" y="410"/>
                  </a:cxn>
                  <a:cxn ang="0">
                    <a:pos x="66" y="450"/>
                  </a:cxn>
                  <a:cxn ang="0">
                    <a:pos x="0" y="450"/>
                  </a:cxn>
                  <a:cxn ang="0">
                    <a:pos x="0" y="410"/>
                  </a:cxn>
                  <a:cxn ang="0">
                    <a:pos x="0" y="368"/>
                  </a:cxn>
                  <a:cxn ang="0">
                    <a:pos x="33" y="327"/>
                  </a:cxn>
                  <a:cxn ang="0">
                    <a:pos x="66" y="327"/>
                  </a:cxn>
                  <a:cxn ang="0">
                    <a:pos x="97" y="286"/>
                  </a:cxn>
                  <a:cxn ang="0">
                    <a:pos x="130" y="244"/>
                  </a:cxn>
                  <a:cxn ang="0">
                    <a:pos x="161" y="244"/>
                  </a:cxn>
                  <a:cxn ang="0">
                    <a:pos x="194" y="244"/>
                  </a:cxn>
                  <a:cxn ang="0">
                    <a:pos x="194" y="205"/>
                  </a:cxn>
                  <a:cxn ang="0">
                    <a:pos x="226" y="205"/>
                  </a:cxn>
                  <a:cxn ang="0">
                    <a:pos x="226" y="163"/>
                  </a:cxn>
                  <a:cxn ang="0">
                    <a:pos x="226" y="205"/>
                  </a:cxn>
                  <a:cxn ang="0">
                    <a:pos x="258" y="205"/>
                  </a:cxn>
                  <a:cxn ang="0">
                    <a:pos x="290" y="205"/>
                  </a:cxn>
                  <a:cxn ang="0">
                    <a:pos x="323" y="163"/>
                  </a:cxn>
                  <a:cxn ang="0">
                    <a:pos x="354" y="163"/>
                  </a:cxn>
                  <a:cxn ang="0">
                    <a:pos x="419" y="163"/>
                  </a:cxn>
                  <a:cxn ang="0">
                    <a:pos x="451" y="123"/>
                  </a:cxn>
                  <a:cxn ang="0">
                    <a:pos x="483" y="123"/>
                  </a:cxn>
                  <a:cxn ang="0">
                    <a:pos x="515" y="82"/>
                  </a:cxn>
                  <a:cxn ang="0">
                    <a:pos x="548" y="82"/>
                  </a:cxn>
                  <a:cxn ang="0">
                    <a:pos x="580" y="40"/>
                  </a:cxn>
                  <a:cxn ang="0">
                    <a:pos x="611" y="40"/>
                  </a:cxn>
                  <a:cxn ang="0">
                    <a:pos x="644" y="0"/>
                  </a:cxn>
                  <a:cxn ang="0">
                    <a:pos x="676" y="0"/>
                  </a:cxn>
                  <a:cxn ang="0">
                    <a:pos x="709" y="0"/>
                  </a:cxn>
                  <a:cxn ang="0">
                    <a:pos x="644" y="82"/>
                  </a:cxn>
                  <a:cxn ang="0">
                    <a:pos x="611" y="123"/>
                  </a:cxn>
                  <a:cxn ang="0">
                    <a:pos x="611" y="163"/>
                  </a:cxn>
                  <a:cxn ang="0">
                    <a:pos x="611" y="205"/>
                  </a:cxn>
                  <a:cxn ang="0">
                    <a:pos x="644" y="244"/>
                  </a:cxn>
                  <a:cxn ang="0">
                    <a:pos x="644" y="286"/>
                  </a:cxn>
                  <a:cxn ang="0">
                    <a:pos x="644" y="327"/>
                  </a:cxn>
                  <a:cxn ang="0">
                    <a:pos x="644" y="368"/>
                  </a:cxn>
                  <a:cxn ang="0">
                    <a:pos x="644" y="491"/>
                  </a:cxn>
                  <a:cxn ang="0">
                    <a:pos x="611" y="532"/>
                  </a:cxn>
                  <a:cxn ang="0">
                    <a:pos x="611" y="572"/>
                  </a:cxn>
                  <a:cxn ang="0">
                    <a:pos x="611" y="655"/>
                  </a:cxn>
                  <a:cxn ang="0">
                    <a:pos x="580" y="736"/>
                  </a:cxn>
                  <a:cxn ang="0">
                    <a:pos x="580" y="778"/>
                  </a:cxn>
                  <a:cxn ang="0">
                    <a:pos x="580" y="818"/>
                  </a:cxn>
                  <a:cxn ang="0">
                    <a:pos x="548" y="818"/>
                  </a:cxn>
                  <a:cxn ang="0">
                    <a:pos x="548" y="899"/>
                  </a:cxn>
                  <a:cxn ang="0">
                    <a:pos x="515" y="941"/>
                  </a:cxn>
                </a:cxnLst>
                <a:rect l="0" t="0" r="r" b="b"/>
                <a:pathLst>
                  <a:path w="709" h="941">
                    <a:moveTo>
                      <a:pt x="515" y="941"/>
                    </a:moveTo>
                    <a:lnTo>
                      <a:pt x="483" y="899"/>
                    </a:lnTo>
                    <a:lnTo>
                      <a:pt x="451" y="899"/>
                    </a:lnTo>
                    <a:lnTo>
                      <a:pt x="387" y="899"/>
                    </a:lnTo>
                    <a:lnTo>
                      <a:pt x="354" y="899"/>
                    </a:lnTo>
                    <a:lnTo>
                      <a:pt x="354" y="860"/>
                    </a:lnTo>
                    <a:lnTo>
                      <a:pt x="354" y="818"/>
                    </a:lnTo>
                    <a:lnTo>
                      <a:pt x="354" y="778"/>
                    </a:lnTo>
                    <a:lnTo>
                      <a:pt x="354" y="655"/>
                    </a:lnTo>
                    <a:lnTo>
                      <a:pt x="323" y="613"/>
                    </a:lnTo>
                    <a:lnTo>
                      <a:pt x="323" y="532"/>
                    </a:lnTo>
                    <a:lnTo>
                      <a:pt x="258" y="491"/>
                    </a:lnTo>
                    <a:lnTo>
                      <a:pt x="258" y="450"/>
                    </a:lnTo>
                    <a:lnTo>
                      <a:pt x="226" y="410"/>
                    </a:lnTo>
                    <a:lnTo>
                      <a:pt x="194" y="410"/>
                    </a:lnTo>
                    <a:lnTo>
                      <a:pt x="130" y="410"/>
                    </a:lnTo>
                    <a:lnTo>
                      <a:pt x="66" y="450"/>
                    </a:lnTo>
                    <a:lnTo>
                      <a:pt x="0" y="450"/>
                    </a:lnTo>
                    <a:lnTo>
                      <a:pt x="0" y="410"/>
                    </a:lnTo>
                    <a:lnTo>
                      <a:pt x="0" y="368"/>
                    </a:lnTo>
                    <a:lnTo>
                      <a:pt x="33" y="327"/>
                    </a:lnTo>
                    <a:lnTo>
                      <a:pt x="66" y="327"/>
                    </a:lnTo>
                    <a:lnTo>
                      <a:pt x="97" y="286"/>
                    </a:lnTo>
                    <a:lnTo>
                      <a:pt x="130" y="244"/>
                    </a:lnTo>
                    <a:lnTo>
                      <a:pt x="161" y="244"/>
                    </a:lnTo>
                    <a:lnTo>
                      <a:pt x="194" y="244"/>
                    </a:lnTo>
                    <a:lnTo>
                      <a:pt x="194" y="205"/>
                    </a:lnTo>
                    <a:lnTo>
                      <a:pt x="226" y="205"/>
                    </a:lnTo>
                    <a:lnTo>
                      <a:pt x="226" y="163"/>
                    </a:lnTo>
                    <a:lnTo>
                      <a:pt x="226" y="205"/>
                    </a:lnTo>
                    <a:lnTo>
                      <a:pt x="258" y="205"/>
                    </a:lnTo>
                    <a:lnTo>
                      <a:pt x="290" y="205"/>
                    </a:lnTo>
                    <a:lnTo>
                      <a:pt x="323" y="163"/>
                    </a:lnTo>
                    <a:lnTo>
                      <a:pt x="354" y="163"/>
                    </a:lnTo>
                    <a:lnTo>
                      <a:pt x="419" y="163"/>
                    </a:lnTo>
                    <a:lnTo>
                      <a:pt x="451" y="123"/>
                    </a:lnTo>
                    <a:lnTo>
                      <a:pt x="483" y="123"/>
                    </a:lnTo>
                    <a:lnTo>
                      <a:pt x="515" y="82"/>
                    </a:lnTo>
                    <a:lnTo>
                      <a:pt x="548" y="82"/>
                    </a:lnTo>
                    <a:lnTo>
                      <a:pt x="580" y="40"/>
                    </a:lnTo>
                    <a:lnTo>
                      <a:pt x="611" y="40"/>
                    </a:lnTo>
                    <a:lnTo>
                      <a:pt x="644" y="0"/>
                    </a:lnTo>
                    <a:lnTo>
                      <a:pt x="676" y="0"/>
                    </a:lnTo>
                    <a:lnTo>
                      <a:pt x="709" y="0"/>
                    </a:lnTo>
                    <a:lnTo>
                      <a:pt x="644" y="82"/>
                    </a:lnTo>
                    <a:lnTo>
                      <a:pt x="611" y="123"/>
                    </a:lnTo>
                    <a:lnTo>
                      <a:pt x="611" y="163"/>
                    </a:lnTo>
                    <a:lnTo>
                      <a:pt x="611" y="205"/>
                    </a:lnTo>
                    <a:lnTo>
                      <a:pt x="644" y="244"/>
                    </a:lnTo>
                    <a:lnTo>
                      <a:pt x="644" y="286"/>
                    </a:lnTo>
                    <a:lnTo>
                      <a:pt x="644" y="327"/>
                    </a:lnTo>
                    <a:lnTo>
                      <a:pt x="644" y="368"/>
                    </a:lnTo>
                    <a:lnTo>
                      <a:pt x="644" y="491"/>
                    </a:lnTo>
                    <a:lnTo>
                      <a:pt x="611" y="532"/>
                    </a:lnTo>
                    <a:lnTo>
                      <a:pt x="611" y="572"/>
                    </a:lnTo>
                    <a:lnTo>
                      <a:pt x="611" y="655"/>
                    </a:lnTo>
                    <a:lnTo>
                      <a:pt x="580" y="736"/>
                    </a:lnTo>
                    <a:lnTo>
                      <a:pt x="580" y="778"/>
                    </a:lnTo>
                    <a:lnTo>
                      <a:pt x="580" y="818"/>
                    </a:lnTo>
                    <a:lnTo>
                      <a:pt x="548" y="818"/>
                    </a:lnTo>
                    <a:lnTo>
                      <a:pt x="548" y="899"/>
                    </a:lnTo>
                    <a:lnTo>
                      <a:pt x="515" y="9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6" name="Freeform 302"/>
              <p:cNvSpPr>
                <a:spLocks/>
              </p:cNvSpPr>
              <p:nvPr/>
            </p:nvSpPr>
            <p:spPr bwMode="auto">
              <a:xfrm>
                <a:off x="3392" y="2127"/>
                <a:ext cx="229" cy="263"/>
              </a:xfrm>
              <a:custGeom>
                <a:avLst/>
                <a:gdLst/>
                <a:ahLst/>
                <a:cxnLst>
                  <a:cxn ang="0">
                    <a:pos x="580" y="861"/>
                  </a:cxn>
                  <a:cxn ang="0">
                    <a:pos x="516" y="819"/>
                  </a:cxn>
                  <a:cxn ang="0">
                    <a:pos x="451" y="819"/>
                  </a:cxn>
                  <a:cxn ang="0">
                    <a:pos x="388" y="819"/>
                  </a:cxn>
                  <a:cxn ang="0">
                    <a:pos x="355" y="861"/>
                  </a:cxn>
                  <a:cxn ang="0">
                    <a:pos x="322" y="901"/>
                  </a:cxn>
                  <a:cxn ang="0">
                    <a:pos x="257" y="901"/>
                  </a:cxn>
                  <a:cxn ang="0">
                    <a:pos x="227" y="943"/>
                  </a:cxn>
                  <a:cxn ang="0">
                    <a:pos x="194" y="1024"/>
                  </a:cxn>
                  <a:cxn ang="0">
                    <a:pos x="129" y="1024"/>
                  </a:cxn>
                  <a:cxn ang="0">
                    <a:pos x="65" y="1024"/>
                  </a:cxn>
                  <a:cxn ang="0">
                    <a:pos x="0" y="1024"/>
                  </a:cxn>
                  <a:cxn ang="0">
                    <a:pos x="65" y="943"/>
                  </a:cxn>
                  <a:cxn ang="0">
                    <a:pos x="98" y="901"/>
                  </a:cxn>
                  <a:cxn ang="0">
                    <a:pos x="161" y="819"/>
                  </a:cxn>
                  <a:cxn ang="0">
                    <a:pos x="194" y="778"/>
                  </a:cxn>
                  <a:cxn ang="0">
                    <a:pos x="227" y="738"/>
                  </a:cxn>
                  <a:cxn ang="0">
                    <a:pos x="257" y="655"/>
                  </a:cxn>
                  <a:cxn ang="0">
                    <a:pos x="227" y="574"/>
                  </a:cxn>
                  <a:cxn ang="0">
                    <a:pos x="257" y="451"/>
                  </a:cxn>
                  <a:cxn ang="0">
                    <a:pos x="257" y="369"/>
                  </a:cxn>
                  <a:cxn ang="0">
                    <a:pos x="290" y="246"/>
                  </a:cxn>
                  <a:cxn ang="0">
                    <a:pos x="355" y="123"/>
                  </a:cxn>
                  <a:cxn ang="0">
                    <a:pos x="418" y="83"/>
                  </a:cxn>
                  <a:cxn ang="0">
                    <a:pos x="484" y="41"/>
                  </a:cxn>
                  <a:cxn ang="0">
                    <a:pos x="516" y="0"/>
                  </a:cxn>
                  <a:cxn ang="0">
                    <a:pos x="516" y="83"/>
                  </a:cxn>
                  <a:cxn ang="0">
                    <a:pos x="516" y="164"/>
                  </a:cxn>
                  <a:cxn ang="0">
                    <a:pos x="484" y="246"/>
                  </a:cxn>
                  <a:cxn ang="0">
                    <a:pos x="516" y="327"/>
                  </a:cxn>
                  <a:cxn ang="0">
                    <a:pos x="547" y="327"/>
                  </a:cxn>
                  <a:cxn ang="0">
                    <a:pos x="580" y="451"/>
                  </a:cxn>
                  <a:cxn ang="0">
                    <a:pos x="580" y="574"/>
                  </a:cxn>
                  <a:cxn ang="0">
                    <a:pos x="612" y="655"/>
                  </a:cxn>
                  <a:cxn ang="0">
                    <a:pos x="645" y="738"/>
                  </a:cxn>
                  <a:cxn ang="0">
                    <a:pos x="645" y="819"/>
                  </a:cxn>
                  <a:cxn ang="0">
                    <a:pos x="612" y="901"/>
                  </a:cxn>
                </a:cxnLst>
                <a:rect l="0" t="0" r="r" b="b"/>
                <a:pathLst>
                  <a:path w="645" h="1024">
                    <a:moveTo>
                      <a:pt x="612" y="901"/>
                    </a:moveTo>
                    <a:lnTo>
                      <a:pt x="580" y="861"/>
                    </a:lnTo>
                    <a:lnTo>
                      <a:pt x="547" y="861"/>
                    </a:lnTo>
                    <a:lnTo>
                      <a:pt x="516" y="819"/>
                    </a:lnTo>
                    <a:lnTo>
                      <a:pt x="484" y="819"/>
                    </a:lnTo>
                    <a:lnTo>
                      <a:pt x="451" y="819"/>
                    </a:lnTo>
                    <a:lnTo>
                      <a:pt x="418" y="819"/>
                    </a:lnTo>
                    <a:lnTo>
                      <a:pt x="388" y="819"/>
                    </a:lnTo>
                    <a:lnTo>
                      <a:pt x="388" y="861"/>
                    </a:lnTo>
                    <a:lnTo>
                      <a:pt x="355" y="861"/>
                    </a:lnTo>
                    <a:lnTo>
                      <a:pt x="322" y="861"/>
                    </a:lnTo>
                    <a:lnTo>
                      <a:pt x="322" y="901"/>
                    </a:lnTo>
                    <a:lnTo>
                      <a:pt x="290" y="901"/>
                    </a:lnTo>
                    <a:lnTo>
                      <a:pt x="257" y="901"/>
                    </a:lnTo>
                    <a:lnTo>
                      <a:pt x="257" y="943"/>
                    </a:lnTo>
                    <a:lnTo>
                      <a:pt x="227" y="943"/>
                    </a:lnTo>
                    <a:lnTo>
                      <a:pt x="194" y="982"/>
                    </a:lnTo>
                    <a:lnTo>
                      <a:pt x="194" y="1024"/>
                    </a:lnTo>
                    <a:lnTo>
                      <a:pt x="161" y="1024"/>
                    </a:lnTo>
                    <a:lnTo>
                      <a:pt x="129" y="1024"/>
                    </a:lnTo>
                    <a:lnTo>
                      <a:pt x="98" y="1024"/>
                    </a:lnTo>
                    <a:lnTo>
                      <a:pt x="65" y="1024"/>
                    </a:lnTo>
                    <a:lnTo>
                      <a:pt x="33" y="1024"/>
                    </a:lnTo>
                    <a:lnTo>
                      <a:pt x="0" y="1024"/>
                    </a:lnTo>
                    <a:lnTo>
                      <a:pt x="33" y="982"/>
                    </a:lnTo>
                    <a:lnTo>
                      <a:pt x="65" y="943"/>
                    </a:lnTo>
                    <a:lnTo>
                      <a:pt x="65" y="901"/>
                    </a:lnTo>
                    <a:lnTo>
                      <a:pt x="98" y="901"/>
                    </a:lnTo>
                    <a:lnTo>
                      <a:pt x="129" y="861"/>
                    </a:lnTo>
                    <a:lnTo>
                      <a:pt x="161" y="819"/>
                    </a:lnTo>
                    <a:lnTo>
                      <a:pt x="194" y="819"/>
                    </a:lnTo>
                    <a:lnTo>
                      <a:pt x="194" y="778"/>
                    </a:lnTo>
                    <a:lnTo>
                      <a:pt x="227" y="778"/>
                    </a:lnTo>
                    <a:lnTo>
                      <a:pt x="227" y="738"/>
                    </a:lnTo>
                    <a:lnTo>
                      <a:pt x="257" y="696"/>
                    </a:lnTo>
                    <a:lnTo>
                      <a:pt x="257" y="655"/>
                    </a:lnTo>
                    <a:lnTo>
                      <a:pt x="257" y="615"/>
                    </a:lnTo>
                    <a:lnTo>
                      <a:pt x="227" y="574"/>
                    </a:lnTo>
                    <a:lnTo>
                      <a:pt x="227" y="533"/>
                    </a:lnTo>
                    <a:lnTo>
                      <a:pt x="257" y="451"/>
                    </a:lnTo>
                    <a:lnTo>
                      <a:pt x="257" y="410"/>
                    </a:lnTo>
                    <a:lnTo>
                      <a:pt x="257" y="369"/>
                    </a:lnTo>
                    <a:lnTo>
                      <a:pt x="257" y="288"/>
                    </a:lnTo>
                    <a:lnTo>
                      <a:pt x="290" y="246"/>
                    </a:lnTo>
                    <a:lnTo>
                      <a:pt x="322" y="123"/>
                    </a:lnTo>
                    <a:lnTo>
                      <a:pt x="355" y="123"/>
                    </a:lnTo>
                    <a:lnTo>
                      <a:pt x="388" y="123"/>
                    </a:lnTo>
                    <a:lnTo>
                      <a:pt x="418" y="83"/>
                    </a:lnTo>
                    <a:lnTo>
                      <a:pt x="451" y="41"/>
                    </a:lnTo>
                    <a:lnTo>
                      <a:pt x="484" y="41"/>
                    </a:lnTo>
                    <a:lnTo>
                      <a:pt x="484" y="0"/>
                    </a:lnTo>
                    <a:lnTo>
                      <a:pt x="516" y="0"/>
                    </a:lnTo>
                    <a:lnTo>
                      <a:pt x="516" y="41"/>
                    </a:lnTo>
                    <a:lnTo>
                      <a:pt x="516" y="83"/>
                    </a:lnTo>
                    <a:lnTo>
                      <a:pt x="516" y="123"/>
                    </a:lnTo>
                    <a:lnTo>
                      <a:pt x="516" y="164"/>
                    </a:lnTo>
                    <a:lnTo>
                      <a:pt x="516" y="206"/>
                    </a:lnTo>
                    <a:lnTo>
                      <a:pt x="484" y="246"/>
                    </a:lnTo>
                    <a:lnTo>
                      <a:pt x="516" y="288"/>
                    </a:lnTo>
                    <a:lnTo>
                      <a:pt x="516" y="327"/>
                    </a:lnTo>
                    <a:lnTo>
                      <a:pt x="516" y="369"/>
                    </a:lnTo>
                    <a:lnTo>
                      <a:pt x="547" y="327"/>
                    </a:lnTo>
                    <a:lnTo>
                      <a:pt x="547" y="410"/>
                    </a:lnTo>
                    <a:lnTo>
                      <a:pt x="580" y="451"/>
                    </a:lnTo>
                    <a:lnTo>
                      <a:pt x="580" y="533"/>
                    </a:lnTo>
                    <a:lnTo>
                      <a:pt x="580" y="574"/>
                    </a:lnTo>
                    <a:lnTo>
                      <a:pt x="612" y="615"/>
                    </a:lnTo>
                    <a:lnTo>
                      <a:pt x="612" y="655"/>
                    </a:lnTo>
                    <a:lnTo>
                      <a:pt x="645" y="696"/>
                    </a:lnTo>
                    <a:lnTo>
                      <a:pt x="645" y="738"/>
                    </a:lnTo>
                    <a:lnTo>
                      <a:pt x="645" y="778"/>
                    </a:lnTo>
                    <a:lnTo>
                      <a:pt x="645" y="819"/>
                    </a:lnTo>
                    <a:lnTo>
                      <a:pt x="645" y="861"/>
                    </a:lnTo>
                    <a:lnTo>
                      <a:pt x="612" y="90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57" name="Freeform 303"/>
              <p:cNvSpPr>
                <a:spLocks/>
              </p:cNvSpPr>
              <p:nvPr/>
            </p:nvSpPr>
            <p:spPr bwMode="auto">
              <a:xfrm>
                <a:off x="3231" y="2305"/>
                <a:ext cx="228" cy="252"/>
              </a:xfrm>
              <a:custGeom>
                <a:avLst/>
                <a:gdLst/>
                <a:ahLst/>
                <a:cxnLst>
                  <a:cxn ang="0">
                    <a:pos x="515" y="983"/>
                  </a:cxn>
                  <a:cxn ang="0">
                    <a:pos x="387" y="942"/>
                  </a:cxn>
                  <a:cxn ang="0">
                    <a:pos x="226" y="902"/>
                  </a:cxn>
                  <a:cxn ang="0">
                    <a:pos x="129" y="860"/>
                  </a:cxn>
                  <a:cxn ang="0">
                    <a:pos x="97" y="860"/>
                  </a:cxn>
                  <a:cxn ang="0">
                    <a:pos x="129" y="738"/>
                  </a:cxn>
                  <a:cxn ang="0">
                    <a:pos x="97" y="656"/>
                  </a:cxn>
                  <a:cxn ang="0">
                    <a:pos x="97" y="574"/>
                  </a:cxn>
                  <a:cxn ang="0">
                    <a:pos x="97" y="533"/>
                  </a:cxn>
                  <a:cxn ang="0">
                    <a:pos x="97" y="451"/>
                  </a:cxn>
                  <a:cxn ang="0">
                    <a:pos x="65" y="328"/>
                  </a:cxn>
                  <a:cxn ang="0">
                    <a:pos x="32" y="286"/>
                  </a:cxn>
                  <a:cxn ang="0">
                    <a:pos x="32" y="247"/>
                  </a:cxn>
                  <a:cxn ang="0">
                    <a:pos x="0" y="205"/>
                  </a:cxn>
                  <a:cxn ang="0">
                    <a:pos x="0" y="82"/>
                  </a:cxn>
                  <a:cxn ang="0">
                    <a:pos x="0" y="42"/>
                  </a:cxn>
                  <a:cxn ang="0">
                    <a:pos x="0" y="0"/>
                  </a:cxn>
                  <a:cxn ang="0">
                    <a:pos x="0" y="42"/>
                  </a:cxn>
                  <a:cxn ang="0">
                    <a:pos x="32" y="42"/>
                  </a:cxn>
                  <a:cxn ang="0">
                    <a:pos x="65" y="42"/>
                  </a:cxn>
                  <a:cxn ang="0">
                    <a:pos x="97" y="42"/>
                  </a:cxn>
                  <a:cxn ang="0">
                    <a:pos x="129" y="82"/>
                  </a:cxn>
                  <a:cxn ang="0">
                    <a:pos x="162" y="82"/>
                  </a:cxn>
                  <a:cxn ang="0">
                    <a:pos x="162" y="123"/>
                  </a:cxn>
                  <a:cxn ang="0">
                    <a:pos x="193" y="123"/>
                  </a:cxn>
                  <a:cxn ang="0">
                    <a:pos x="226" y="165"/>
                  </a:cxn>
                  <a:cxn ang="0">
                    <a:pos x="257" y="165"/>
                  </a:cxn>
                  <a:cxn ang="0">
                    <a:pos x="290" y="165"/>
                  </a:cxn>
                  <a:cxn ang="0">
                    <a:pos x="290" y="205"/>
                  </a:cxn>
                  <a:cxn ang="0">
                    <a:pos x="290" y="247"/>
                  </a:cxn>
                  <a:cxn ang="0">
                    <a:pos x="322" y="247"/>
                  </a:cxn>
                  <a:cxn ang="0">
                    <a:pos x="354" y="286"/>
                  </a:cxn>
                  <a:cxn ang="0">
                    <a:pos x="387" y="286"/>
                  </a:cxn>
                  <a:cxn ang="0">
                    <a:pos x="387" y="328"/>
                  </a:cxn>
                  <a:cxn ang="0">
                    <a:pos x="419" y="328"/>
                  </a:cxn>
                  <a:cxn ang="0">
                    <a:pos x="450" y="328"/>
                  </a:cxn>
                  <a:cxn ang="0">
                    <a:pos x="483" y="328"/>
                  </a:cxn>
                  <a:cxn ang="0">
                    <a:pos x="515" y="328"/>
                  </a:cxn>
                  <a:cxn ang="0">
                    <a:pos x="547" y="328"/>
                  </a:cxn>
                  <a:cxn ang="0">
                    <a:pos x="579" y="328"/>
                  </a:cxn>
                  <a:cxn ang="0">
                    <a:pos x="611" y="328"/>
                  </a:cxn>
                  <a:cxn ang="0">
                    <a:pos x="644" y="328"/>
                  </a:cxn>
                  <a:cxn ang="0">
                    <a:pos x="611" y="492"/>
                  </a:cxn>
                  <a:cxn ang="0">
                    <a:pos x="547" y="697"/>
                  </a:cxn>
                  <a:cxn ang="0">
                    <a:pos x="547" y="778"/>
                  </a:cxn>
                  <a:cxn ang="0">
                    <a:pos x="547" y="820"/>
                  </a:cxn>
                  <a:cxn ang="0">
                    <a:pos x="515" y="860"/>
                  </a:cxn>
                  <a:cxn ang="0">
                    <a:pos x="515" y="902"/>
                  </a:cxn>
                  <a:cxn ang="0">
                    <a:pos x="515" y="942"/>
                  </a:cxn>
                  <a:cxn ang="0">
                    <a:pos x="515" y="983"/>
                  </a:cxn>
                </a:cxnLst>
                <a:rect l="0" t="0" r="r" b="b"/>
                <a:pathLst>
                  <a:path w="644" h="983">
                    <a:moveTo>
                      <a:pt x="515" y="983"/>
                    </a:moveTo>
                    <a:lnTo>
                      <a:pt x="387" y="942"/>
                    </a:lnTo>
                    <a:lnTo>
                      <a:pt x="226" y="902"/>
                    </a:lnTo>
                    <a:lnTo>
                      <a:pt x="129" y="860"/>
                    </a:lnTo>
                    <a:lnTo>
                      <a:pt x="97" y="860"/>
                    </a:lnTo>
                    <a:lnTo>
                      <a:pt x="129" y="738"/>
                    </a:lnTo>
                    <a:lnTo>
                      <a:pt x="97" y="656"/>
                    </a:lnTo>
                    <a:lnTo>
                      <a:pt x="97" y="574"/>
                    </a:lnTo>
                    <a:lnTo>
                      <a:pt x="97" y="533"/>
                    </a:lnTo>
                    <a:lnTo>
                      <a:pt x="97" y="451"/>
                    </a:lnTo>
                    <a:lnTo>
                      <a:pt x="65" y="328"/>
                    </a:lnTo>
                    <a:lnTo>
                      <a:pt x="32" y="286"/>
                    </a:lnTo>
                    <a:lnTo>
                      <a:pt x="32" y="247"/>
                    </a:lnTo>
                    <a:lnTo>
                      <a:pt x="0" y="205"/>
                    </a:lnTo>
                    <a:lnTo>
                      <a:pt x="0" y="82"/>
                    </a:lnTo>
                    <a:lnTo>
                      <a:pt x="0" y="42"/>
                    </a:lnTo>
                    <a:lnTo>
                      <a:pt x="0" y="0"/>
                    </a:lnTo>
                    <a:lnTo>
                      <a:pt x="0" y="42"/>
                    </a:lnTo>
                    <a:lnTo>
                      <a:pt x="32" y="42"/>
                    </a:lnTo>
                    <a:lnTo>
                      <a:pt x="65" y="42"/>
                    </a:lnTo>
                    <a:lnTo>
                      <a:pt x="97" y="42"/>
                    </a:lnTo>
                    <a:lnTo>
                      <a:pt x="129" y="82"/>
                    </a:lnTo>
                    <a:lnTo>
                      <a:pt x="162" y="82"/>
                    </a:lnTo>
                    <a:lnTo>
                      <a:pt x="162" y="123"/>
                    </a:lnTo>
                    <a:lnTo>
                      <a:pt x="193" y="123"/>
                    </a:lnTo>
                    <a:lnTo>
                      <a:pt x="226" y="165"/>
                    </a:lnTo>
                    <a:lnTo>
                      <a:pt x="257" y="165"/>
                    </a:lnTo>
                    <a:lnTo>
                      <a:pt x="290" y="165"/>
                    </a:lnTo>
                    <a:lnTo>
                      <a:pt x="290" y="205"/>
                    </a:lnTo>
                    <a:lnTo>
                      <a:pt x="290" y="247"/>
                    </a:lnTo>
                    <a:lnTo>
                      <a:pt x="322" y="247"/>
                    </a:lnTo>
                    <a:lnTo>
                      <a:pt x="354" y="286"/>
                    </a:lnTo>
                    <a:lnTo>
                      <a:pt x="387" y="286"/>
                    </a:lnTo>
                    <a:lnTo>
                      <a:pt x="387" y="328"/>
                    </a:lnTo>
                    <a:lnTo>
                      <a:pt x="419" y="328"/>
                    </a:lnTo>
                    <a:lnTo>
                      <a:pt x="450" y="328"/>
                    </a:lnTo>
                    <a:lnTo>
                      <a:pt x="483" y="328"/>
                    </a:lnTo>
                    <a:lnTo>
                      <a:pt x="515" y="328"/>
                    </a:lnTo>
                    <a:lnTo>
                      <a:pt x="547" y="328"/>
                    </a:lnTo>
                    <a:lnTo>
                      <a:pt x="579" y="328"/>
                    </a:lnTo>
                    <a:lnTo>
                      <a:pt x="611" y="328"/>
                    </a:lnTo>
                    <a:lnTo>
                      <a:pt x="644" y="328"/>
                    </a:lnTo>
                    <a:lnTo>
                      <a:pt x="611" y="492"/>
                    </a:lnTo>
                    <a:lnTo>
                      <a:pt x="547" y="697"/>
                    </a:lnTo>
                    <a:lnTo>
                      <a:pt x="547" y="778"/>
                    </a:lnTo>
                    <a:lnTo>
                      <a:pt x="547" y="820"/>
                    </a:lnTo>
                    <a:lnTo>
                      <a:pt x="515" y="860"/>
                    </a:lnTo>
                    <a:lnTo>
                      <a:pt x="515" y="902"/>
                    </a:lnTo>
                    <a:lnTo>
                      <a:pt x="515" y="942"/>
                    </a:lnTo>
                    <a:lnTo>
                      <a:pt x="515" y="983"/>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58" name="Group 304"/>
              <p:cNvGrpSpPr>
                <a:grpSpLocks/>
              </p:cNvGrpSpPr>
              <p:nvPr/>
            </p:nvGrpSpPr>
            <p:grpSpPr bwMode="auto">
              <a:xfrm>
                <a:off x="2516" y="1680"/>
                <a:ext cx="1547" cy="1473"/>
                <a:chOff x="2516" y="1685"/>
                <a:chExt cx="1547" cy="1473"/>
              </a:xfrm>
              <a:grpFill/>
            </p:grpSpPr>
            <p:sp>
              <p:nvSpPr>
                <p:cNvPr id="59" name="Freeform 313"/>
                <p:cNvSpPr>
                  <a:spLocks/>
                </p:cNvSpPr>
                <p:nvPr/>
              </p:nvSpPr>
              <p:spPr bwMode="auto">
                <a:xfrm>
                  <a:off x="3234" y="1685"/>
                  <a:ext cx="763" cy="473"/>
                </a:xfrm>
                <a:custGeom>
                  <a:avLst/>
                  <a:gdLst/>
                  <a:ahLst/>
                  <a:cxnLst>
                    <a:cxn ang="0">
                      <a:pos x="1544" y="1433"/>
                    </a:cxn>
                    <a:cxn ang="0">
                      <a:pos x="1447" y="1556"/>
                    </a:cxn>
                    <a:cxn ang="0">
                      <a:pos x="1318" y="1638"/>
                    </a:cxn>
                    <a:cxn ang="0">
                      <a:pos x="1190" y="1638"/>
                    </a:cxn>
                    <a:cxn ang="0">
                      <a:pos x="1061" y="1679"/>
                    </a:cxn>
                    <a:cxn ang="0">
                      <a:pos x="965" y="1719"/>
                    </a:cxn>
                    <a:cxn ang="0">
                      <a:pos x="900" y="1761"/>
                    </a:cxn>
                    <a:cxn ang="0">
                      <a:pos x="804" y="1842"/>
                    </a:cxn>
                    <a:cxn ang="0">
                      <a:pos x="708" y="1761"/>
                    </a:cxn>
                    <a:cxn ang="0">
                      <a:pos x="676" y="1638"/>
                    </a:cxn>
                    <a:cxn ang="0">
                      <a:pos x="514" y="1638"/>
                    </a:cxn>
                    <a:cxn ang="0">
                      <a:pos x="449" y="1556"/>
                    </a:cxn>
                    <a:cxn ang="0">
                      <a:pos x="321" y="1597"/>
                    </a:cxn>
                    <a:cxn ang="0">
                      <a:pos x="225" y="1638"/>
                    </a:cxn>
                    <a:cxn ang="0">
                      <a:pos x="96" y="1597"/>
                    </a:cxn>
                    <a:cxn ang="0">
                      <a:pos x="161" y="1433"/>
                    </a:cxn>
                    <a:cxn ang="0">
                      <a:pos x="96" y="1311"/>
                    </a:cxn>
                    <a:cxn ang="0">
                      <a:pos x="0" y="1228"/>
                    </a:cxn>
                    <a:cxn ang="0">
                      <a:pos x="257" y="941"/>
                    </a:cxn>
                    <a:cxn ang="0">
                      <a:pos x="482" y="533"/>
                    </a:cxn>
                    <a:cxn ang="0">
                      <a:pos x="386" y="245"/>
                    </a:cxn>
                    <a:cxn ang="0">
                      <a:pos x="482" y="286"/>
                    </a:cxn>
                    <a:cxn ang="0">
                      <a:pos x="580" y="286"/>
                    </a:cxn>
                    <a:cxn ang="0">
                      <a:pos x="676" y="164"/>
                    </a:cxn>
                    <a:cxn ang="0">
                      <a:pos x="739" y="42"/>
                    </a:cxn>
                    <a:cxn ang="0">
                      <a:pos x="837" y="42"/>
                    </a:cxn>
                    <a:cxn ang="0">
                      <a:pos x="900" y="123"/>
                    </a:cxn>
                    <a:cxn ang="0">
                      <a:pos x="933" y="205"/>
                    </a:cxn>
                    <a:cxn ang="0">
                      <a:pos x="1061" y="286"/>
                    </a:cxn>
                    <a:cxn ang="0">
                      <a:pos x="1222" y="286"/>
                    </a:cxn>
                    <a:cxn ang="0">
                      <a:pos x="1318" y="328"/>
                    </a:cxn>
                    <a:cxn ang="0">
                      <a:pos x="1415" y="286"/>
                    </a:cxn>
                    <a:cxn ang="0">
                      <a:pos x="1608" y="369"/>
                    </a:cxn>
                    <a:cxn ang="0">
                      <a:pos x="1929" y="573"/>
                    </a:cxn>
                    <a:cxn ang="0">
                      <a:pos x="1962" y="655"/>
                    </a:cxn>
                    <a:cxn ang="0">
                      <a:pos x="2123" y="697"/>
                    </a:cxn>
                    <a:cxn ang="0">
                      <a:pos x="2058" y="736"/>
                    </a:cxn>
                    <a:cxn ang="0">
                      <a:pos x="1994" y="820"/>
                    </a:cxn>
                    <a:cxn ang="0">
                      <a:pos x="1897" y="901"/>
                    </a:cxn>
                    <a:cxn ang="0">
                      <a:pos x="1833" y="983"/>
                    </a:cxn>
                    <a:cxn ang="0">
                      <a:pos x="1897" y="1147"/>
                    </a:cxn>
                    <a:cxn ang="0">
                      <a:pos x="1866" y="1269"/>
                    </a:cxn>
                    <a:cxn ang="0">
                      <a:pos x="1769" y="1311"/>
                    </a:cxn>
                    <a:cxn ang="0">
                      <a:pos x="1672" y="1352"/>
                    </a:cxn>
                  </a:cxnLst>
                  <a:rect l="0" t="0" r="r" b="b"/>
                  <a:pathLst>
                    <a:path w="2155" h="1842">
                      <a:moveTo>
                        <a:pt x="1608" y="1392"/>
                      </a:moveTo>
                      <a:lnTo>
                        <a:pt x="1576" y="1433"/>
                      </a:lnTo>
                      <a:lnTo>
                        <a:pt x="1544" y="1433"/>
                      </a:lnTo>
                      <a:lnTo>
                        <a:pt x="1511" y="1475"/>
                      </a:lnTo>
                      <a:lnTo>
                        <a:pt x="1479" y="1514"/>
                      </a:lnTo>
                      <a:lnTo>
                        <a:pt x="1447" y="1556"/>
                      </a:lnTo>
                      <a:lnTo>
                        <a:pt x="1415" y="1597"/>
                      </a:lnTo>
                      <a:lnTo>
                        <a:pt x="1382" y="1597"/>
                      </a:lnTo>
                      <a:lnTo>
                        <a:pt x="1318" y="1638"/>
                      </a:lnTo>
                      <a:lnTo>
                        <a:pt x="1287" y="1638"/>
                      </a:lnTo>
                      <a:lnTo>
                        <a:pt x="1254" y="1638"/>
                      </a:lnTo>
                      <a:lnTo>
                        <a:pt x="1190" y="1638"/>
                      </a:lnTo>
                      <a:lnTo>
                        <a:pt x="1157" y="1638"/>
                      </a:lnTo>
                      <a:lnTo>
                        <a:pt x="1094" y="1679"/>
                      </a:lnTo>
                      <a:lnTo>
                        <a:pt x="1061" y="1679"/>
                      </a:lnTo>
                      <a:lnTo>
                        <a:pt x="1029" y="1719"/>
                      </a:lnTo>
                      <a:lnTo>
                        <a:pt x="997" y="1719"/>
                      </a:lnTo>
                      <a:lnTo>
                        <a:pt x="965" y="1719"/>
                      </a:lnTo>
                      <a:lnTo>
                        <a:pt x="933" y="1719"/>
                      </a:lnTo>
                      <a:lnTo>
                        <a:pt x="933" y="1761"/>
                      </a:lnTo>
                      <a:lnTo>
                        <a:pt x="900" y="1761"/>
                      </a:lnTo>
                      <a:lnTo>
                        <a:pt x="867" y="1803"/>
                      </a:lnTo>
                      <a:lnTo>
                        <a:pt x="837" y="1842"/>
                      </a:lnTo>
                      <a:lnTo>
                        <a:pt x="804" y="1842"/>
                      </a:lnTo>
                      <a:lnTo>
                        <a:pt x="771" y="1842"/>
                      </a:lnTo>
                      <a:lnTo>
                        <a:pt x="739" y="1803"/>
                      </a:lnTo>
                      <a:lnTo>
                        <a:pt x="708" y="1761"/>
                      </a:lnTo>
                      <a:lnTo>
                        <a:pt x="708" y="1719"/>
                      </a:lnTo>
                      <a:lnTo>
                        <a:pt x="708" y="1679"/>
                      </a:lnTo>
                      <a:lnTo>
                        <a:pt x="676" y="1638"/>
                      </a:lnTo>
                      <a:lnTo>
                        <a:pt x="643" y="1679"/>
                      </a:lnTo>
                      <a:lnTo>
                        <a:pt x="547" y="1679"/>
                      </a:lnTo>
                      <a:lnTo>
                        <a:pt x="514" y="1638"/>
                      </a:lnTo>
                      <a:lnTo>
                        <a:pt x="482" y="1597"/>
                      </a:lnTo>
                      <a:lnTo>
                        <a:pt x="482" y="1556"/>
                      </a:lnTo>
                      <a:lnTo>
                        <a:pt x="449" y="1556"/>
                      </a:lnTo>
                      <a:lnTo>
                        <a:pt x="386" y="1556"/>
                      </a:lnTo>
                      <a:lnTo>
                        <a:pt x="353" y="1597"/>
                      </a:lnTo>
                      <a:lnTo>
                        <a:pt x="321" y="1597"/>
                      </a:lnTo>
                      <a:lnTo>
                        <a:pt x="290" y="1638"/>
                      </a:lnTo>
                      <a:lnTo>
                        <a:pt x="257" y="1638"/>
                      </a:lnTo>
                      <a:lnTo>
                        <a:pt x="225" y="1638"/>
                      </a:lnTo>
                      <a:lnTo>
                        <a:pt x="161" y="1638"/>
                      </a:lnTo>
                      <a:lnTo>
                        <a:pt x="129" y="1597"/>
                      </a:lnTo>
                      <a:lnTo>
                        <a:pt x="96" y="1597"/>
                      </a:lnTo>
                      <a:lnTo>
                        <a:pt x="129" y="1514"/>
                      </a:lnTo>
                      <a:lnTo>
                        <a:pt x="161" y="1475"/>
                      </a:lnTo>
                      <a:lnTo>
                        <a:pt x="161" y="1433"/>
                      </a:lnTo>
                      <a:lnTo>
                        <a:pt x="129" y="1392"/>
                      </a:lnTo>
                      <a:lnTo>
                        <a:pt x="129" y="1352"/>
                      </a:lnTo>
                      <a:lnTo>
                        <a:pt x="96" y="1311"/>
                      </a:lnTo>
                      <a:lnTo>
                        <a:pt x="64" y="1311"/>
                      </a:lnTo>
                      <a:lnTo>
                        <a:pt x="32" y="1269"/>
                      </a:lnTo>
                      <a:lnTo>
                        <a:pt x="0" y="1228"/>
                      </a:lnTo>
                      <a:lnTo>
                        <a:pt x="32" y="1228"/>
                      </a:lnTo>
                      <a:lnTo>
                        <a:pt x="129" y="1106"/>
                      </a:lnTo>
                      <a:lnTo>
                        <a:pt x="257" y="941"/>
                      </a:lnTo>
                      <a:lnTo>
                        <a:pt x="482" y="778"/>
                      </a:lnTo>
                      <a:lnTo>
                        <a:pt x="482" y="736"/>
                      </a:lnTo>
                      <a:lnTo>
                        <a:pt x="482" y="533"/>
                      </a:lnTo>
                      <a:lnTo>
                        <a:pt x="482" y="450"/>
                      </a:lnTo>
                      <a:lnTo>
                        <a:pt x="449" y="409"/>
                      </a:lnTo>
                      <a:lnTo>
                        <a:pt x="386" y="245"/>
                      </a:lnTo>
                      <a:lnTo>
                        <a:pt x="419" y="286"/>
                      </a:lnTo>
                      <a:lnTo>
                        <a:pt x="449" y="286"/>
                      </a:lnTo>
                      <a:lnTo>
                        <a:pt x="482" y="286"/>
                      </a:lnTo>
                      <a:lnTo>
                        <a:pt x="514" y="286"/>
                      </a:lnTo>
                      <a:lnTo>
                        <a:pt x="547" y="286"/>
                      </a:lnTo>
                      <a:lnTo>
                        <a:pt x="580" y="286"/>
                      </a:lnTo>
                      <a:lnTo>
                        <a:pt x="610" y="245"/>
                      </a:lnTo>
                      <a:lnTo>
                        <a:pt x="643" y="205"/>
                      </a:lnTo>
                      <a:lnTo>
                        <a:pt x="676" y="164"/>
                      </a:lnTo>
                      <a:lnTo>
                        <a:pt x="708" y="123"/>
                      </a:lnTo>
                      <a:lnTo>
                        <a:pt x="739" y="81"/>
                      </a:lnTo>
                      <a:lnTo>
                        <a:pt x="739" y="42"/>
                      </a:lnTo>
                      <a:lnTo>
                        <a:pt x="771" y="0"/>
                      </a:lnTo>
                      <a:lnTo>
                        <a:pt x="804" y="42"/>
                      </a:lnTo>
                      <a:lnTo>
                        <a:pt x="837" y="42"/>
                      </a:lnTo>
                      <a:lnTo>
                        <a:pt x="837" y="81"/>
                      </a:lnTo>
                      <a:lnTo>
                        <a:pt x="867" y="81"/>
                      </a:lnTo>
                      <a:lnTo>
                        <a:pt x="900" y="123"/>
                      </a:lnTo>
                      <a:lnTo>
                        <a:pt x="900" y="164"/>
                      </a:lnTo>
                      <a:lnTo>
                        <a:pt x="933" y="164"/>
                      </a:lnTo>
                      <a:lnTo>
                        <a:pt x="933" y="205"/>
                      </a:lnTo>
                      <a:lnTo>
                        <a:pt x="965" y="245"/>
                      </a:lnTo>
                      <a:lnTo>
                        <a:pt x="997" y="286"/>
                      </a:lnTo>
                      <a:lnTo>
                        <a:pt x="1061" y="286"/>
                      </a:lnTo>
                      <a:lnTo>
                        <a:pt x="1094" y="286"/>
                      </a:lnTo>
                      <a:lnTo>
                        <a:pt x="1125" y="286"/>
                      </a:lnTo>
                      <a:lnTo>
                        <a:pt x="1222" y="286"/>
                      </a:lnTo>
                      <a:lnTo>
                        <a:pt x="1254" y="245"/>
                      </a:lnTo>
                      <a:lnTo>
                        <a:pt x="1287" y="286"/>
                      </a:lnTo>
                      <a:lnTo>
                        <a:pt x="1318" y="328"/>
                      </a:lnTo>
                      <a:lnTo>
                        <a:pt x="1351" y="328"/>
                      </a:lnTo>
                      <a:lnTo>
                        <a:pt x="1382" y="328"/>
                      </a:lnTo>
                      <a:lnTo>
                        <a:pt x="1415" y="286"/>
                      </a:lnTo>
                      <a:lnTo>
                        <a:pt x="1447" y="286"/>
                      </a:lnTo>
                      <a:lnTo>
                        <a:pt x="1479" y="328"/>
                      </a:lnTo>
                      <a:lnTo>
                        <a:pt x="1608" y="369"/>
                      </a:lnTo>
                      <a:lnTo>
                        <a:pt x="1866" y="492"/>
                      </a:lnTo>
                      <a:lnTo>
                        <a:pt x="1897" y="533"/>
                      </a:lnTo>
                      <a:lnTo>
                        <a:pt x="1929" y="573"/>
                      </a:lnTo>
                      <a:lnTo>
                        <a:pt x="1929" y="614"/>
                      </a:lnTo>
                      <a:lnTo>
                        <a:pt x="1962" y="614"/>
                      </a:lnTo>
                      <a:lnTo>
                        <a:pt x="1962" y="655"/>
                      </a:lnTo>
                      <a:lnTo>
                        <a:pt x="2026" y="655"/>
                      </a:lnTo>
                      <a:lnTo>
                        <a:pt x="2058" y="697"/>
                      </a:lnTo>
                      <a:lnTo>
                        <a:pt x="2123" y="697"/>
                      </a:lnTo>
                      <a:lnTo>
                        <a:pt x="2155" y="736"/>
                      </a:lnTo>
                      <a:lnTo>
                        <a:pt x="2090" y="736"/>
                      </a:lnTo>
                      <a:lnTo>
                        <a:pt x="2058" y="736"/>
                      </a:lnTo>
                      <a:lnTo>
                        <a:pt x="2058" y="778"/>
                      </a:lnTo>
                      <a:lnTo>
                        <a:pt x="2026" y="778"/>
                      </a:lnTo>
                      <a:lnTo>
                        <a:pt x="1994" y="820"/>
                      </a:lnTo>
                      <a:lnTo>
                        <a:pt x="1962" y="860"/>
                      </a:lnTo>
                      <a:lnTo>
                        <a:pt x="1929" y="860"/>
                      </a:lnTo>
                      <a:lnTo>
                        <a:pt x="1897" y="901"/>
                      </a:lnTo>
                      <a:lnTo>
                        <a:pt x="1866" y="901"/>
                      </a:lnTo>
                      <a:lnTo>
                        <a:pt x="1833" y="941"/>
                      </a:lnTo>
                      <a:lnTo>
                        <a:pt x="1833" y="983"/>
                      </a:lnTo>
                      <a:lnTo>
                        <a:pt x="1866" y="1064"/>
                      </a:lnTo>
                      <a:lnTo>
                        <a:pt x="1897" y="1106"/>
                      </a:lnTo>
                      <a:lnTo>
                        <a:pt x="1897" y="1147"/>
                      </a:lnTo>
                      <a:lnTo>
                        <a:pt x="1897" y="1187"/>
                      </a:lnTo>
                      <a:lnTo>
                        <a:pt x="1897" y="1269"/>
                      </a:lnTo>
                      <a:lnTo>
                        <a:pt x="1866" y="1269"/>
                      </a:lnTo>
                      <a:lnTo>
                        <a:pt x="1833" y="1311"/>
                      </a:lnTo>
                      <a:lnTo>
                        <a:pt x="1801" y="1311"/>
                      </a:lnTo>
                      <a:lnTo>
                        <a:pt x="1769" y="1311"/>
                      </a:lnTo>
                      <a:lnTo>
                        <a:pt x="1736" y="1352"/>
                      </a:lnTo>
                      <a:lnTo>
                        <a:pt x="1705" y="1352"/>
                      </a:lnTo>
                      <a:lnTo>
                        <a:pt x="1672" y="1352"/>
                      </a:lnTo>
                      <a:lnTo>
                        <a:pt x="1640" y="1352"/>
                      </a:lnTo>
                      <a:lnTo>
                        <a:pt x="1608" y="13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0" name="Freeform 305"/>
                <p:cNvSpPr>
                  <a:spLocks/>
                </p:cNvSpPr>
                <p:nvPr/>
              </p:nvSpPr>
              <p:spPr bwMode="auto">
                <a:xfrm>
                  <a:off x="3187" y="2621"/>
                  <a:ext cx="364" cy="200"/>
                </a:xfrm>
                <a:custGeom>
                  <a:avLst/>
                  <a:gdLst/>
                  <a:ahLst/>
                  <a:cxnLst>
                    <a:cxn ang="0">
                      <a:pos x="996" y="204"/>
                    </a:cxn>
                    <a:cxn ang="0">
                      <a:pos x="964" y="162"/>
                    </a:cxn>
                    <a:cxn ang="0">
                      <a:pos x="899" y="122"/>
                    </a:cxn>
                    <a:cxn ang="0">
                      <a:pos x="868" y="81"/>
                    </a:cxn>
                    <a:cxn ang="0">
                      <a:pos x="804" y="81"/>
                    </a:cxn>
                    <a:cxn ang="0">
                      <a:pos x="771" y="39"/>
                    </a:cxn>
                    <a:cxn ang="0">
                      <a:pos x="707" y="0"/>
                    </a:cxn>
                    <a:cxn ang="0">
                      <a:pos x="610" y="81"/>
                    </a:cxn>
                    <a:cxn ang="0">
                      <a:pos x="547" y="81"/>
                    </a:cxn>
                    <a:cxn ang="0">
                      <a:pos x="514" y="162"/>
                    </a:cxn>
                    <a:cxn ang="0">
                      <a:pos x="418" y="122"/>
                    </a:cxn>
                    <a:cxn ang="0">
                      <a:pos x="320" y="122"/>
                    </a:cxn>
                    <a:cxn ang="0">
                      <a:pos x="257" y="81"/>
                    </a:cxn>
                    <a:cxn ang="0">
                      <a:pos x="192" y="39"/>
                    </a:cxn>
                    <a:cxn ang="0">
                      <a:pos x="96" y="81"/>
                    </a:cxn>
                    <a:cxn ang="0">
                      <a:pos x="63" y="39"/>
                    </a:cxn>
                    <a:cxn ang="0">
                      <a:pos x="31" y="81"/>
                    </a:cxn>
                    <a:cxn ang="0">
                      <a:pos x="0" y="122"/>
                    </a:cxn>
                    <a:cxn ang="0">
                      <a:pos x="31" y="204"/>
                    </a:cxn>
                    <a:cxn ang="0">
                      <a:pos x="31" y="286"/>
                    </a:cxn>
                    <a:cxn ang="0">
                      <a:pos x="96" y="327"/>
                    </a:cxn>
                    <a:cxn ang="0">
                      <a:pos x="128" y="368"/>
                    </a:cxn>
                    <a:cxn ang="0">
                      <a:pos x="160" y="450"/>
                    </a:cxn>
                    <a:cxn ang="0">
                      <a:pos x="224" y="490"/>
                    </a:cxn>
                    <a:cxn ang="0">
                      <a:pos x="290" y="531"/>
                    </a:cxn>
                    <a:cxn ang="0">
                      <a:pos x="320" y="613"/>
                    </a:cxn>
                    <a:cxn ang="0">
                      <a:pos x="353" y="654"/>
                    </a:cxn>
                    <a:cxn ang="0">
                      <a:pos x="385" y="696"/>
                    </a:cxn>
                    <a:cxn ang="0">
                      <a:pos x="418" y="736"/>
                    </a:cxn>
                    <a:cxn ang="0">
                      <a:pos x="449" y="778"/>
                    </a:cxn>
                    <a:cxn ang="0">
                      <a:pos x="514" y="778"/>
                    </a:cxn>
                    <a:cxn ang="0">
                      <a:pos x="578" y="736"/>
                    </a:cxn>
                    <a:cxn ang="0">
                      <a:pos x="675" y="696"/>
                    </a:cxn>
                    <a:cxn ang="0">
                      <a:pos x="738" y="654"/>
                    </a:cxn>
                    <a:cxn ang="0">
                      <a:pos x="804" y="613"/>
                    </a:cxn>
                    <a:cxn ang="0">
                      <a:pos x="868" y="573"/>
                    </a:cxn>
                    <a:cxn ang="0">
                      <a:pos x="932" y="573"/>
                    </a:cxn>
                    <a:cxn ang="0">
                      <a:pos x="964" y="490"/>
                    </a:cxn>
                    <a:cxn ang="0">
                      <a:pos x="996" y="408"/>
                    </a:cxn>
                    <a:cxn ang="0">
                      <a:pos x="1028" y="327"/>
                    </a:cxn>
                    <a:cxn ang="0">
                      <a:pos x="1028" y="245"/>
                    </a:cxn>
                  </a:cxnLst>
                  <a:rect l="0" t="0" r="r" b="b"/>
                  <a:pathLst>
                    <a:path w="1028" h="778">
                      <a:moveTo>
                        <a:pt x="1028" y="204"/>
                      </a:moveTo>
                      <a:lnTo>
                        <a:pt x="996" y="204"/>
                      </a:lnTo>
                      <a:lnTo>
                        <a:pt x="996" y="162"/>
                      </a:lnTo>
                      <a:lnTo>
                        <a:pt x="964" y="162"/>
                      </a:lnTo>
                      <a:lnTo>
                        <a:pt x="932" y="122"/>
                      </a:lnTo>
                      <a:lnTo>
                        <a:pt x="899" y="122"/>
                      </a:lnTo>
                      <a:lnTo>
                        <a:pt x="868" y="122"/>
                      </a:lnTo>
                      <a:lnTo>
                        <a:pt x="868" y="81"/>
                      </a:lnTo>
                      <a:lnTo>
                        <a:pt x="835" y="81"/>
                      </a:lnTo>
                      <a:lnTo>
                        <a:pt x="804" y="81"/>
                      </a:lnTo>
                      <a:lnTo>
                        <a:pt x="804" y="39"/>
                      </a:lnTo>
                      <a:lnTo>
                        <a:pt x="771" y="39"/>
                      </a:lnTo>
                      <a:lnTo>
                        <a:pt x="738" y="0"/>
                      </a:lnTo>
                      <a:lnTo>
                        <a:pt x="707" y="0"/>
                      </a:lnTo>
                      <a:lnTo>
                        <a:pt x="675" y="0"/>
                      </a:lnTo>
                      <a:lnTo>
                        <a:pt x="610" y="81"/>
                      </a:lnTo>
                      <a:lnTo>
                        <a:pt x="578" y="81"/>
                      </a:lnTo>
                      <a:lnTo>
                        <a:pt x="547" y="81"/>
                      </a:lnTo>
                      <a:lnTo>
                        <a:pt x="547" y="122"/>
                      </a:lnTo>
                      <a:lnTo>
                        <a:pt x="514" y="162"/>
                      </a:lnTo>
                      <a:lnTo>
                        <a:pt x="449" y="162"/>
                      </a:lnTo>
                      <a:lnTo>
                        <a:pt x="418" y="122"/>
                      </a:lnTo>
                      <a:lnTo>
                        <a:pt x="385" y="122"/>
                      </a:lnTo>
                      <a:lnTo>
                        <a:pt x="320" y="122"/>
                      </a:lnTo>
                      <a:lnTo>
                        <a:pt x="290" y="122"/>
                      </a:lnTo>
                      <a:lnTo>
                        <a:pt x="257" y="81"/>
                      </a:lnTo>
                      <a:lnTo>
                        <a:pt x="224" y="81"/>
                      </a:lnTo>
                      <a:lnTo>
                        <a:pt x="192" y="39"/>
                      </a:lnTo>
                      <a:lnTo>
                        <a:pt x="128" y="81"/>
                      </a:lnTo>
                      <a:lnTo>
                        <a:pt x="96" y="81"/>
                      </a:lnTo>
                      <a:lnTo>
                        <a:pt x="96" y="39"/>
                      </a:lnTo>
                      <a:lnTo>
                        <a:pt x="63" y="39"/>
                      </a:lnTo>
                      <a:lnTo>
                        <a:pt x="31" y="39"/>
                      </a:lnTo>
                      <a:lnTo>
                        <a:pt x="31" y="81"/>
                      </a:lnTo>
                      <a:lnTo>
                        <a:pt x="0" y="81"/>
                      </a:lnTo>
                      <a:lnTo>
                        <a:pt x="0" y="122"/>
                      </a:lnTo>
                      <a:lnTo>
                        <a:pt x="31" y="162"/>
                      </a:lnTo>
                      <a:lnTo>
                        <a:pt x="31" y="204"/>
                      </a:lnTo>
                      <a:lnTo>
                        <a:pt x="31" y="245"/>
                      </a:lnTo>
                      <a:lnTo>
                        <a:pt x="31" y="286"/>
                      </a:lnTo>
                      <a:lnTo>
                        <a:pt x="63" y="286"/>
                      </a:lnTo>
                      <a:lnTo>
                        <a:pt x="96" y="327"/>
                      </a:lnTo>
                      <a:lnTo>
                        <a:pt x="96" y="368"/>
                      </a:lnTo>
                      <a:lnTo>
                        <a:pt x="128" y="368"/>
                      </a:lnTo>
                      <a:lnTo>
                        <a:pt x="128" y="408"/>
                      </a:lnTo>
                      <a:lnTo>
                        <a:pt x="160" y="450"/>
                      </a:lnTo>
                      <a:lnTo>
                        <a:pt x="192" y="450"/>
                      </a:lnTo>
                      <a:lnTo>
                        <a:pt x="224" y="490"/>
                      </a:lnTo>
                      <a:lnTo>
                        <a:pt x="257" y="531"/>
                      </a:lnTo>
                      <a:lnTo>
                        <a:pt x="290" y="531"/>
                      </a:lnTo>
                      <a:lnTo>
                        <a:pt x="290" y="613"/>
                      </a:lnTo>
                      <a:lnTo>
                        <a:pt x="320" y="613"/>
                      </a:lnTo>
                      <a:lnTo>
                        <a:pt x="320" y="654"/>
                      </a:lnTo>
                      <a:lnTo>
                        <a:pt x="353" y="654"/>
                      </a:lnTo>
                      <a:lnTo>
                        <a:pt x="385" y="654"/>
                      </a:lnTo>
                      <a:lnTo>
                        <a:pt x="385" y="696"/>
                      </a:lnTo>
                      <a:lnTo>
                        <a:pt x="418" y="696"/>
                      </a:lnTo>
                      <a:lnTo>
                        <a:pt x="418" y="736"/>
                      </a:lnTo>
                      <a:lnTo>
                        <a:pt x="449" y="736"/>
                      </a:lnTo>
                      <a:lnTo>
                        <a:pt x="449" y="778"/>
                      </a:lnTo>
                      <a:lnTo>
                        <a:pt x="481" y="778"/>
                      </a:lnTo>
                      <a:lnTo>
                        <a:pt x="514" y="778"/>
                      </a:lnTo>
                      <a:lnTo>
                        <a:pt x="547" y="736"/>
                      </a:lnTo>
                      <a:lnTo>
                        <a:pt x="578" y="736"/>
                      </a:lnTo>
                      <a:lnTo>
                        <a:pt x="642" y="736"/>
                      </a:lnTo>
                      <a:lnTo>
                        <a:pt x="675" y="696"/>
                      </a:lnTo>
                      <a:lnTo>
                        <a:pt x="707" y="696"/>
                      </a:lnTo>
                      <a:lnTo>
                        <a:pt x="738" y="654"/>
                      </a:lnTo>
                      <a:lnTo>
                        <a:pt x="771" y="654"/>
                      </a:lnTo>
                      <a:lnTo>
                        <a:pt x="804" y="613"/>
                      </a:lnTo>
                      <a:lnTo>
                        <a:pt x="835" y="613"/>
                      </a:lnTo>
                      <a:lnTo>
                        <a:pt x="868" y="573"/>
                      </a:lnTo>
                      <a:lnTo>
                        <a:pt x="899" y="573"/>
                      </a:lnTo>
                      <a:lnTo>
                        <a:pt x="932" y="573"/>
                      </a:lnTo>
                      <a:lnTo>
                        <a:pt x="932" y="531"/>
                      </a:lnTo>
                      <a:lnTo>
                        <a:pt x="964" y="490"/>
                      </a:lnTo>
                      <a:lnTo>
                        <a:pt x="996" y="450"/>
                      </a:lnTo>
                      <a:lnTo>
                        <a:pt x="996" y="408"/>
                      </a:lnTo>
                      <a:lnTo>
                        <a:pt x="996" y="368"/>
                      </a:lnTo>
                      <a:lnTo>
                        <a:pt x="1028" y="327"/>
                      </a:lnTo>
                      <a:lnTo>
                        <a:pt x="1028" y="286"/>
                      </a:lnTo>
                      <a:lnTo>
                        <a:pt x="1028" y="245"/>
                      </a:lnTo>
                      <a:lnTo>
                        <a:pt x="1028" y="20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1" name="Freeform 306"/>
                <p:cNvSpPr>
                  <a:spLocks/>
                </p:cNvSpPr>
                <p:nvPr/>
              </p:nvSpPr>
              <p:spPr bwMode="auto">
                <a:xfrm>
                  <a:off x="2810" y="2873"/>
                  <a:ext cx="229" cy="116"/>
                </a:xfrm>
                <a:custGeom>
                  <a:avLst/>
                  <a:gdLst/>
                  <a:ahLst/>
                  <a:cxnLst>
                    <a:cxn ang="0">
                      <a:pos x="0" y="41"/>
                    </a:cxn>
                    <a:cxn ang="0">
                      <a:pos x="97" y="246"/>
                    </a:cxn>
                    <a:cxn ang="0">
                      <a:pos x="97" y="286"/>
                    </a:cxn>
                    <a:cxn ang="0">
                      <a:pos x="97" y="327"/>
                    </a:cxn>
                    <a:cxn ang="0">
                      <a:pos x="97" y="369"/>
                    </a:cxn>
                    <a:cxn ang="0">
                      <a:pos x="64" y="369"/>
                    </a:cxn>
                    <a:cxn ang="0">
                      <a:pos x="64" y="409"/>
                    </a:cxn>
                    <a:cxn ang="0">
                      <a:pos x="64" y="451"/>
                    </a:cxn>
                    <a:cxn ang="0">
                      <a:pos x="129" y="451"/>
                    </a:cxn>
                    <a:cxn ang="0">
                      <a:pos x="160" y="451"/>
                    </a:cxn>
                    <a:cxn ang="0">
                      <a:pos x="193" y="451"/>
                    </a:cxn>
                    <a:cxn ang="0">
                      <a:pos x="226" y="451"/>
                    </a:cxn>
                    <a:cxn ang="0">
                      <a:pos x="257" y="451"/>
                    </a:cxn>
                    <a:cxn ang="0">
                      <a:pos x="257" y="409"/>
                    </a:cxn>
                    <a:cxn ang="0">
                      <a:pos x="257" y="369"/>
                    </a:cxn>
                    <a:cxn ang="0">
                      <a:pos x="289" y="327"/>
                    </a:cxn>
                    <a:cxn ang="0">
                      <a:pos x="321" y="327"/>
                    </a:cxn>
                    <a:cxn ang="0">
                      <a:pos x="354" y="286"/>
                    </a:cxn>
                    <a:cxn ang="0">
                      <a:pos x="387" y="286"/>
                    </a:cxn>
                    <a:cxn ang="0">
                      <a:pos x="450" y="246"/>
                    </a:cxn>
                    <a:cxn ang="0">
                      <a:pos x="483" y="246"/>
                    </a:cxn>
                    <a:cxn ang="0">
                      <a:pos x="515" y="246"/>
                    </a:cxn>
                    <a:cxn ang="0">
                      <a:pos x="515" y="204"/>
                    </a:cxn>
                    <a:cxn ang="0">
                      <a:pos x="547" y="204"/>
                    </a:cxn>
                    <a:cxn ang="0">
                      <a:pos x="579" y="163"/>
                    </a:cxn>
                    <a:cxn ang="0">
                      <a:pos x="611" y="163"/>
                    </a:cxn>
                    <a:cxn ang="0">
                      <a:pos x="644" y="123"/>
                    </a:cxn>
                    <a:cxn ang="0">
                      <a:pos x="611" y="82"/>
                    </a:cxn>
                    <a:cxn ang="0">
                      <a:pos x="611" y="41"/>
                    </a:cxn>
                    <a:cxn ang="0">
                      <a:pos x="579" y="41"/>
                    </a:cxn>
                    <a:cxn ang="0">
                      <a:pos x="579" y="0"/>
                    </a:cxn>
                    <a:cxn ang="0">
                      <a:pos x="515" y="41"/>
                    </a:cxn>
                    <a:cxn ang="0">
                      <a:pos x="483" y="41"/>
                    </a:cxn>
                    <a:cxn ang="0">
                      <a:pos x="418" y="41"/>
                    </a:cxn>
                    <a:cxn ang="0">
                      <a:pos x="354" y="82"/>
                    </a:cxn>
                    <a:cxn ang="0">
                      <a:pos x="257" y="82"/>
                    </a:cxn>
                    <a:cxn ang="0">
                      <a:pos x="226" y="82"/>
                    </a:cxn>
                    <a:cxn ang="0">
                      <a:pos x="160" y="82"/>
                    </a:cxn>
                    <a:cxn ang="0">
                      <a:pos x="64" y="82"/>
                    </a:cxn>
                    <a:cxn ang="0">
                      <a:pos x="32" y="82"/>
                    </a:cxn>
                    <a:cxn ang="0">
                      <a:pos x="32" y="41"/>
                    </a:cxn>
                    <a:cxn ang="0">
                      <a:pos x="0" y="41"/>
                    </a:cxn>
                  </a:cxnLst>
                  <a:rect l="0" t="0" r="r" b="b"/>
                  <a:pathLst>
                    <a:path w="644" h="451">
                      <a:moveTo>
                        <a:pt x="0" y="41"/>
                      </a:moveTo>
                      <a:lnTo>
                        <a:pt x="97" y="246"/>
                      </a:lnTo>
                      <a:lnTo>
                        <a:pt x="97" y="286"/>
                      </a:lnTo>
                      <a:lnTo>
                        <a:pt x="97" y="327"/>
                      </a:lnTo>
                      <a:lnTo>
                        <a:pt x="97" y="369"/>
                      </a:lnTo>
                      <a:lnTo>
                        <a:pt x="64" y="369"/>
                      </a:lnTo>
                      <a:lnTo>
                        <a:pt x="64" y="409"/>
                      </a:lnTo>
                      <a:lnTo>
                        <a:pt x="64" y="451"/>
                      </a:lnTo>
                      <a:lnTo>
                        <a:pt x="129" y="451"/>
                      </a:lnTo>
                      <a:lnTo>
                        <a:pt x="160" y="451"/>
                      </a:lnTo>
                      <a:lnTo>
                        <a:pt x="193" y="451"/>
                      </a:lnTo>
                      <a:lnTo>
                        <a:pt x="226" y="451"/>
                      </a:lnTo>
                      <a:lnTo>
                        <a:pt x="257" y="451"/>
                      </a:lnTo>
                      <a:lnTo>
                        <a:pt x="257" y="409"/>
                      </a:lnTo>
                      <a:lnTo>
                        <a:pt x="257" y="369"/>
                      </a:lnTo>
                      <a:lnTo>
                        <a:pt x="289" y="327"/>
                      </a:lnTo>
                      <a:lnTo>
                        <a:pt x="321" y="327"/>
                      </a:lnTo>
                      <a:lnTo>
                        <a:pt x="354" y="286"/>
                      </a:lnTo>
                      <a:lnTo>
                        <a:pt x="387" y="286"/>
                      </a:lnTo>
                      <a:lnTo>
                        <a:pt x="450" y="246"/>
                      </a:lnTo>
                      <a:lnTo>
                        <a:pt x="483" y="246"/>
                      </a:lnTo>
                      <a:lnTo>
                        <a:pt x="515" y="246"/>
                      </a:lnTo>
                      <a:lnTo>
                        <a:pt x="515" y="204"/>
                      </a:lnTo>
                      <a:lnTo>
                        <a:pt x="547" y="204"/>
                      </a:lnTo>
                      <a:lnTo>
                        <a:pt x="579" y="163"/>
                      </a:lnTo>
                      <a:lnTo>
                        <a:pt x="611" y="163"/>
                      </a:lnTo>
                      <a:lnTo>
                        <a:pt x="644" y="123"/>
                      </a:lnTo>
                      <a:lnTo>
                        <a:pt x="611" y="82"/>
                      </a:lnTo>
                      <a:lnTo>
                        <a:pt x="611" y="41"/>
                      </a:lnTo>
                      <a:lnTo>
                        <a:pt x="579" y="41"/>
                      </a:lnTo>
                      <a:lnTo>
                        <a:pt x="579" y="0"/>
                      </a:lnTo>
                      <a:lnTo>
                        <a:pt x="515" y="41"/>
                      </a:lnTo>
                      <a:lnTo>
                        <a:pt x="483" y="41"/>
                      </a:lnTo>
                      <a:lnTo>
                        <a:pt x="418" y="41"/>
                      </a:lnTo>
                      <a:lnTo>
                        <a:pt x="354" y="82"/>
                      </a:lnTo>
                      <a:lnTo>
                        <a:pt x="257" y="82"/>
                      </a:lnTo>
                      <a:lnTo>
                        <a:pt x="226" y="82"/>
                      </a:lnTo>
                      <a:lnTo>
                        <a:pt x="160" y="82"/>
                      </a:lnTo>
                      <a:lnTo>
                        <a:pt x="64" y="82"/>
                      </a:lnTo>
                      <a:lnTo>
                        <a:pt x="32" y="82"/>
                      </a:lnTo>
                      <a:lnTo>
                        <a:pt x="32" y="41"/>
                      </a:lnTo>
                      <a:lnTo>
                        <a:pt x="0" y="4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2" name="Freeform 307"/>
                <p:cNvSpPr>
                  <a:spLocks/>
                </p:cNvSpPr>
                <p:nvPr/>
              </p:nvSpPr>
              <p:spPr bwMode="auto">
                <a:xfrm>
                  <a:off x="3450" y="2716"/>
                  <a:ext cx="296" cy="294"/>
                </a:xfrm>
                <a:custGeom>
                  <a:avLst/>
                  <a:gdLst/>
                  <a:ahLst/>
                  <a:cxnLst>
                    <a:cxn ang="0">
                      <a:pos x="33" y="1105"/>
                    </a:cxn>
                    <a:cxn ang="0">
                      <a:pos x="66" y="1023"/>
                    </a:cxn>
                    <a:cxn ang="0">
                      <a:pos x="66" y="941"/>
                    </a:cxn>
                    <a:cxn ang="0">
                      <a:pos x="97" y="777"/>
                    </a:cxn>
                    <a:cxn ang="0">
                      <a:pos x="129" y="695"/>
                    </a:cxn>
                    <a:cxn ang="0">
                      <a:pos x="129" y="532"/>
                    </a:cxn>
                    <a:cxn ang="0">
                      <a:pos x="129" y="449"/>
                    </a:cxn>
                    <a:cxn ang="0">
                      <a:pos x="97" y="367"/>
                    </a:cxn>
                    <a:cxn ang="0">
                      <a:pos x="129" y="286"/>
                    </a:cxn>
                    <a:cxn ang="0">
                      <a:pos x="194" y="163"/>
                    </a:cxn>
                    <a:cxn ang="0">
                      <a:pos x="257" y="81"/>
                    </a:cxn>
                    <a:cxn ang="0">
                      <a:pos x="290" y="40"/>
                    </a:cxn>
                    <a:cxn ang="0">
                      <a:pos x="354" y="0"/>
                    </a:cxn>
                    <a:cxn ang="0">
                      <a:pos x="419" y="40"/>
                    </a:cxn>
                    <a:cxn ang="0">
                      <a:pos x="484" y="0"/>
                    </a:cxn>
                    <a:cxn ang="0">
                      <a:pos x="580" y="0"/>
                    </a:cxn>
                    <a:cxn ang="0">
                      <a:pos x="676" y="40"/>
                    </a:cxn>
                    <a:cxn ang="0">
                      <a:pos x="741" y="40"/>
                    </a:cxn>
                    <a:cxn ang="0">
                      <a:pos x="804" y="0"/>
                    </a:cxn>
                    <a:cxn ang="0">
                      <a:pos x="804" y="81"/>
                    </a:cxn>
                    <a:cxn ang="0">
                      <a:pos x="772" y="204"/>
                    </a:cxn>
                    <a:cxn ang="0">
                      <a:pos x="708" y="409"/>
                    </a:cxn>
                    <a:cxn ang="0">
                      <a:pos x="741" y="614"/>
                    </a:cxn>
                    <a:cxn ang="0">
                      <a:pos x="837" y="859"/>
                    </a:cxn>
                    <a:cxn ang="0">
                      <a:pos x="708" y="1064"/>
                    </a:cxn>
                    <a:cxn ang="0">
                      <a:pos x="643" y="1145"/>
                    </a:cxn>
                    <a:cxn ang="0">
                      <a:pos x="612" y="1064"/>
                    </a:cxn>
                    <a:cxn ang="0">
                      <a:pos x="580" y="983"/>
                    </a:cxn>
                    <a:cxn ang="0">
                      <a:pos x="484" y="941"/>
                    </a:cxn>
                    <a:cxn ang="0">
                      <a:pos x="419" y="983"/>
                    </a:cxn>
                    <a:cxn ang="0">
                      <a:pos x="386" y="1023"/>
                    </a:cxn>
                    <a:cxn ang="0">
                      <a:pos x="323" y="1023"/>
                    </a:cxn>
                    <a:cxn ang="0">
                      <a:pos x="257" y="1023"/>
                    </a:cxn>
                    <a:cxn ang="0">
                      <a:pos x="194" y="1064"/>
                    </a:cxn>
                    <a:cxn ang="0">
                      <a:pos x="97" y="1105"/>
                    </a:cxn>
                    <a:cxn ang="0">
                      <a:pos x="0" y="1145"/>
                    </a:cxn>
                  </a:cxnLst>
                  <a:rect l="0" t="0" r="r" b="b"/>
                  <a:pathLst>
                    <a:path w="837" h="1145">
                      <a:moveTo>
                        <a:pt x="0" y="1145"/>
                      </a:moveTo>
                      <a:lnTo>
                        <a:pt x="33" y="1105"/>
                      </a:lnTo>
                      <a:lnTo>
                        <a:pt x="33" y="1023"/>
                      </a:lnTo>
                      <a:lnTo>
                        <a:pt x="66" y="1023"/>
                      </a:lnTo>
                      <a:lnTo>
                        <a:pt x="66" y="983"/>
                      </a:lnTo>
                      <a:lnTo>
                        <a:pt x="66" y="941"/>
                      </a:lnTo>
                      <a:lnTo>
                        <a:pt x="97" y="859"/>
                      </a:lnTo>
                      <a:lnTo>
                        <a:pt x="97" y="777"/>
                      </a:lnTo>
                      <a:lnTo>
                        <a:pt x="97" y="737"/>
                      </a:lnTo>
                      <a:lnTo>
                        <a:pt x="129" y="695"/>
                      </a:lnTo>
                      <a:lnTo>
                        <a:pt x="129" y="572"/>
                      </a:lnTo>
                      <a:lnTo>
                        <a:pt x="129" y="532"/>
                      </a:lnTo>
                      <a:lnTo>
                        <a:pt x="129" y="491"/>
                      </a:lnTo>
                      <a:lnTo>
                        <a:pt x="129" y="449"/>
                      </a:lnTo>
                      <a:lnTo>
                        <a:pt x="97" y="409"/>
                      </a:lnTo>
                      <a:lnTo>
                        <a:pt x="97" y="367"/>
                      </a:lnTo>
                      <a:lnTo>
                        <a:pt x="97" y="328"/>
                      </a:lnTo>
                      <a:lnTo>
                        <a:pt x="129" y="286"/>
                      </a:lnTo>
                      <a:lnTo>
                        <a:pt x="194" y="204"/>
                      </a:lnTo>
                      <a:lnTo>
                        <a:pt x="194" y="163"/>
                      </a:lnTo>
                      <a:lnTo>
                        <a:pt x="226" y="122"/>
                      </a:lnTo>
                      <a:lnTo>
                        <a:pt x="257" y="81"/>
                      </a:lnTo>
                      <a:lnTo>
                        <a:pt x="257" y="40"/>
                      </a:lnTo>
                      <a:lnTo>
                        <a:pt x="290" y="40"/>
                      </a:lnTo>
                      <a:lnTo>
                        <a:pt x="323" y="0"/>
                      </a:lnTo>
                      <a:lnTo>
                        <a:pt x="354" y="0"/>
                      </a:lnTo>
                      <a:lnTo>
                        <a:pt x="386" y="40"/>
                      </a:lnTo>
                      <a:lnTo>
                        <a:pt x="419" y="40"/>
                      </a:lnTo>
                      <a:lnTo>
                        <a:pt x="451" y="0"/>
                      </a:lnTo>
                      <a:lnTo>
                        <a:pt x="484" y="0"/>
                      </a:lnTo>
                      <a:lnTo>
                        <a:pt x="547" y="0"/>
                      </a:lnTo>
                      <a:lnTo>
                        <a:pt x="580" y="0"/>
                      </a:lnTo>
                      <a:lnTo>
                        <a:pt x="643" y="40"/>
                      </a:lnTo>
                      <a:lnTo>
                        <a:pt x="676" y="40"/>
                      </a:lnTo>
                      <a:lnTo>
                        <a:pt x="708" y="40"/>
                      </a:lnTo>
                      <a:lnTo>
                        <a:pt x="741" y="40"/>
                      </a:lnTo>
                      <a:lnTo>
                        <a:pt x="772" y="0"/>
                      </a:lnTo>
                      <a:lnTo>
                        <a:pt x="804" y="0"/>
                      </a:lnTo>
                      <a:lnTo>
                        <a:pt x="804" y="40"/>
                      </a:lnTo>
                      <a:lnTo>
                        <a:pt x="804" y="81"/>
                      </a:lnTo>
                      <a:lnTo>
                        <a:pt x="772" y="163"/>
                      </a:lnTo>
                      <a:lnTo>
                        <a:pt x="772" y="204"/>
                      </a:lnTo>
                      <a:lnTo>
                        <a:pt x="741" y="328"/>
                      </a:lnTo>
                      <a:lnTo>
                        <a:pt x="708" y="409"/>
                      </a:lnTo>
                      <a:lnTo>
                        <a:pt x="708" y="532"/>
                      </a:lnTo>
                      <a:lnTo>
                        <a:pt x="741" y="614"/>
                      </a:lnTo>
                      <a:lnTo>
                        <a:pt x="837" y="737"/>
                      </a:lnTo>
                      <a:lnTo>
                        <a:pt x="837" y="859"/>
                      </a:lnTo>
                      <a:lnTo>
                        <a:pt x="804" y="983"/>
                      </a:lnTo>
                      <a:lnTo>
                        <a:pt x="708" y="1064"/>
                      </a:lnTo>
                      <a:lnTo>
                        <a:pt x="676" y="1145"/>
                      </a:lnTo>
                      <a:lnTo>
                        <a:pt x="643" y="1145"/>
                      </a:lnTo>
                      <a:lnTo>
                        <a:pt x="612" y="1105"/>
                      </a:lnTo>
                      <a:lnTo>
                        <a:pt x="612" y="1064"/>
                      </a:lnTo>
                      <a:lnTo>
                        <a:pt x="612" y="1023"/>
                      </a:lnTo>
                      <a:lnTo>
                        <a:pt x="580" y="983"/>
                      </a:lnTo>
                      <a:lnTo>
                        <a:pt x="547" y="983"/>
                      </a:lnTo>
                      <a:lnTo>
                        <a:pt x="484" y="941"/>
                      </a:lnTo>
                      <a:lnTo>
                        <a:pt x="451" y="941"/>
                      </a:lnTo>
                      <a:lnTo>
                        <a:pt x="419" y="983"/>
                      </a:lnTo>
                      <a:lnTo>
                        <a:pt x="386" y="983"/>
                      </a:lnTo>
                      <a:lnTo>
                        <a:pt x="386" y="1023"/>
                      </a:lnTo>
                      <a:lnTo>
                        <a:pt x="354" y="1023"/>
                      </a:lnTo>
                      <a:lnTo>
                        <a:pt x="323" y="1023"/>
                      </a:lnTo>
                      <a:lnTo>
                        <a:pt x="290" y="1023"/>
                      </a:lnTo>
                      <a:lnTo>
                        <a:pt x="257" y="1023"/>
                      </a:lnTo>
                      <a:lnTo>
                        <a:pt x="226" y="1064"/>
                      </a:lnTo>
                      <a:lnTo>
                        <a:pt x="194" y="1064"/>
                      </a:lnTo>
                      <a:lnTo>
                        <a:pt x="129" y="1064"/>
                      </a:lnTo>
                      <a:lnTo>
                        <a:pt x="97" y="1105"/>
                      </a:lnTo>
                      <a:lnTo>
                        <a:pt x="66" y="1105"/>
                      </a:lnTo>
                      <a:lnTo>
                        <a:pt x="0" y="114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3" name="Freeform 308"/>
                <p:cNvSpPr>
                  <a:spLocks/>
                </p:cNvSpPr>
                <p:nvPr/>
              </p:nvSpPr>
              <p:spPr bwMode="auto">
                <a:xfrm>
                  <a:off x="3416" y="2958"/>
                  <a:ext cx="285" cy="200"/>
                </a:xfrm>
                <a:custGeom>
                  <a:avLst/>
                  <a:gdLst/>
                  <a:ahLst/>
                  <a:cxnLst>
                    <a:cxn ang="0">
                      <a:pos x="772" y="204"/>
                    </a:cxn>
                    <a:cxn ang="0">
                      <a:pos x="772" y="245"/>
                    </a:cxn>
                    <a:cxn ang="0">
                      <a:pos x="804" y="245"/>
                    </a:cxn>
                    <a:cxn ang="0">
                      <a:pos x="804" y="286"/>
                    </a:cxn>
                    <a:cxn ang="0">
                      <a:pos x="772" y="368"/>
                    </a:cxn>
                    <a:cxn ang="0">
                      <a:pos x="740" y="408"/>
                    </a:cxn>
                    <a:cxn ang="0">
                      <a:pos x="643" y="490"/>
                    </a:cxn>
                    <a:cxn ang="0">
                      <a:pos x="482" y="531"/>
                    </a:cxn>
                    <a:cxn ang="0">
                      <a:pos x="386" y="613"/>
                    </a:cxn>
                    <a:cxn ang="0">
                      <a:pos x="353" y="613"/>
                    </a:cxn>
                    <a:cxn ang="0">
                      <a:pos x="323" y="613"/>
                    </a:cxn>
                    <a:cxn ang="0">
                      <a:pos x="290" y="613"/>
                    </a:cxn>
                    <a:cxn ang="0">
                      <a:pos x="257" y="613"/>
                    </a:cxn>
                    <a:cxn ang="0">
                      <a:pos x="257" y="654"/>
                    </a:cxn>
                    <a:cxn ang="0">
                      <a:pos x="225" y="696"/>
                    </a:cxn>
                    <a:cxn ang="0">
                      <a:pos x="225" y="736"/>
                    </a:cxn>
                    <a:cxn ang="0">
                      <a:pos x="192" y="736"/>
                    </a:cxn>
                    <a:cxn ang="0">
                      <a:pos x="192" y="778"/>
                    </a:cxn>
                    <a:cxn ang="0">
                      <a:pos x="162" y="736"/>
                    </a:cxn>
                    <a:cxn ang="0">
                      <a:pos x="129" y="736"/>
                    </a:cxn>
                    <a:cxn ang="0">
                      <a:pos x="96" y="736"/>
                    </a:cxn>
                    <a:cxn ang="0">
                      <a:pos x="64" y="696"/>
                    </a:cxn>
                    <a:cxn ang="0">
                      <a:pos x="64" y="654"/>
                    </a:cxn>
                    <a:cxn ang="0">
                      <a:pos x="33" y="613"/>
                    </a:cxn>
                    <a:cxn ang="0">
                      <a:pos x="33" y="573"/>
                    </a:cxn>
                    <a:cxn ang="0">
                      <a:pos x="0" y="531"/>
                    </a:cxn>
                    <a:cxn ang="0">
                      <a:pos x="0" y="490"/>
                    </a:cxn>
                    <a:cxn ang="0">
                      <a:pos x="33" y="408"/>
                    </a:cxn>
                    <a:cxn ang="0">
                      <a:pos x="64" y="327"/>
                    </a:cxn>
                    <a:cxn ang="0">
                      <a:pos x="96" y="327"/>
                    </a:cxn>
                    <a:cxn ang="0">
                      <a:pos x="96" y="204"/>
                    </a:cxn>
                    <a:cxn ang="0">
                      <a:pos x="162" y="162"/>
                    </a:cxn>
                    <a:cxn ang="0">
                      <a:pos x="192" y="162"/>
                    </a:cxn>
                    <a:cxn ang="0">
                      <a:pos x="225" y="122"/>
                    </a:cxn>
                    <a:cxn ang="0">
                      <a:pos x="290" y="122"/>
                    </a:cxn>
                    <a:cxn ang="0">
                      <a:pos x="323" y="122"/>
                    </a:cxn>
                    <a:cxn ang="0">
                      <a:pos x="353" y="81"/>
                    </a:cxn>
                    <a:cxn ang="0">
                      <a:pos x="386" y="81"/>
                    </a:cxn>
                    <a:cxn ang="0">
                      <a:pos x="419" y="81"/>
                    </a:cxn>
                    <a:cxn ang="0">
                      <a:pos x="451" y="81"/>
                    </a:cxn>
                    <a:cxn ang="0">
                      <a:pos x="482" y="81"/>
                    </a:cxn>
                    <a:cxn ang="0">
                      <a:pos x="482" y="40"/>
                    </a:cxn>
                    <a:cxn ang="0">
                      <a:pos x="515" y="40"/>
                    </a:cxn>
                    <a:cxn ang="0">
                      <a:pos x="547" y="0"/>
                    </a:cxn>
                    <a:cxn ang="0">
                      <a:pos x="580" y="0"/>
                    </a:cxn>
                    <a:cxn ang="0">
                      <a:pos x="643" y="40"/>
                    </a:cxn>
                    <a:cxn ang="0">
                      <a:pos x="676" y="40"/>
                    </a:cxn>
                    <a:cxn ang="0">
                      <a:pos x="708" y="81"/>
                    </a:cxn>
                    <a:cxn ang="0">
                      <a:pos x="708" y="122"/>
                    </a:cxn>
                    <a:cxn ang="0">
                      <a:pos x="708" y="162"/>
                    </a:cxn>
                    <a:cxn ang="0">
                      <a:pos x="740" y="204"/>
                    </a:cxn>
                    <a:cxn ang="0">
                      <a:pos x="772" y="204"/>
                    </a:cxn>
                  </a:cxnLst>
                  <a:rect l="0" t="0" r="r" b="b"/>
                  <a:pathLst>
                    <a:path w="804" h="778">
                      <a:moveTo>
                        <a:pt x="772" y="204"/>
                      </a:moveTo>
                      <a:lnTo>
                        <a:pt x="772" y="245"/>
                      </a:lnTo>
                      <a:lnTo>
                        <a:pt x="804" y="245"/>
                      </a:lnTo>
                      <a:lnTo>
                        <a:pt x="804" y="286"/>
                      </a:lnTo>
                      <a:lnTo>
                        <a:pt x="772" y="368"/>
                      </a:lnTo>
                      <a:lnTo>
                        <a:pt x="740" y="408"/>
                      </a:lnTo>
                      <a:lnTo>
                        <a:pt x="643" y="490"/>
                      </a:lnTo>
                      <a:lnTo>
                        <a:pt x="482" y="531"/>
                      </a:lnTo>
                      <a:lnTo>
                        <a:pt x="386" y="613"/>
                      </a:lnTo>
                      <a:lnTo>
                        <a:pt x="353" y="613"/>
                      </a:lnTo>
                      <a:lnTo>
                        <a:pt x="323" y="613"/>
                      </a:lnTo>
                      <a:lnTo>
                        <a:pt x="290" y="613"/>
                      </a:lnTo>
                      <a:lnTo>
                        <a:pt x="257" y="613"/>
                      </a:lnTo>
                      <a:lnTo>
                        <a:pt x="257" y="654"/>
                      </a:lnTo>
                      <a:lnTo>
                        <a:pt x="225" y="696"/>
                      </a:lnTo>
                      <a:lnTo>
                        <a:pt x="225" y="736"/>
                      </a:lnTo>
                      <a:lnTo>
                        <a:pt x="192" y="736"/>
                      </a:lnTo>
                      <a:lnTo>
                        <a:pt x="192" y="778"/>
                      </a:lnTo>
                      <a:lnTo>
                        <a:pt x="162" y="736"/>
                      </a:lnTo>
                      <a:lnTo>
                        <a:pt x="129" y="736"/>
                      </a:lnTo>
                      <a:lnTo>
                        <a:pt x="96" y="736"/>
                      </a:lnTo>
                      <a:lnTo>
                        <a:pt x="64" y="696"/>
                      </a:lnTo>
                      <a:lnTo>
                        <a:pt x="64" y="654"/>
                      </a:lnTo>
                      <a:lnTo>
                        <a:pt x="33" y="613"/>
                      </a:lnTo>
                      <a:lnTo>
                        <a:pt x="33" y="573"/>
                      </a:lnTo>
                      <a:lnTo>
                        <a:pt x="0" y="531"/>
                      </a:lnTo>
                      <a:lnTo>
                        <a:pt x="0" y="490"/>
                      </a:lnTo>
                      <a:lnTo>
                        <a:pt x="33" y="408"/>
                      </a:lnTo>
                      <a:lnTo>
                        <a:pt x="64" y="327"/>
                      </a:lnTo>
                      <a:lnTo>
                        <a:pt x="96" y="327"/>
                      </a:lnTo>
                      <a:lnTo>
                        <a:pt x="96" y="204"/>
                      </a:lnTo>
                      <a:lnTo>
                        <a:pt x="162" y="162"/>
                      </a:lnTo>
                      <a:lnTo>
                        <a:pt x="192" y="162"/>
                      </a:lnTo>
                      <a:lnTo>
                        <a:pt x="225" y="122"/>
                      </a:lnTo>
                      <a:lnTo>
                        <a:pt x="290" y="122"/>
                      </a:lnTo>
                      <a:lnTo>
                        <a:pt x="323" y="122"/>
                      </a:lnTo>
                      <a:lnTo>
                        <a:pt x="353" y="81"/>
                      </a:lnTo>
                      <a:lnTo>
                        <a:pt x="386" y="81"/>
                      </a:lnTo>
                      <a:lnTo>
                        <a:pt x="419" y="81"/>
                      </a:lnTo>
                      <a:lnTo>
                        <a:pt x="451" y="81"/>
                      </a:lnTo>
                      <a:lnTo>
                        <a:pt x="482" y="81"/>
                      </a:lnTo>
                      <a:lnTo>
                        <a:pt x="482" y="40"/>
                      </a:lnTo>
                      <a:lnTo>
                        <a:pt x="515" y="40"/>
                      </a:lnTo>
                      <a:lnTo>
                        <a:pt x="547" y="0"/>
                      </a:lnTo>
                      <a:lnTo>
                        <a:pt x="580" y="0"/>
                      </a:lnTo>
                      <a:lnTo>
                        <a:pt x="643" y="40"/>
                      </a:lnTo>
                      <a:lnTo>
                        <a:pt x="676" y="40"/>
                      </a:lnTo>
                      <a:lnTo>
                        <a:pt x="708" y="81"/>
                      </a:lnTo>
                      <a:lnTo>
                        <a:pt x="708" y="122"/>
                      </a:lnTo>
                      <a:lnTo>
                        <a:pt x="708" y="162"/>
                      </a:lnTo>
                      <a:lnTo>
                        <a:pt x="740" y="204"/>
                      </a:lnTo>
                      <a:lnTo>
                        <a:pt x="772" y="20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4" name="Freeform 309"/>
                <p:cNvSpPr>
                  <a:spLocks/>
                </p:cNvSpPr>
                <p:nvPr/>
              </p:nvSpPr>
              <p:spPr bwMode="auto">
                <a:xfrm>
                  <a:off x="3153" y="2695"/>
                  <a:ext cx="194" cy="242"/>
                </a:xfrm>
                <a:custGeom>
                  <a:avLst/>
                  <a:gdLst/>
                  <a:ahLst/>
                  <a:cxnLst>
                    <a:cxn ang="0">
                      <a:pos x="290" y="697"/>
                    </a:cxn>
                    <a:cxn ang="0">
                      <a:pos x="225" y="737"/>
                    </a:cxn>
                    <a:cxn ang="0">
                      <a:pos x="161" y="859"/>
                    </a:cxn>
                    <a:cxn ang="0">
                      <a:pos x="130" y="901"/>
                    </a:cxn>
                    <a:cxn ang="0">
                      <a:pos x="97" y="942"/>
                    </a:cxn>
                    <a:cxn ang="0">
                      <a:pos x="64" y="901"/>
                    </a:cxn>
                    <a:cxn ang="0">
                      <a:pos x="33" y="820"/>
                    </a:cxn>
                    <a:cxn ang="0">
                      <a:pos x="33" y="737"/>
                    </a:cxn>
                    <a:cxn ang="0">
                      <a:pos x="33" y="655"/>
                    </a:cxn>
                    <a:cxn ang="0">
                      <a:pos x="0" y="573"/>
                    </a:cxn>
                    <a:cxn ang="0">
                      <a:pos x="33" y="531"/>
                    </a:cxn>
                    <a:cxn ang="0">
                      <a:pos x="64" y="450"/>
                    </a:cxn>
                    <a:cxn ang="0">
                      <a:pos x="33" y="369"/>
                    </a:cxn>
                    <a:cxn ang="0">
                      <a:pos x="33" y="287"/>
                    </a:cxn>
                    <a:cxn ang="0">
                      <a:pos x="0" y="164"/>
                    </a:cxn>
                    <a:cxn ang="0">
                      <a:pos x="64" y="83"/>
                    </a:cxn>
                    <a:cxn ang="0">
                      <a:pos x="130" y="42"/>
                    </a:cxn>
                    <a:cxn ang="0">
                      <a:pos x="161" y="0"/>
                    </a:cxn>
                    <a:cxn ang="0">
                      <a:pos x="194" y="83"/>
                    </a:cxn>
                    <a:cxn ang="0">
                      <a:pos x="225" y="123"/>
                    </a:cxn>
                    <a:cxn ang="0">
                      <a:pos x="290" y="164"/>
                    </a:cxn>
                    <a:cxn ang="0">
                      <a:pos x="354" y="245"/>
                    </a:cxn>
                    <a:cxn ang="0">
                      <a:pos x="387" y="328"/>
                    </a:cxn>
                    <a:cxn ang="0">
                      <a:pos x="418" y="369"/>
                    </a:cxn>
                    <a:cxn ang="0">
                      <a:pos x="483" y="369"/>
                    </a:cxn>
                    <a:cxn ang="0">
                      <a:pos x="515" y="411"/>
                    </a:cxn>
                    <a:cxn ang="0">
                      <a:pos x="547" y="450"/>
                    </a:cxn>
                    <a:cxn ang="0">
                      <a:pos x="515" y="492"/>
                    </a:cxn>
                    <a:cxn ang="0">
                      <a:pos x="483" y="531"/>
                    </a:cxn>
                    <a:cxn ang="0">
                      <a:pos x="418" y="573"/>
                    </a:cxn>
                    <a:cxn ang="0">
                      <a:pos x="354" y="615"/>
                    </a:cxn>
                    <a:cxn ang="0">
                      <a:pos x="322" y="697"/>
                    </a:cxn>
                  </a:cxnLst>
                  <a:rect l="0" t="0" r="r" b="b"/>
                  <a:pathLst>
                    <a:path w="547" h="942">
                      <a:moveTo>
                        <a:pt x="322" y="697"/>
                      </a:moveTo>
                      <a:lnTo>
                        <a:pt x="290" y="697"/>
                      </a:lnTo>
                      <a:lnTo>
                        <a:pt x="258" y="737"/>
                      </a:lnTo>
                      <a:lnTo>
                        <a:pt x="225" y="737"/>
                      </a:lnTo>
                      <a:lnTo>
                        <a:pt x="194" y="820"/>
                      </a:lnTo>
                      <a:lnTo>
                        <a:pt x="161" y="859"/>
                      </a:lnTo>
                      <a:lnTo>
                        <a:pt x="130" y="859"/>
                      </a:lnTo>
                      <a:lnTo>
                        <a:pt x="130" y="901"/>
                      </a:lnTo>
                      <a:lnTo>
                        <a:pt x="97" y="901"/>
                      </a:lnTo>
                      <a:lnTo>
                        <a:pt x="97" y="942"/>
                      </a:lnTo>
                      <a:lnTo>
                        <a:pt x="64" y="942"/>
                      </a:lnTo>
                      <a:lnTo>
                        <a:pt x="64" y="901"/>
                      </a:lnTo>
                      <a:lnTo>
                        <a:pt x="64" y="859"/>
                      </a:lnTo>
                      <a:lnTo>
                        <a:pt x="33" y="820"/>
                      </a:lnTo>
                      <a:lnTo>
                        <a:pt x="33" y="778"/>
                      </a:lnTo>
                      <a:lnTo>
                        <a:pt x="33" y="737"/>
                      </a:lnTo>
                      <a:lnTo>
                        <a:pt x="33" y="697"/>
                      </a:lnTo>
                      <a:lnTo>
                        <a:pt x="33" y="655"/>
                      </a:lnTo>
                      <a:lnTo>
                        <a:pt x="0" y="615"/>
                      </a:lnTo>
                      <a:lnTo>
                        <a:pt x="0" y="573"/>
                      </a:lnTo>
                      <a:lnTo>
                        <a:pt x="0" y="531"/>
                      </a:lnTo>
                      <a:lnTo>
                        <a:pt x="33" y="531"/>
                      </a:lnTo>
                      <a:lnTo>
                        <a:pt x="33" y="492"/>
                      </a:lnTo>
                      <a:lnTo>
                        <a:pt x="64" y="450"/>
                      </a:lnTo>
                      <a:lnTo>
                        <a:pt x="64" y="411"/>
                      </a:lnTo>
                      <a:lnTo>
                        <a:pt x="33" y="369"/>
                      </a:lnTo>
                      <a:lnTo>
                        <a:pt x="33" y="328"/>
                      </a:lnTo>
                      <a:lnTo>
                        <a:pt x="33" y="287"/>
                      </a:lnTo>
                      <a:lnTo>
                        <a:pt x="33" y="205"/>
                      </a:lnTo>
                      <a:lnTo>
                        <a:pt x="0" y="164"/>
                      </a:lnTo>
                      <a:lnTo>
                        <a:pt x="33" y="123"/>
                      </a:lnTo>
                      <a:lnTo>
                        <a:pt x="64" y="83"/>
                      </a:lnTo>
                      <a:lnTo>
                        <a:pt x="97" y="42"/>
                      </a:lnTo>
                      <a:lnTo>
                        <a:pt x="130" y="42"/>
                      </a:lnTo>
                      <a:lnTo>
                        <a:pt x="130" y="0"/>
                      </a:lnTo>
                      <a:lnTo>
                        <a:pt x="161" y="0"/>
                      </a:lnTo>
                      <a:lnTo>
                        <a:pt x="194" y="42"/>
                      </a:lnTo>
                      <a:lnTo>
                        <a:pt x="194" y="83"/>
                      </a:lnTo>
                      <a:lnTo>
                        <a:pt x="225" y="83"/>
                      </a:lnTo>
                      <a:lnTo>
                        <a:pt x="225" y="123"/>
                      </a:lnTo>
                      <a:lnTo>
                        <a:pt x="258" y="164"/>
                      </a:lnTo>
                      <a:lnTo>
                        <a:pt x="290" y="164"/>
                      </a:lnTo>
                      <a:lnTo>
                        <a:pt x="322" y="205"/>
                      </a:lnTo>
                      <a:lnTo>
                        <a:pt x="354" y="245"/>
                      </a:lnTo>
                      <a:lnTo>
                        <a:pt x="387" y="245"/>
                      </a:lnTo>
                      <a:lnTo>
                        <a:pt x="387" y="328"/>
                      </a:lnTo>
                      <a:lnTo>
                        <a:pt x="418" y="328"/>
                      </a:lnTo>
                      <a:lnTo>
                        <a:pt x="418" y="369"/>
                      </a:lnTo>
                      <a:lnTo>
                        <a:pt x="451" y="369"/>
                      </a:lnTo>
                      <a:lnTo>
                        <a:pt x="483" y="369"/>
                      </a:lnTo>
                      <a:lnTo>
                        <a:pt x="483" y="411"/>
                      </a:lnTo>
                      <a:lnTo>
                        <a:pt x="515" y="411"/>
                      </a:lnTo>
                      <a:lnTo>
                        <a:pt x="515" y="450"/>
                      </a:lnTo>
                      <a:lnTo>
                        <a:pt x="547" y="450"/>
                      </a:lnTo>
                      <a:lnTo>
                        <a:pt x="547" y="492"/>
                      </a:lnTo>
                      <a:lnTo>
                        <a:pt x="515" y="492"/>
                      </a:lnTo>
                      <a:lnTo>
                        <a:pt x="515" y="531"/>
                      </a:lnTo>
                      <a:lnTo>
                        <a:pt x="483" y="531"/>
                      </a:lnTo>
                      <a:lnTo>
                        <a:pt x="451" y="531"/>
                      </a:lnTo>
                      <a:lnTo>
                        <a:pt x="418" y="573"/>
                      </a:lnTo>
                      <a:lnTo>
                        <a:pt x="387" y="615"/>
                      </a:lnTo>
                      <a:lnTo>
                        <a:pt x="354" y="615"/>
                      </a:lnTo>
                      <a:lnTo>
                        <a:pt x="322" y="655"/>
                      </a:lnTo>
                      <a:lnTo>
                        <a:pt x="322"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5" name="Freeform 310"/>
                <p:cNvSpPr>
                  <a:spLocks/>
                </p:cNvSpPr>
                <p:nvPr/>
              </p:nvSpPr>
              <p:spPr bwMode="auto">
                <a:xfrm>
                  <a:off x="2754" y="2747"/>
                  <a:ext cx="330" cy="158"/>
                </a:xfrm>
                <a:custGeom>
                  <a:avLst/>
                  <a:gdLst/>
                  <a:ahLst/>
                  <a:cxnLst>
                    <a:cxn ang="0">
                      <a:pos x="933" y="533"/>
                    </a:cxn>
                    <a:cxn ang="0">
                      <a:pos x="901" y="533"/>
                    </a:cxn>
                    <a:cxn ang="0">
                      <a:pos x="868" y="573"/>
                    </a:cxn>
                    <a:cxn ang="0">
                      <a:pos x="805" y="614"/>
                    </a:cxn>
                    <a:cxn ang="0">
                      <a:pos x="772" y="573"/>
                    </a:cxn>
                    <a:cxn ang="0">
                      <a:pos x="772" y="533"/>
                    </a:cxn>
                    <a:cxn ang="0">
                      <a:pos x="740" y="533"/>
                    </a:cxn>
                    <a:cxn ang="0">
                      <a:pos x="740" y="492"/>
                    </a:cxn>
                    <a:cxn ang="0">
                      <a:pos x="676" y="533"/>
                    </a:cxn>
                    <a:cxn ang="0">
                      <a:pos x="644" y="533"/>
                    </a:cxn>
                    <a:cxn ang="0">
                      <a:pos x="579" y="533"/>
                    </a:cxn>
                    <a:cxn ang="0">
                      <a:pos x="515" y="573"/>
                    </a:cxn>
                    <a:cxn ang="0">
                      <a:pos x="418" y="573"/>
                    </a:cxn>
                    <a:cxn ang="0">
                      <a:pos x="387" y="573"/>
                    </a:cxn>
                    <a:cxn ang="0">
                      <a:pos x="321" y="573"/>
                    </a:cxn>
                    <a:cxn ang="0">
                      <a:pos x="225" y="573"/>
                    </a:cxn>
                    <a:cxn ang="0">
                      <a:pos x="193" y="573"/>
                    </a:cxn>
                    <a:cxn ang="0">
                      <a:pos x="193" y="533"/>
                    </a:cxn>
                    <a:cxn ang="0">
                      <a:pos x="161" y="533"/>
                    </a:cxn>
                    <a:cxn ang="0">
                      <a:pos x="129" y="533"/>
                    </a:cxn>
                    <a:cxn ang="0">
                      <a:pos x="129" y="492"/>
                    </a:cxn>
                    <a:cxn ang="0">
                      <a:pos x="129" y="450"/>
                    </a:cxn>
                    <a:cxn ang="0">
                      <a:pos x="97" y="450"/>
                    </a:cxn>
                    <a:cxn ang="0">
                      <a:pos x="64" y="410"/>
                    </a:cxn>
                    <a:cxn ang="0">
                      <a:pos x="33" y="410"/>
                    </a:cxn>
                    <a:cxn ang="0">
                      <a:pos x="0" y="369"/>
                    </a:cxn>
                    <a:cxn ang="0">
                      <a:pos x="0" y="327"/>
                    </a:cxn>
                    <a:cxn ang="0">
                      <a:pos x="0" y="287"/>
                    </a:cxn>
                    <a:cxn ang="0">
                      <a:pos x="0" y="246"/>
                    </a:cxn>
                    <a:cxn ang="0">
                      <a:pos x="97" y="206"/>
                    </a:cxn>
                    <a:cxn ang="0">
                      <a:pos x="97" y="164"/>
                    </a:cxn>
                    <a:cxn ang="0">
                      <a:pos x="97" y="122"/>
                    </a:cxn>
                    <a:cxn ang="0">
                      <a:pos x="129" y="83"/>
                    </a:cxn>
                    <a:cxn ang="0">
                      <a:pos x="129" y="41"/>
                    </a:cxn>
                    <a:cxn ang="0">
                      <a:pos x="129" y="0"/>
                    </a:cxn>
                    <a:cxn ang="0">
                      <a:pos x="161" y="0"/>
                    </a:cxn>
                    <a:cxn ang="0">
                      <a:pos x="225" y="0"/>
                    </a:cxn>
                    <a:cxn ang="0">
                      <a:pos x="257" y="0"/>
                    </a:cxn>
                    <a:cxn ang="0">
                      <a:pos x="321" y="0"/>
                    </a:cxn>
                    <a:cxn ang="0">
                      <a:pos x="387" y="0"/>
                    </a:cxn>
                    <a:cxn ang="0">
                      <a:pos x="418" y="0"/>
                    </a:cxn>
                    <a:cxn ang="0">
                      <a:pos x="451" y="0"/>
                    </a:cxn>
                    <a:cxn ang="0">
                      <a:pos x="482" y="41"/>
                    </a:cxn>
                    <a:cxn ang="0">
                      <a:pos x="547" y="83"/>
                    </a:cxn>
                    <a:cxn ang="0">
                      <a:pos x="579" y="122"/>
                    </a:cxn>
                    <a:cxn ang="0">
                      <a:pos x="611" y="122"/>
                    </a:cxn>
                    <a:cxn ang="0">
                      <a:pos x="611" y="164"/>
                    </a:cxn>
                    <a:cxn ang="0">
                      <a:pos x="644" y="164"/>
                    </a:cxn>
                    <a:cxn ang="0">
                      <a:pos x="644" y="206"/>
                    </a:cxn>
                    <a:cxn ang="0">
                      <a:pos x="676" y="206"/>
                    </a:cxn>
                    <a:cxn ang="0">
                      <a:pos x="708" y="246"/>
                    </a:cxn>
                    <a:cxn ang="0">
                      <a:pos x="708" y="327"/>
                    </a:cxn>
                    <a:cxn ang="0">
                      <a:pos x="740" y="327"/>
                    </a:cxn>
                    <a:cxn ang="0">
                      <a:pos x="772" y="327"/>
                    </a:cxn>
                    <a:cxn ang="0">
                      <a:pos x="772" y="369"/>
                    </a:cxn>
                    <a:cxn ang="0">
                      <a:pos x="805" y="369"/>
                    </a:cxn>
                    <a:cxn ang="0">
                      <a:pos x="836" y="450"/>
                    </a:cxn>
                    <a:cxn ang="0">
                      <a:pos x="868" y="492"/>
                    </a:cxn>
                    <a:cxn ang="0">
                      <a:pos x="901" y="492"/>
                    </a:cxn>
                    <a:cxn ang="0">
                      <a:pos x="933" y="533"/>
                    </a:cxn>
                  </a:cxnLst>
                  <a:rect l="0" t="0" r="r" b="b"/>
                  <a:pathLst>
                    <a:path w="933" h="614">
                      <a:moveTo>
                        <a:pt x="933" y="533"/>
                      </a:moveTo>
                      <a:lnTo>
                        <a:pt x="901" y="533"/>
                      </a:lnTo>
                      <a:lnTo>
                        <a:pt x="868" y="573"/>
                      </a:lnTo>
                      <a:lnTo>
                        <a:pt x="805" y="614"/>
                      </a:lnTo>
                      <a:lnTo>
                        <a:pt x="772" y="573"/>
                      </a:lnTo>
                      <a:lnTo>
                        <a:pt x="772" y="533"/>
                      </a:lnTo>
                      <a:lnTo>
                        <a:pt x="740" y="533"/>
                      </a:lnTo>
                      <a:lnTo>
                        <a:pt x="740" y="492"/>
                      </a:lnTo>
                      <a:lnTo>
                        <a:pt x="676" y="533"/>
                      </a:lnTo>
                      <a:lnTo>
                        <a:pt x="644" y="533"/>
                      </a:lnTo>
                      <a:lnTo>
                        <a:pt x="579" y="533"/>
                      </a:lnTo>
                      <a:lnTo>
                        <a:pt x="515" y="573"/>
                      </a:lnTo>
                      <a:lnTo>
                        <a:pt x="418" y="573"/>
                      </a:lnTo>
                      <a:lnTo>
                        <a:pt x="387" y="573"/>
                      </a:lnTo>
                      <a:lnTo>
                        <a:pt x="321" y="573"/>
                      </a:lnTo>
                      <a:lnTo>
                        <a:pt x="225" y="573"/>
                      </a:lnTo>
                      <a:lnTo>
                        <a:pt x="193" y="573"/>
                      </a:lnTo>
                      <a:lnTo>
                        <a:pt x="193" y="533"/>
                      </a:lnTo>
                      <a:lnTo>
                        <a:pt x="161" y="533"/>
                      </a:lnTo>
                      <a:lnTo>
                        <a:pt x="129" y="533"/>
                      </a:lnTo>
                      <a:lnTo>
                        <a:pt x="129" y="492"/>
                      </a:lnTo>
                      <a:lnTo>
                        <a:pt x="129" y="450"/>
                      </a:lnTo>
                      <a:lnTo>
                        <a:pt x="97" y="450"/>
                      </a:lnTo>
                      <a:lnTo>
                        <a:pt x="64" y="410"/>
                      </a:lnTo>
                      <a:lnTo>
                        <a:pt x="33" y="410"/>
                      </a:lnTo>
                      <a:lnTo>
                        <a:pt x="0" y="369"/>
                      </a:lnTo>
                      <a:lnTo>
                        <a:pt x="0" y="327"/>
                      </a:lnTo>
                      <a:lnTo>
                        <a:pt x="0" y="287"/>
                      </a:lnTo>
                      <a:lnTo>
                        <a:pt x="0" y="246"/>
                      </a:lnTo>
                      <a:lnTo>
                        <a:pt x="97" y="206"/>
                      </a:lnTo>
                      <a:lnTo>
                        <a:pt x="97" y="164"/>
                      </a:lnTo>
                      <a:lnTo>
                        <a:pt x="97" y="122"/>
                      </a:lnTo>
                      <a:lnTo>
                        <a:pt x="129" y="83"/>
                      </a:lnTo>
                      <a:lnTo>
                        <a:pt x="129" y="41"/>
                      </a:lnTo>
                      <a:lnTo>
                        <a:pt x="129" y="0"/>
                      </a:lnTo>
                      <a:lnTo>
                        <a:pt x="161" y="0"/>
                      </a:lnTo>
                      <a:lnTo>
                        <a:pt x="225" y="0"/>
                      </a:lnTo>
                      <a:lnTo>
                        <a:pt x="257" y="0"/>
                      </a:lnTo>
                      <a:lnTo>
                        <a:pt x="321" y="0"/>
                      </a:lnTo>
                      <a:lnTo>
                        <a:pt x="387" y="0"/>
                      </a:lnTo>
                      <a:lnTo>
                        <a:pt x="418" y="0"/>
                      </a:lnTo>
                      <a:lnTo>
                        <a:pt x="451" y="0"/>
                      </a:lnTo>
                      <a:lnTo>
                        <a:pt x="482" y="41"/>
                      </a:lnTo>
                      <a:lnTo>
                        <a:pt x="547" y="83"/>
                      </a:lnTo>
                      <a:lnTo>
                        <a:pt x="579" y="122"/>
                      </a:lnTo>
                      <a:lnTo>
                        <a:pt x="611" y="122"/>
                      </a:lnTo>
                      <a:lnTo>
                        <a:pt x="611" y="164"/>
                      </a:lnTo>
                      <a:lnTo>
                        <a:pt x="644" y="164"/>
                      </a:lnTo>
                      <a:lnTo>
                        <a:pt x="644" y="206"/>
                      </a:lnTo>
                      <a:lnTo>
                        <a:pt x="676" y="206"/>
                      </a:lnTo>
                      <a:lnTo>
                        <a:pt x="708" y="246"/>
                      </a:lnTo>
                      <a:lnTo>
                        <a:pt x="708" y="327"/>
                      </a:lnTo>
                      <a:lnTo>
                        <a:pt x="740" y="327"/>
                      </a:lnTo>
                      <a:lnTo>
                        <a:pt x="772" y="327"/>
                      </a:lnTo>
                      <a:lnTo>
                        <a:pt x="772" y="369"/>
                      </a:lnTo>
                      <a:lnTo>
                        <a:pt x="805" y="369"/>
                      </a:lnTo>
                      <a:lnTo>
                        <a:pt x="836" y="450"/>
                      </a:lnTo>
                      <a:lnTo>
                        <a:pt x="868" y="492"/>
                      </a:lnTo>
                      <a:lnTo>
                        <a:pt x="901" y="492"/>
                      </a:lnTo>
                      <a:lnTo>
                        <a:pt x="933"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6" name="Freeform 311"/>
                <p:cNvSpPr>
                  <a:spLocks/>
                </p:cNvSpPr>
                <p:nvPr/>
              </p:nvSpPr>
              <p:spPr bwMode="auto">
                <a:xfrm>
                  <a:off x="3564" y="2043"/>
                  <a:ext cx="307" cy="199"/>
                </a:xfrm>
                <a:custGeom>
                  <a:avLst/>
                  <a:gdLst/>
                  <a:ahLst/>
                  <a:cxnLst>
                    <a:cxn ang="0">
                      <a:pos x="868" y="532"/>
                    </a:cxn>
                    <a:cxn ang="0">
                      <a:pos x="803" y="573"/>
                    </a:cxn>
                    <a:cxn ang="0">
                      <a:pos x="739" y="615"/>
                    </a:cxn>
                    <a:cxn ang="0">
                      <a:pos x="675" y="615"/>
                    </a:cxn>
                    <a:cxn ang="0">
                      <a:pos x="611" y="696"/>
                    </a:cxn>
                    <a:cxn ang="0">
                      <a:pos x="546" y="737"/>
                    </a:cxn>
                    <a:cxn ang="0">
                      <a:pos x="514" y="778"/>
                    </a:cxn>
                    <a:cxn ang="0">
                      <a:pos x="418" y="778"/>
                    </a:cxn>
                    <a:cxn ang="0">
                      <a:pos x="354" y="696"/>
                    </a:cxn>
                    <a:cxn ang="0">
                      <a:pos x="289" y="654"/>
                    </a:cxn>
                    <a:cxn ang="0">
                      <a:pos x="224" y="654"/>
                    </a:cxn>
                    <a:cxn ang="0">
                      <a:pos x="161" y="654"/>
                    </a:cxn>
                    <a:cxn ang="0">
                      <a:pos x="96" y="654"/>
                    </a:cxn>
                    <a:cxn ang="0">
                      <a:pos x="32" y="696"/>
                    </a:cxn>
                    <a:cxn ang="0">
                      <a:pos x="32" y="615"/>
                    </a:cxn>
                    <a:cxn ang="0">
                      <a:pos x="32" y="532"/>
                    </a:cxn>
                    <a:cxn ang="0">
                      <a:pos x="32" y="450"/>
                    </a:cxn>
                    <a:cxn ang="0">
                      <a:pos x="32" y="368"/>
                    </a:cxn>
                    <a:cxn ang="0">
                      <a:pos x="64" y="327"/>
                    </a:cxn>
                    <a:cxn ang="0">
                      <a:pos x="128" y="287"/>
                    </a:cxn>
                    <a:cxn ang="0">
                      <a:pos x="224" y="245"/>
                    </a:cxn>
                    <a:cxn ang="0">
                      <a:pos x="321" y="245"/>
                    </a:cxn>
                    <a:cxn ang="0">
                      <a:pos x="385" y="245"/>
                    </a:cxn>
                    <a:cxn ang="0">
                      <a:pos x="482" y="204"/>
                    </a:cxn>
                    <a:cxn ang="0">
                      <a:pos x="546" y="123"/>
                    </a:cxn>
                    <a:cxn ang="0">
                      <a:pos x="611" y="40"/>
                    </a:cxn>
                    <a:cxn ang="0">
                      <a:pos x="675" y="0"/>
                    </a:cxn>
                    <a:cxn ang="0">
                      <a:pos x="706" y="82"/>
                    </a:cxn>
                    <a:cxn ang="0">
                      <a:pos x="706" y="164"/>
                    </a:cxn>
                    <a:cxn ang="0">
                      <a:pos x="739" y="245"/>
                    </a:cxn>
                    <a:cxn ang="0">
                      <a:pos x="772" y="327"/>
                    </a:cxn>
                    <a:cxn ang="0">
                      <a:pos x="772" y="410"/>
                    </a:cxn>
                    <a:cxn ang="0">
                      <a:pos x="835" y="450"/>
                    </a:cxn>
                  </a:cxnLst>
                  <a:rect l="0" t="0" r="r" b="b"/>
                  <a:pathLst>
                    <a:path w="868" h="778">
                      <a:moveTo>
                        <a:pt x="868" y="492"/>
                      </a:moveTo>
                      <a:lnTo>
                        <a:pt x="868" y="532"/>
                      </a:lnTo>
                      <a:lnTo>
                        <a:pt x="835" y="573"/>
                      </a:lnTo>
                      <a:lnTo>
                        <a:pt x="803" y="573"/>
                      </a:lnTo>
                      <a:lnTo>
                        <a:pt x="772" y="615"/>
                      </a:lnTo>
                      <a:lnTo>
                        <a:pt x="739" y="615"/>
                      </a:lnTo>
                      <a:lnTo>
                        <a:pt x="706" y="615"/>
                      </a:lnTo>
                      <a:lnTo>
                        <a:pt x="675" y="615"/>
                      </a:lnTo>
                      <a:lnTo>
                        <a:pt x="643" y="654"/>
                      </a:lnTo>
                      <a:lnTo>
                        <a:pt x="611" y="696"/>
                      </a:lnTo>
                      <a:lnTo>
                        <a:pt x="578" y="696"/>
                      </a:lnTo>
                      <a:lnTo>
                        <a:pt x="546" y="737"/>
                      </a:lnTo>
                      <a:lnTo>
                        <a:pt x="546" y="778"/>
                      </a:lnTo>
                      <a:lnTo>
                        <a:pt x="514" y="778"/>
                      </a:lnTo>
                      <a:lnTo>
                        <a:pt x="482" y="778"/>
                      </a:lnTo>
                      <a:lnTo>
                        <a:pt x="418" y="778"/>
                      </a:lnTo>
                      <a:lnTo>
                        <a:pt x="385" y="737"/>
                      </a:lnTo>
                      <a:lnTo>
                        <a:pt x="354" y="696"/>
                      </a:lnTo>
                      <a:lnTo>
                        <a:pt x="321" y="696"/>
                      </a:lnTo>
                      <a:lnTo>
                        <a:pt x="289" y="654"/>
                      </a:lnTo>
                      <a:lnTo>
                        <a:pt x="257" y="654"/>
                      </a:lnTo>
                      <a:lnTo>
                        <a:pt x="224" y="654"/>
                      </a:lnTo>
                      <a:lnTo>
                        <a:pt x="192" y="654"/>
                      </a:lnTo>
                      <a:lnTo>
                        <a:pt x="161" y="654"/>
                      </a:lnTo>
                      <a:lnTo>
                        <a:pt x="128" y="654"/>
                      </a:lnTo>
                      <a:lnTo>
                        <a:pt x="96" y="654"/>
                      </a:lnTo>
                      <a:lnTo>
                        <a:pt x="64" y="654"/>
                      </a:lnTo>
                      <a:lnTo>
                        <a:pt x="32" y="696"/>
                      </a:lnTo>
                      <a:lnTo>
                        <a:pt x="32" y="654"/>
                      </a:lnTo>
                      <a:lnTo>
                        <a:pt x="32" y="615"/>
                      </a:lnTo>
                      <a:lnTo>
                        <a:pt x="0" y="573"/>
                      </a:lnTo>
                      <a:lnTo>
                        <a:pt x="32" y="532"/>
                      </a:lnTo>
                      <a:lnTo>
                        <a:pt x="32" y="492"/>
                      </a:lnTo>
                      <a:lnTo>
                        <a:pt x="32" y="450"/>
                      </a:lnTo>
                      <a:lnTo>
                        <a:pt x="32" y="410"/>
                      </a:lnTo>
                      <a:lnTo>
                        <a:pt x="32" y="368"/>
                      </a:lnTo>
                      <a:lnTo>
                        <a:pt x="32" y="327"/>
                      </a:lnTo>
                      <a:lnTo>
                        <a:pt x="64" y="327"/>
                      </a:lnTo>
                      <a:lnTo>
                        <a:pt x="96" y="327"/>
                      </a:lnTo>
                      <a:lnTo>
                        <a:pt x="128" y="287"/>
                      </a:lnTo>
                      <a:lnTo>
                        <a:pt x="161" y="287"/>
                      </a:lnTo>
                      <a:lnTo>
                        <a:pt x="224" y="245"/>
                      </a:lnTo>
                      <a:lnTo>
                        <a:pt x="257" y="245"/>
                      </a:lnTo>
                      <a:lnTo>
                        <a:pt x="321" y="245"/>
                      </a:lnTo>
                      <a:lnTo>
                        <a:pt x="354" y="245"/>
                      </a:lnTo>
                      <a:lnTo>
                        <a:pt x="385" y="245"/>
                      </a:lnTo>
                      <a:lnTo>
                        <a:pt x="449" y="204"/>
                      </a:lnTo>
                      <a:lnTo>
                        <a:pt x="482" y="204"/>
                      </a:lnTo>
                      <a:lnTo>
                        <a:pt x="514" y="164"/>
                      </a:lnTo>
                      <a:lnTo>
                        <a:pt x="546" y="123"/>
                      </a:lnTo>
                      <a:lnTo>
                        <a:pt x="578" y="82"/>
                      </a:lnTo>
                      <a:lnTo>
                        <a:pt x="611" y="40"/>
                      </a:lnTo>
                      <a:lnTo>
                        <a:pt x="643" y="40"/>
                      </a:lnTo>
                      <a:lnTo>
                        <a:pt x="675" y="0"/>
                      </a:lnTo>
                      <a:lnTo>
                        <a:pt x="675" y="40"/>
                      </a:lnTo>
                      <a:lnTo>
                        <a:pt x="706" y="82"/>
                      </a:lnTo>
                      <a:lnTo>
                        <a:pt x="706" y="123"/>
                      </a:lnTo>
                      <a:lnTo>
                        <a:pt x="706" y="164"/>
                      </a:lnTo>
                      <a:lnTo>
                        <a:pt x="739" y="204"/>
                      </a:lnTo>
                      <a:lnTo>
                        <a:pt x="739" y="245"/>
                      </a:lnTo>
                      <a:lnTo>
                        <a:pt x="739" y="327"/>
                      </a:lnTo>
                      <a:lnTo>
                        <a:pt x="772" y="327"/>
                      </a:lnTo>
                      <a:lnTo>
                        <a:pt x="772" y="368"/>
                      </a:lnTo>
                      <a:lnTo>
                        <a:pt x="772" y="410"/>
                      </a:lnTo>
                      <a:lnTo>
                        <a:pt x="803" y="450"/>
                      </a:lnTo>
                      <a:lnTo>
                        <a:pt x="835" y="450"/>
                      </a:lnTo>
                      <a:lnTo>
                        <a:pt x="868" y="4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7" name="Freeform 312"/>
                <p:cNvSpPr>
                  <a:spLocks/>
                </p:cNvSpPr>
                <p:nvPr/>
              </p:nvSpPr>
              <p:spPr bwMode="auto">
                <a:xfrm>
                  <a:off x="3585" y="2149"/>
                  <a:ext cx="478" cy="336"/>
                </a:xfrm>
                <a:custGeom>
                  <a:avLst/>
                  <a:gdLst/>
                  <a:ahLst/>
                  <a:cxnLst>
                    <a:cxn ang="0">
                      <a:pos x="1061" y="941"/>
                    </a:cxn>
                    <a:cxn ang="0">
                      <a:pos x="997" y="983"/>
                    </a:cxn>
                    <a:cxn ang="0">
                      <a:pos x="932" y="941"/>
                    </a:cxn>
                    <a:cxn ang="0">
                      <a:pos x="899" y="900"/>
                    </a:cxn>
                    <a:cxn ang="0">
                      <a:pos x="836" y="900"/>
                    </a:cxn>
                    <a:cxn ang="0">
                      <a:pos x="804" y="941"/>
                    </a:cxn>
                    <a:cxn ang="0">
                      <a:pos x="771" y="1023"/>
                    </a:cxn>
                    <a:cxn ang="0">
                      <a:pos x="708" y="1188"/>
                    </a:cxn>
                    <a:cxn ang="0">
                      <a:pos x="642" y="1227"/>
                    </a:cxn>
                    <a:cxn ang="0">
                      <a:pos x="579" y="1188"/>
                    </a:cxn>
                    <a:cxn ang="0">
                      <a:pos x="514" y="1188"/>
                    </a:cxn>
                    <a:cxn ang="0">
                      <a:pos x="482" y="1227"/>
                    </a:cxn>
                    <a:cxn ang="0">
                      <a:pos x="418" y="1269"/>
                    </a:cxn>
                    <a:cxn ang="0">
                      <a:pos x="385" y="1269"/>
                    </a:cxn>
                    <a:cxn ang="0">
                      <a:pos x="321" y="1227"/>
                    </a:cxn>
                    <a:cxn ang="0">
                      <a:pos x="290" y="1188"/>
                    </a:cxn>
                    <a:cxn ang="0">
                      <a:pos x="290" y="1106"/>
                    </a:cxn>
                    <a:cxn ang="0">
                      <a:pos x="225" y="1023"/>
                    </a:cxn>
                    <a:cxn ang="0">
                      <a:pos x="193" y="941"/>
                    </a:cxn>
                    <a:cxn ang="0">
                      <a:pos x="128" y="900"/>
                    </a:cxn>
                    <a:cxn ang="0">
                      <a:pos x="64" y="819"/>
                    </a:cxn>
                    <a:cxn ang="0">
                      <a:pos x="97" y="736"/>
                    </a:cxn>
                    <a:cxn ang="0">
                      <a:pos x="97" y="655"/>
                    </a:cxn>
                    <a:cxn ang="0">
                      <a:pos x="64" y="572"/>
                    </a:cxn>
                    <a:cxn ang="0">
                      <a:pos x="33" y="491"/>
                    </a:cxn>
                    <a:cxn ang="0">
                      <a:pos x="33" y="368"/>
                    </a:cxn>
                    <a:cxn ang="0">
                      <a:pos x="0" y="244"/>
                    </a:cxn>
                    <a:cxn ang="0">
                      <a:pos x="64" y="244"/>
                    </a:cxn>
                    <a:cxn ang="0">
                      <a:pos x="128" y="244"/>
                    </a:cxn>
                    <a:cxn ang="0">
                      <a:pos x="193" y="244"/>
                    </a:cxn>
                    <a:cxn ang="0">
                      <a:pos x="257" y="286"/>
                    </a:cxn>
                    <a:cxn ang="0">
                      <a:pos x="321" y="328"/>
                    </a:cxn>
                    <a:cxn ang="0">
                      <a:pos x="418" y="368"/>
                    </a:cxn>
                    <a:cxn ang="0">
                      <a:pos x="482" y="368"/>
                    </a:cxn>
                    <a:cxn ang="0">
                      <a:pos x="514" y="286"/>
                    </a:cxn>
                    <a:cxn ang="0">
                      <a:pos x="579" y="244"/>
                    </a:cxn>
                    <a:cxn ang="0">
                      <a:pos x="642" y="205"/>
                    </a:cxn>
                    <a:cxn ang="0">
                      <a:pos x="708" y="205"/>
                    </a:cxn>
                    <a:cxn ang="0">
                      <a:pos x="771" y="163"/>
                    </a:cxn>
                    <a:cxn ang="0">
                      <a:pos x="804" y="82"/>
                    </a:cxn>
                    <a:cxn ang="0">
                      <a:pos x="869" y="40"/>
                    </a:cxn>
                    <a:cxn ang="0">
                      <a:pos x="932" y="40"/>
                    </a:cxn>
                    <a:cxn ang="0">
                      <a:pos x="997" y="0"/>
                    </a:cxn>
                    <a:cxn ang="0">
                      <a:pos x="1061" y="0"/>
                    </a:cxn>
                    <a:cxn ang="0">
                      <a:pos x="1126" y="40"/>
                    </a:cxn>
                    <a:cxn ang="0">
                      <a:pos x="1189" y="82"/>
                    </a:cxn>
                    <a:cxn ang="0">
                      <a:pos x="1222" y="163"/>
                    </a:cxn>
                    <a:cxn ang="0">
                      <a:pos x="1222" y="244"/>
                    </a:cxn>
                    <a:cxn ang="0">
                      <a:pos x="1254" y="286"/>
                    </a:cxn>
                    <a:cxn ang="0">
                      <a:pos x="1319" y="368"/>
                    </a:cxn>
                    <a:cxn ang="0">
                      <a:pos x="1350" y="450"/>
                    </a:cxn>
                    <a:cxn ang="0">
                      <a:pos x="1319" y="450"/>
                    </a:cxn>
                    <a:cxn ang="0">
                      <a:pos x="1287" y="532"/>
                    </a:cxn>
                    <a:cxn ang="0">
                      <a:pos x="1222" y="532"/>
                    </a:cxn>
                    <a:cxn ang="0">
                      <a:pos x="1189" y="614"/>
                    </a:cxn>
                    <a:cxn ang="0">
                      <a:pos x="1158" y="655"/>
                    </a:cxn>
                    <a:cxn ang="0">
                      <a:pos x="1158" y="736"/>
                    </a:cxn>
                    <a:cxn ang="0">
                      <a:pos x="1126" y="778"/>
                    </a:cxn>
                    <a:cxn ang="0">
                      <a:pos x="1126" y="860"/>
                    </a:cxn>
                    <a:cxn ang="0">
                      <a:pos x="1093" y="941"/>
                    </a:cxn>
                  </a:cxnLst>
                  <a:rect l="0" t="0" r="r" b="b"/>
                  <a:pathLst>
                    <a:path w="1350" h="1311">
                      <a:moveTo>
                        <a:pt x="1093" y="941"/>
                      </a:moveTo>
                      <a:lnTo>
                        <a:pt x="1061" y="941"/>
                      </a:lnTo>
                      <a:lnTo>
                        <a:pt x="1030" y="983"/>
                      </a:lnTo>
                      <a:lnTo>
                        <a:pt x="997" y="983"/>
                      </a:lnTo>
                      <a:lnTo>
                        <a:pt x="965" y="983"/>
                      </a:lnTo>
                      <a:lnTo>
                        <a:pt x="932" y="941"/>
                      </a:lnTo>
                      <a:lnTo>
                        <a:pt x="899" y="941"/>
                      </a:lnTo>
                      <a:lnTo>
                        <a:pt x="899" y="900"/>
                      </a:lnTo>
                      <a:lnTo>
                        <a:pt x="869" y="900"/>
                      </a:lnTo>
                      <a:lnTo>
                        <a:pt x="836" y="900"/>
                      </a:lnTo>
                      <a:lnTo>
                        <a:pt x="836" y="941"/>
                      </a:lnTo>
                      <a:lnTo>
                        <a:pt x="804" y="941"/>
                      </a:lnTo>
                      <a:lnTo>
                        <a:pt x="804" y="983"/>
                      </a:lnTo>
                      <a:lnTo>
                        <a:pt x="771" y="1023"/>
                      </a:lnTo>
                      <a:lnTo>
                        <a:pt x="740" y="1106"/>
                      </a:lnTo>
                      <a:lnTo>
                        <a:pt x="708" y="1188"/>
                      </a:lnTo>
                      <a:lnTo>
                        <a:pt x="675" y="1227"/>
                      </a:lnTo>
                      <a:lnTo>
                        <a:pt x="642" y="1227"/>
                      </a:lnTo>
                      <a:lnTo>
                        <a:pt x="611" y="1227"/>
                      </a:lnTo>
                      <a:lnTo>
                        <a:pt x="579" y="1188"/>
                      </a:lnTo>
                      <a:lnTo>
                        <a:pt x="547" y="1188"/>
                      </a:lnTo>
                      <a:lnTo>
                        <a:pt x="514" y="1188"/>
                      </a:lnTo>
                      <a:lnTo>
                        <a:pt x="482" y="1188"/>
                      </a:lnTo>
                      <a:lnTo>
                        <a:pt x="482" y="1227"/>
                      </a:lnTo>
                      <a:lnTo>
                        <a:pt x="451" y="1269"/>
                      </a:lnTo>
                      <a:lnTo>
                        <a:pt x="418" y="1269"/>
                      </a:lnTo>
                      <a:lnTo>
                        <a:pt x="418" y="1311"/>
                      </a:lnTo>
                      <a:lnTo>
                        <a:pt x="385" y="1269"/>
                      </a:lnTo>
                      <a:lnTo>
                        <a:pt x="354" y="1269"/>
                      </a:lnTo>
                      <a:lnTo>
                        <a:pt x="321" y="1227"/>
                      </a:lnTo>
                      <a:lnTo>
                        <a:pt x="290" y="1227"/>
                      </a:lnTo>
                      <a:lnTo>
                        <a:pt x="290" y="1188"/>
                      </a:lnTo>
                      <a:lnTo>
                        <a:pt x="290" y="1146"/>
                      </a:lnTo>
                      <a:lnTo>
                        <a:pt x="290" y="1106"/>
                      </a:lnTo>
                      <a:lnTo>
                        <a:pt x="257" y="1064"/>
                      </a:lnTo>
                      <a:lnTo>
                        <a:pt x="225" y="1023"/>
                      </a:lnTo>
                      <a:lnTo>
                        <a:pt x="225" y="983"/>
                      </a:lnTo>
                      <a:lnTo>
                        <a:pt x="193" y="941"/>
                      </a:lnTo>
                      <a:lnTo>
                        <a:pt x="161" y="941"/>
                      </a:lnTo>
                      <a:lnTo>
                        <a:pt x="128" y="900"/>
                      </a:lnTo>
                      <a:lnTo>
                        <a:pt x="97" y="860"/>
                      </a:lnTo>
                      <a:lnTo>
                        <a:pt x="64" y="819"/>
                      </a:lnTo>
                      <a:lnTo>
                        <a:pt x="97" y="778"/>
                      </a:lnTo>
                      <a:lnTo>
                        <a:pt x="97" y="736"/>
                      </a:lnTo>
                      <a:lnTo>
                        <a:pt x="97" y="696"/>
                      </a:lnTo>
                      <a:lnTo>
                        <a:pt x="97" y="655"/>
                      </a:lnTo>
                      <a:lnTo>
                        <a:pt x="97" y="614"/>
                      </a:lnTo>
                      <a:lnTo>
                        <a:pt x="64" y="572"/>
                      </a:lnTo>
                      <a:lnTo>
                        <a:pt x="64" y="532"/>
                      </a:lnTo>
                      <a:lnTo>
                        <a:pt x="33" y="491"/>
                      </a:lnTo>
                      <a:lnTo>
                        <a:pt x="33" y="450"/>
                      </a:lnTo>
                      <a:lnTo>
                        <a:pt x="33" y="368"/>
                      </a:lnTo>
                      <a:lnTo>
                        <a:pt x="0" y="328"/>
                      </a:lnTo>
                      <a:lnTo>
                        <a:pt x="0" y="244"/>
                      </a:lnTo>
                      <a:lnTo>
                        <a:pt x="33" y="244"/>
                      </a:lnTo>
                      <a:lnTo>
                        <a:pt x="64" y="244"/>
                      </a:lnTo>
                      <a:lnTo>
                        <a:pt x="97" y="244"/>
                      </a:lnTo>
                      <a:lnTo>
                        <a:pt x="128" y="244"/>
                      </a:lnTo>
                      <a:lnTo>
                        <a:pt x="161" y="244"/>
                      </a:lnTo>
                      <a:lnTo>
                        <a:pt x="193" y="244"/>
                      </a:lnTo>
                      <a:lnTo>
                        <a:pt x="225" y="244"/>
                      </a:lnTo>
                      <a:lnTo>
                        <a:pt x="257" y="286"/>
                      </a:lnTo>
                      <a:lnTo>
                        <a:pt x="290" y="286"/>
                      </a:lnTo>
                      <a:lnTo>
                        <a:pt x="321" y="328"/>
                      </a:lnTo>
                      <a:lnTo>
                        <a:pt x="354" y="368"/>
                      </a:lnTo>
                      <a:lnTo>
                        <a:pt x="418" y="368"/>
                      </a:lnTo>
                      <a:lnTo>
                        <a:pt x="451" y="368"/>
                      </a:lnTo>
                      <a:lnTo>
                        <a:pt x="482" y="368"/>
                      </a:lnTo>
                      <a:lnTo>
                        <a:pt x="482" y="328"/>
                      </a:lnTo>
                      <a:lnTo>
                        <a:pt x="514" y="286"/>
                      </a:lnTo>
                      <a:lnTo>
                        <a:pt x="547" y="286"/>
                      </a:lnTo>
                      <a:lnTo>
                        <a:pt x="579" y="244"/>
                      </a:lnTo>
                      <a:lnTo>
                        <a:pt x="611" y="205"/>
                      </a:lnTo>
                      <a:lnTo>
                        <a:pt x="642" y="205"/>
                      </a:lnTo>
                      <a:lnTo>
                        <a:pt x="675" y="205"/>
                      </a:lnTo>
                      <a:lnTo>
                        <a:pt x="708" y="205"/>
                      </a:lnTo>
                      <a:lnTo>
                        <a:pt x="740" y="163"/>
                      </a:lnTo>
                      <a:lnTo>
                        <a:pt x="771" y="163"/>
                      </a:lnTo>
                      <a:lnTo>
                        <a:pt x="804" y="123"/>
                      </a:lnTo>
                      <a:lnTo>
                        <a:pt x="804" y="82"/>
                      </a:lnTo>
                      <a:lnTo>
                        <a:pt x="836" y="82"/>
                      </a:lnTo>
                      <a:lnTo>
                        <a:pt x="869" y="40"/>
                      </a:lnTo>
                      <a:lnTo>
                        <a:pt x="899" y="40"/>
                      </a:lnTo>
                      <a:lnTo>
                        <a:pt x="932" y="40"/>
                      </a:lnTo>
                      <a:lnTo>
                        <a:pt x="932" y="0"/>
                      </a:lnTo>
                      <a:lnTo>
                        <a:pt x="997" y="0"/>
                      </a:lnTo>
                      <a:lnTo>
                        <a:pt x="1030" y="0"/>
                      </a:lnTo>
                      <a:lnTo>
                        <a:pt x="1061" y="0"/>
                      </a:lnTo>
                      <a:lnTo>
                        <a:pt x="1093" y="40"/>
                      </a:lnTo>
                      <a:lnTo>
                        <a:pt x="1126" y="40"/>
                      </a:lnTo>
                      <a:lnTo>
                        <a:pt x="1158" y="82"/>
                      </a:lnTo>
                      <a:lnTo>
                        <a:pt x="1189" y="82"/>
                      </a:lnTo>
                      <a:lnTo>
                        <a:pt x="1189" y="123"/>
                      </a:lnTo>
                      <a:lnTo>
                        <a:pt x="1222" y="163"/>
                      </a:lnTo>
                      <a:lnTo>
                        <a:pt x="1222" y="205"/>
                      </a:lnTo>
                      <a:lnTo>
                        <a:pt x="1222" y="244"/>
                      </a:lnTo>
                      <a:lnTo>
                        <a:pt x="1254" y="244"/>
                      </a:lnTo>
                      <a:lnTo>
                        <a:pt x="1254" y="286"/>
                      </a:lnTo>
                      <a:lnTo>
                        <a:pt x="1287" y="328"/>
                      </a:lnTo>
                      <a:lnTo>
                        <a:pt x="1319" y="368"/>
                      </a:lnTo>
                      <a:lnTo>
                        <a:pt x="1319" y="409"/>
                      </a:lnTo>
                      <a:lnTo>
                        <a:pt x="1350" y="450"/>
                      </a:lnTo>
                      <a:lnTo>
                        <a:pt x="1350" y="409"/>
                      </a:lnTo>
                      <a:lnTo>
                        <a:pt x="1319" y="450"/>
                      </a:lnTo>
                      <a:lnTo>
                        <a:pt x="1287" y="491"/>
                      </a:lnTo>
                      <a:lnTo>
                        <a:pt x="1287" y="532"/>
                      </a:lnTo>
                      <a:lnTo>
                        <a:pt x="1254" y="532"/>
                      </a:lnTo>
                      <a:lnTo>
                        <a:pt x="1222" y="532"/>
                      </a:lnTo>
                      <a:lnTo>
                        <a:pt x="1222" y="572"/>
                      </a:lnTo>
                      <a:lnTo>
                        <a:pt x="1189" y="614"/>
                      </a:lnTo>
                      <a:lnTo>
                        <a:pt x="1189" y="655"/>
                      </a:lnTo>
                      <a:lnTo>
                        <a:pt x="1158" y="655"/>
                      </a:lnTo>
                      <a:lnTo>
                        <a:pt x="1158" y="696"/>
                      </a:lnTo>
                      <a:lnTo>
                        <a:pt x="1158" y="736"/>
                      </a:lnTo>
                      <a:lnTo>
                        <a:pt x="1126" y="736"/>
                      </a:lnTo>
                      <a:lnTo>
                        <a:pt x="1126" y="778"/>
                      </a:lnTo>
                      <a:lnTo>
                        <a:pt x="1126" y="819"/>
                      </a:lnTo>
                      <a:lnTo>
                        <a:pt x="1126" y="860"/>
                      </a:lnTo>
                      <a:lnTo>
                        <a:pt x="1126" y="900"/>
                      </a:lnTo>
                      <a:lnTo>
                        <a:pt x="1093" y="941"/>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68" name="Freeform 314"/>
                <p:cNvSpPr>
                  <a:spLocks/>
                </p:cNvSpPr>
                <p:nvPr/>
              </p:nvSpPr>
              <p:spPr bwMode="auto">
                <a:xfrm>
                  <a:off x="2720" y="2505"/>
                  <a:ext cx="182" cy="200"/>
                </a:xfrm>
                <a:custGeom>
                  <a:avLst/>
                  <a:gdLst/>
                  <a:ahLst/>
                  <a:cxnLst>
                    <a:cxn ang="0">
                      <a:pos x="257" y="778"/>
                    </a:cxn>
                    <a:cxn ang="0">
                      <a:pos x="257" y="696"/>
                    </a:cxn>
                    <a:cxn ang="0">
                      <a:pos x="257" y="655"/>
                    </a:cxn>
                    <a:cxn ang="0">
                      <a:pos x="257" y="614"/>
                    </a:cxn>
                    <a:cxn ang="0">
                      <a:pos x="257" y="574"/>
                    </a:cxn>
                    <a:cxn ang="0">
                      <a:pos x="257" y="532"/>
                    </a:cxn>
                    <a:cxn ang="0">
                      <a:pos x="225" y="490"/>
                    </a:cxn>
                    <a:cxn ang="0">
                      <a:pos x="225" y="451"/>
                    </a:cxn>
                    <a:cxn ang="0">
                      <a:pos x="192" y="409"/>
                    </a:cxn>
                    <a:cxn ang="0">
                      <a:pos x="160" y="369"/>
                    </a:cxn>
                    <a:cxn ang="0">
                      <a:pos x="160" y="328"/>
                    </a:cxn>
                    <a:cxn ang="0">
                      <a:pos x="129" y="286"/>
                    </a:cxn>
                    <a:cxn ang="0">
                      <a:pos x="96" y="246"/>
                    </a:cxn>
                    <a:cxn ang="0">
                      <a:pos x="63" y="204"/>
                    </a:cxn>
                    <a:cxn ang="0">
                      <a:pos x="32" y="204"/>
                    </a:cxn>
                    <a:cxn ang="0">
                      <a:pos x="0" y="163"/>
                    </a:cxn>
                    <a:cxn ang="0">
                      <a:pos x="32" y="123"/>
                    </a:cxn>
                    <a:cxn ang="0">
                      <a:pos x="63" y="123"/>
                    </a:cxn>
                    <a:cxn ang="0">
                      <a:pos x="63" y="82"/>
                    </a:cxn>
                    <a:cxn ang="0">
                      <a:pos x="96" y="82"/>
                    </a:cxn>
                    <a:cxn ang="0">
                      <a:pos x="129" y="41"/>
                    </a:cxn>
                    <a:cxn ang="0">
                      <a:pos x="160" y="0"/>
                    </a:cxn>
                    <a:cxn ang="0">
                      <a:pos x="192" y="0"/>
                    </a:cxn>
                    <a:cxn ang="0">
                      <a:pos x="225" y="0"/>
                    </a:cxn>
                    <a:cxn ang="0">
                      <a:pos x="257" y="0"/>
                    </a:cxn>
                    <a:cxn ang="0">
                      <a:pos x="289" y="41"/>
                    </a:cxn>
                    <a:cxn ang="0">
                      <a:pos x="321" y="41"/>
                    </a:cxn>
                    <a:cxn ang="0">
                      <a:pos x="321" y="82"/>
                    </a:cxn>
                    <a:cxn ang="0">
                      <a:pos x="353" y="82"/>
                    </a:cxn>
                    <a:cxn ang="0">
                      <a:pos x="386" y="82"/>
                    </a:cxn>
                    <a:cxn ang="0">
                      <a:pos x="386" y="123"/>
                    </a:cxn>
                    <a:cxn ang="0">
                      <a:pos x="417" y="123"/>
                    </a:cxn>
                    <a:cxn ang="0">
                      <a:pos x="450" y="123"/>
                    </a:cxn>
                    <a:cxn ang="0">
                      <a:pos x="482" y="163"/>
                    </a:cxn>
                    <a:cxn ang="0">
                      <a:pos x="514" y="163"/>
                    </a:cxn>
                    <a:cxn ang="0">
                      <a:pos x="482" y="204"/>
                    </a:cxn>
                    <a:cxn ang="0">
                      <a:pos x="482" y="246"/>
                    </a:cxn>
                    <a:cxn ang="0">
                      <a:pos x="450" y="286"/>
                    </a:cxn>
                    <a:cxn ang="0">
                      <a:pos x="450" y="328"/>
                    </a:cxn>
                    <a:cxn ang="0">
                      <a:pos x="417" y="409"/>
                    </a:cxn>
                    <a:cxn ang="0">
                      <a:pos x="450" y="451"/>
                    </a:cxn>
                    <a:cxn ang="0">
                      <a:pos x="450" y="490"/>
                    </a:cxn>
                    <a:cxn ang="0">
                      <a:pos x="417" y="490"/>
                    </a:cxn>
                    <a:cxn ang="0">
                      <a:pos x="417" y="532"/>
                    </a:cxn>
                    <a:cxn ang="0">
                      <a:pos x="386" y="574"/>
                    </a:cxn>
                    <a:cxn ang="0">
                      <a:pos x="386" y="614"/>
                    </a:cxn>
                    <a:cxn ang="0">
                      <a:pos x="386" y="655"/>
                    </a:cxn>
                    <a:cxn ang="0">
                      <a:pos x="353" y="655"/>
                    </a:cxn>
                    <a:cxn ang="0">
                      <a:pos x="353" y="696"/>
                    </a:cxn>
                    <a:cxn ang="0">
                      <a:pos x="321" y="696"/>
                    </a:cxn>
                    <a:cxn ang="0">
                      <a:pos x="289" y="737"/>
                    </a:cxn>
                    <a:cxn ang="0">
                      <a:pos x="257" y="778"/>
                    </a:cxn>
                  </a:cxnLst>
                  <a:rect l="0" t="0" r="r" b="b"/>
                  <a:pathLst>
                    <a:path w="514" h="778">
                      <a:moveTo>
                        <a:pt x="257" y="778"/>
                      </a:moveTo>
                      <a:lnTo>
                        <a:pt x="257" y="696"/>
                      </a:lnTo>
                      <a:lnTo>
                        <a:pt x="257" y="655"/>
                      </a:lnTo>
                      <a:lnTo>
                        <a:pt x="257" y="614"/>
                      </a:lnTo>
                      <a:lnTo>
                        <a:pt x="257" y="574"/>
                      </a:lnTo>
                      <a:lnTo>
                        <a:pt x="257" y="532"/>
                      </a:lnTo>
                      <a:lnTo>
                        <a:pt x="225" y="490"/>
                      </a:lnTo>
                      <a:lnTo>
                        <a:pt x="225" y="451"/>
                      </a:lnTo>
                      <a:lnTo>
                        <a:pt x="192" y="409"/>
                      </a:lnTo>
                      <a:lnTo>
                        <a:pt x="160" y="369"/>
                      </a:lnTo>
                      <a:lnTo>
                        <a:pt x="160" y="328"/>
                      </a:lnTo>
                      <a:lnTo>
                        <a:pt x="129" y="286"/>
                      </a:lnTo>
                      <a:lnTo>
                        <a:pt x="96" y="246"/>
                      </a:lnTo>
                      <a:lnTo>
                        <a:pt x="63" y="204"/>
                      </a:lnTo>
                      <a:lnTo>
                        <a:pt x="32" y="204"/>
                      </a:lnTo>
                      <a:lnTo>
                        <a:pt x="0" y="163"/>
                      </a:lnTo>
                      <a:lnTo>
                        <a:pt x="32" y="123"/>
                      </a:lnTo>
                      <a:lnTo>
                        <a:pt x="63" y="123"/>
                      </a:lnTo>
                      <a:lnTo>
                        <a:pt x="63" y="82"/>
                      </a:lnTo>
                      <a:lnTo>
                        <a:pt x="96" y="82"/>
                      </a:lnTo>
                      <a:lnTo>
                        <a:pt x="129" y="41"/>
                      </a:lnTo>
                      <a:lnTo>
                        <a:pt x="160" y="0"/>
                      </a:lnTo>
                      <a:lnTo>
                        <a:pt x="192" y="0"/>
                      </a:lnTo>
                      <a:lnTo>
                        <a:pt x="225" y="0"/>
                      </a:lnTo>
                      <a:lnTo>
                        <a:pt x="257" y="0"/>
                      </a:lnTo>
                      <a:lnTo>
                        <a:pt x="289" y="41"/>
                      </a:lnTo>
                      <a:lnTo>
                        <a:pt x="321" y="41"/>
                      </a:lnTo>
                      <a:lnTo>
                        <a:pt x="321" y="82"/>
                      </a:lnTo>
                      <a:lnTo>
                        <a:pt x="353" y="82"/>
                      </a:lnTo>
                      <a:lnTo>
                        <a:pt x="386" y="82"/>
                      </a:lnTo>
                      <a:lnTo>
                        <a:pt x="386" y="123"/>
                      </a:lnTo>
                      <a:lnTo>
                        <a:pt x="417" y="123"/>
                      </a:lnTo>
                      <a:lnTo>
                        <a:pt x="450" y="123"/>
                      </a:lnTo>
                      <a:lnTo>
                        <a:pt x="482" y="163"/>
                      </a:lnTo>
                      <a:lnTo>
                        <a:pt x="514" y="163"/>
                      </a:lnTo>
                      <a:lnTo>
                        <a:pt x="482" y="204"/>
                      </a:lnTo>
                      <a:lnTo>
                        <a:pt x="482" y="246"/>
                      </a:lnTo>
                      <a:lnTo>
                        <a:pt x="450" y="286"/>
                      </a:lnTo>
                      <a:lnTo>
                        <a:pt x="450" y="328"/>
                      </a:lnTo>
                      <a:lnTo>
                        <a:pt x="417" y="409"/>
                      </a:lnTo>
                      <a:lnTo>
                        <a:pt x="450" y="451"/>
                      </a:lnTo>
                      <a:lnTo>
                        <a:pt x="450" y="490"/>
                      </a:lnTo>
                      <a:lnTo>
                        <a:pt x="417" y="490"/>
                      </a:lnTo>
                      <a:lnTo>
                        <a:pt x="417" y="532"/>
                      </a:lnTo>
                      <a:lnTo>
                        <a:pt x="386" y="574"/>
                      </a:lnTo>
                      <a:lnTo>
                        <a:pt x="386" y="614"/>
                      </a:lnTo>
                      <a:lnTo>
                        <a:pt x="386" y="655"/>
                      </a:lnTo>
                      <a:lnTo>
                        <a:pt x="353" y="655"/>
                      </a:lnTo>
                      <a:lnTo>
                        <a:pt x="353" y="696"/>
                      </a:lnTo>
                      <a:lnTo>
                        <a:pt x="321" y="696"/>
                      </a:lnTo>
                      <a:lnTo>
                        <a:pt x="289" y="737"/>
                      </a:lnTo>
                      <a:lnTo>
                        <a:pt x="257"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69" name="Freeform 315"/>
                <p:cNvSpPr>
                  <a:spLocks/>
                </p:cNvSpPr>
                <p:nvPr/>
              </p:nvSpPr>
              <p:spPr bwMode="auto">
                <a:xfrm>
                  <a:off x="2516" y="2546"/>
                  <a:ext cx="330" cy="295"/>
                </a:xfrm>
                <a:custGeom>
                  <a:avLst/>
                  <a:gdLst/>
                  <a:ahLst/>
                  <a:cxnLst>
                    <a:cxn ang="0">
                      <a:pos x="643" y="1147"/>
                    </a:cxn>
                    <a:cxn ang="0">
                      <a:pos x="482" y="1106"/>
                    </a:cxn>
                    <a:cxn ang="0">
                      <a:pos x="418" y="1066"/>
                    </a:cxn>
                    <a:cxn ang="0">
                      <a:pos x="322" y="1066"/>
                    </a:cxn>
                    <a:cxn ang="0">
                      <a:pos x="65" y="1066"/>
                    </a:cxn>
                    <a:cxn ang="0">
                      <a:pos x="33" y="1024"/>
                    </a:cxn>
                    <a:cxn ang="0">
                      <a:pos x="0" y="984"/>
                    </a:cxn>
                    <a:cxn ang="0">
                      <a:pos x="0" y="901"/>
                    </a:cxn>
                    <a:cxn ang="0">
                      <a:pos x="33" y="820"/>
                    </a:cxn>
                    <a:cxn ang="0">
                      <a:pos x="65" y="738"/>
                    </a:cxn>
                    <a:cxn ang="0">
                      <a:pos x="33" y="615"/>
                    </a:cxn>
                    <a:cxn ang="0">
                      <a:pos x="33" y="533"/>
                    </a:cxn>
                    <a:cxn ang="0">
                      <a:pos x="33" y="451"/>
                    </a:cxn>
                    <a:cxn ang="0">
                      <a:pos x="65" y="410"/>
                    </a:cxn>
                    <a:cxn ang="0">
                      <a:pos x="128" y="410"/>
                    </a:cxn>
                    <a:cxn ang="0">
                      <a:pos x="194" y="410"/>
                    </a:cxn>
                    <a:cxn ang="0">
                      <a:pos x="257" y="410"/>
                    </a:cxn>
                    <a:cxn ang="0">
                      <a:pos x="322" y="327"/>
                    </a:cxn>
                    <a:cxn ang="0">
                      <a:pos x="354" y="83"/>
                    </a:cxn>
                    <a:cxn ang="0">
                      <a:pos x="386" y="0"/>
                    </a:cxn>
                    <a:cxn ang="0">
                      <a:pos x="482" y="0"/>
                    </a:cxn>
                    <a:cxn ang="0">
                      <a:pos x="547" y="0"/>
                    </a:cxn>
                    <a:cxn ang="0">
                      <a:pos x="611" y="41"/>
                    </a:cxn>
                    <a:cxn ang="0">
                      <a:pos x="676" y="83"/>
                    </a:cxn>
                    <a:cxn ang="0">
                      <a:pos x="739" y="165"/>
                    </a:cxn>
                    <a:cxn ang="0">
                      <a:pos x="772" y="246"/>
                    </a:cxn>
                    <a:cxn ang="0">
                      <a:pos x="805" y="327"/>
                    </a:cxn>
                    <a:cxn ang="0">
                      <a:pos x="836" y="410"/>
                    </a:cxn>
                    <a:cxn ang="0">
                      <a:pos x="836" y="492"/>
                    </a:cxn>
                    <a:cxn ang="0">
                      <a:pos x="836" y="615"/>
                    </a:cxn>
                    <a:cxn ang="0">
                      <a:pos x="900" y="657"/>
                    </a:cxn>
                    <a:cxn ang="0">
                      <a:pos x="900" y="696"/>
                    </a:cxn>
                    <a:cxn ang="0">
                      <a:pos x="933" y="778"/>
                    </a:cxn>
                    <a:cxn ang="0">
                      <a:pos x="836" y="778"/>
                    </a:cxn>
                    <a:cxn ang="0">
                      <a:pos x="805" y="820"/>
                    </a:cxn>
                    <a:cxn ang="0">
                      <a:pos x="772" y="901"/>
                    </a:cxn>
                    <a:cxn ang="0">
                      <a:pos x="772" y="984"/>
                    </a:cxn>
                    <a:cxn ang="0">
                      <a:pos x="676" y="1066"/>
                    </a:cxn>
                    <a:cxn ang="0">
                      <a:pos x="676" y="1147"/>
                    </a:cxn>
                  </a:cxnLst>
                  <a:rect l="0" t="0" r="r" b="b"/>
                  <a:pathLst>
                    <a:path w="933" h="1147">
                      <a:moveTo>
                        <a:pt x="676" y="1147"/>
                      </a:moveTo>
                      <a:lnTo>
                        <a:pt x="643" y="1147"/>
                      </a:lnTo>
                      <a:lnTo>
                        <a:pt x="515" y="1106"/>
                      </a:lnTo>
                      <a:lnTo>
                        <a:pt x="482" y="1106"/>
                      </a:lnTo>
                      <a:lnTo>
                        <a:pt x="451" y="1106"/>
                      </a:lnTo>
                      <a:lnTo>
                        <a:pt x="418" y="1066"/>
                      </a:lnTo>
                      <a:lnTo>
                        <a:pt x="354" y="1066"/>
                      </a:lnTo>
                      <a:lnTo>
                        <a:pt x="322" y="1066"/>
                      </a:lnTo>
                      <a:lnTo>
                        <a:pt x="225" y="1066"/>
                      </a:lnTo>
                      <a:lnTo>
                        <a:pt x="65" y="1066"/>
                      </a:lnTo>
                      <a:lnTo>
                        <a:pt x="33" y="1066"/>
                      </a:lnTo>
                      <a:lnTo>
                        <a:pt x="33" y="1024"/>
                      </a:lnTo>
                      <a:lnTo>
                        <a:pt x="0" y="1024"/>
                      </a:lnTo>
                      <a:lnTo>
                        <a:pt x="0" y="984"/>
                      </a:lnTo>
                      <a:lnTo>
                        <a:pt x="0" y="943"/>
                      </a:lnTo>
                      <a:lnTo>
                        <a:pt x="0" y="901"/>
                      </a:lnTo>
                      <a:lnTo>
                        <a:pt x="33" y="861"/>
                      </a:lnTo>
                      <a:lnTo>
                        <a:pt x="33" y="820"/>
                      </a:lnTo>
                      <a:lnTo>
                        <a:pt x="33" y="778"/>
                      </a:lnTo>
                      <a:lnTo>
                        <a:pt x="65" y="738"/>
                      </a:lnTo>
                      <a:lnTo>
                        <a:pt x="65" y="696"/>
                      </a:lnTo>
                      <a:lnTo>
                        <a:pt x="33" y="615"/>
                      </a:lnTo>
                      <a:lnTo>
                        <a:pt x="33" y="574"/>
                      </a:lnTo>
                      <a:lnTo>
                        <a:pt x="33" y="533"/>
                      </a:lnTo>
                      <a:lnTo>
                        <a:pt x="33" y="492"/>
                      </a:lnTo>
                      <a:lnTo>
                        <a:pt x="33" y="451"/>
                      </a:lnTo>
                      <a:lnTo>
                        <a:pt x="65" y="451"/>
                      </a:lnTo>
                      <a:lnTo>
                        <a:pt x="65" y="410"/>
                      </a:lnTo>
                      <a:lnTo>
                        <a:pt x="97" y="410"/>
                      </a:lnTo>
                      <a:lnTo>
                        <a:pt x="128" y="410"/>
                      </a:lnTo>
                      <a:lnTo>
                        <a:pt x="161" y="410"/>
                      </a:lnTo>
                      <a:lnTo>
                        <a:pt x="194" y="410"/>
                      </a:lnTo>
                      <a:lnTo>
                        <a:pt x="225" y="410"/>
                      </a:lnTo>
                      <a:lnTo>
                        <a:pt x="257" y="410"/>
                      </a:lnTo>
                      <a:lnTo>
                        <a:pt x="290" y="369"/>
                      </a:lnTo>
                      <a:lnTo>
                        <a:pt x="322" y="327"/>
                      </a:lnTo>
                      <a:lnTo>
                        <a:pt x="322" y="205"/>
                      </a:lnTo>
                      <a:lnTo>
                        <a:pt x="354" y="83"/>
                      </a:lnTo>
                      <a:lnTo>
                        <a:pt x="354" y="0"/>
                      </a:lnTo>
                      <a:lnTo>
                        <a:pt x="386" y="0"/>
                      </a:lnTo>
                      <a:lnTo>
                        <a:pt x="418" y="0"/>
                      </a:lnTo>
                      <a:lnTo>
                        <a:pt x="482" y="0"/>
                      </a:lnTo>
                      <a:lnTo>
                        <a:pt x="515" y="0"/>
                      </a:lnTo>
                      <a:lnTo>
                        <a:pt x="547" y="0"/>
                      </a:lnTo>
                      <a:lnTo>
                        <a:pt x="579" y="0"/>
                      </a:lnTo>
                      <a:lnTo>
                        <a:pt x="611" y="41"/>
                      </a:lnTo>
                      <a:lnTo>
                        <a:pt x="643" y="41"/>
                      </a:lnTo>
                      <a:lnTo>
                        <a:pt x="676" y="83"/>
                      </a:lnTo>
                      <a:lnTo>
                        <a:pt x="708" y="123"/>
                      </a:lnTo>
                      <a:lnTo>
                        <a:pt x="739" y="165"/>
                      </a:lnTo>
                      <a:lnTo>
                        <a:pt x="739" y="205"/>
                      </a:lnTo>
                      <a:lnTo>
                        <a:pt x="772" y="246"/>
                      </a:lnTo>
                      <a:lnTo>
                        <a:pt x="805" y="288"/>
                      </a:lnTo>
                      <a:lnTo>
                        <a:pt x="805" y="327"/>
                      </a:lnTo>
                      <a:lnTo>
                        <a:pt x="836" y="369"/>
                      </a:lnTo>
                      <a:lnTo>
                        <a:pt x="836" y="410"/>
                      </a:lnTo>
                      <a:lnTo>
                        <a:pt x="836" y="451"/>
                      </a:lnTo>
                      <a:lnTo>
                        <a:pt x="836" y="492"/>
                      </a:lnTo>
                      <a:lnTo>
                        <a:pt x="836" y="533"/>
                      </a:lnTo>
                      <a:lnTo>
                        <a:pt x="836" y="615"/>
                      </a:lnTo>
                      <a:lnTo>
                        <a:pt x="900" y="615"/>
                      </a:lnTo>
                      <a:lnTo>
                        <a:pt x="900" y="657"/>
                      </a:lnTo>
                      <a:lnTo>
                        <a:pt x="933" y="696"/>
                      </a:lnTo>
                      <a:lnTo>
                        <a:pt x="900" y="696"/>
                      </a:lnTo>
                      <a:lnTo>
                        <a:pt x="933" y="738"/>
                      </a:lnTo>
                      <a:lnTo>
                        <a:pt x="933" y="778"/>
                      </a:lnTo>
                      <a:lnTo>
                        <a:pt x="900" y="778"/>
                      </a:lnTo>
                      <a:lnTo>
                        <a:pt x="836" y="778"/>
                      </a:lnTo>
                      <a:lnTo>
                        <a:pt x="805" y="778"/>
                      </a:lnTo>
                      <a:lnTo>
                        <a:pt x="805" y="820"/>
                      </a:lnTo>
                      <a:lnTo>
                        <a:pt x="805" y="861"/>
                      </a:lnTo>
                      <a:lnTo>
                        <a:pt x="772" y="901"/>
                      </a:lnTo>
                      <a:lnTo>
                        <a:pt x="772" y="943"/>
                      </a:lnTo>
                      <a:lnTo>
                        <a:pt x="772" y="984"/>
                      </a:lnTo>
                      <a:lnTo>
                        <a:pt x="676" y="1024"/>
                      </a:lnTo>
                      <a:lnTo>
                        <a:pt x="676" y="1066"/>
                      </a:lnTo>
                      <a:lnTo>
                        <a:pt x="676" y="1106"/>
                      </a:lnTo>
                      <a:lnTo>
                        <a:pt x="676"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0" name="Freeform 316"/>
                <p:cNvSpPr>
                  <a:spLocks/>
                </p:cNvSpPr>
                <p:nvPr/>
              </p:nvSpPr>
              <p:spPr bwMode="auto">
                <a:xfrm>
                  <a:off x="3176" y="2526"/>
                  <a:ext cx="250" cy="136"/>
                </a:xfrm>
                <a:custGeom>
                  <a:avLst/>
                  <a:gdLst/>
                  <a:ahLst/>
                  <a:cxnLst>
                    <a:cxn ang="0">
                      <a:pos x="709" y="370"/>
                    </a:cxn>
                    <a:cxn ang="0">
                      <a:pos x="644" y="451"/>
                    </a:cxn>
                    <a:cxn ang="0">
                      <a:pos x="611" y="451"/>
                    </a:cxn>
                    <a:cxn ang="0">
                      <a:pos x="580" y="451"/>
                    </a:cxn>
                    <a:cxn ang="0">
                      <a:pos x="580" y="492"/>
                    </a:cxn>
                    <a:cxn ang="0">
                      <a:pos x="548" y="532"/>
                    </a:cxn>
                    <a:cxn ang="0">
                      <a:pos x="483" y="532"/>
                    </a:cxn>
                    <a:cxn ang="0">
                      <a:pos x="451" y="492"/>
                    </a:cxn>
                    <a:cxn ang="0">
                      <a:pos x="419" y="492"/>
                    </a:cxn>
                    <a:cxn ang="0">
                      <a:pos x="354" y="492"/>
                    </a:cxn>
                    <a:cxn ang="0">
                      <a:pos x="323" y="492"/>
                    </a:cxn>
                    <a:cxn ang="0">
                      <a:pos x="290" y="451"/>
                    </a:cxn>
                    <a:cxn ang="0">
                      <a:pos x="258" y="451"/>
                    </a:cxn>
                    <a:cxn ang="0">
                      <a:pos x="226" y="409"/>
                    </a:cxn>
                    <a:cxn ang="0">
                      <a:pos x="161" y="451"/>
                    </a:cxn>
                    <a:cxn ang="0">
                      <a:pos x="130" y="451"/>
                    </a:cxn>
                    <a:cxn ang="0">
                      <a:pos x="130" y="409"/>
                    </a:cxn>
                    <a:cxn ang="0">
                      <a:pos x="97" y="409"/>
                    </a:cxn>
                    <a:cxn ang="0">
                      <a:pos x="66" y="409"/>
                    </a:cxn>
                    <a:cxn ang="0">
                      <a:pos x="66" y="451"/>
                    </a:cxn>
                    <a:cxn ang="0">
                      <a:pos x="33" y="451"/>
                    </a:cxn>
                    <a:cxn ang="0">
                      <a:pos x="0" y="328"/>
                    </a:cxn>
                    <a:cxn ang="0">
                      <a:pos x="33" y="246"/>
                    </a:cxn>
                    <a:cxn ang="0">
                      <a:pos x="66" y="165"/>
                    </a:cxn>
                    <a:cxn ang="0">
                      <a:pos x="130" y="123"/>
                    </a:cxn>
                    <a:cxn ang="0">
                      <a:pos x="161" y="81"/>
                    </a:cxn>
                    <a:cxn ang="0">
                      <a:pos x="226" y="42"/>
                    </a:cxn>
                    <a:cxn ang="0">
                      <a:pos x="258" y="0"/>
                    </a:cxn>
                    <a:cxn ang="0">
                      <a:pos x="290" y="0"/>
                    </a:cxn>
                    <a:cxn ang="0">
                      <a:pos x="387" y="42"/>
                    </a:cxn>
                    <a:cxn ang="0">
                      <a:pos x="548" y="81"/>
                    </a:cxn>
                    <a:cxn ang="0">
                      <a:pos x="676" y="123"/>
                    </a:cxn>
                    <a:cxn ang="0">
                      <a:pos x="676" y="165"/>
                    </a:cxn>
                    <a:cxn ang="0">
                      <a:pos x="676" y="205"/>
                    </a:cxn>
                    <a:cxn ang="0">
                      <a:pos x="676" y="246"/>
                    </a:cxn>
                    <a:cxn ang="0">
                      <a:pos x="676" y="287"/>
                    </a:cxn>
                    <a:cxn ang="0">
                      <a:pos x="676" y="328"/>
                    </a:cxn>
                    <a:cxn ang="0">
                      <a:pos x="676" y="370"/>
                    </a:cxn>
                    <a:cxn ang="0">
                      <a:pos x="709" y="370"/>
                    </a:cxn>
                  </a:cxnLst>
                  <a:rect l="0" t="0" r="r" b="b"/>
                  <a:pathLst>
                    <a:path w="709" h="532">
                      <a:moveTo>
                        <a:pt x="709" y="370"/>
                      </a:moveTo>
                      <a:lnTo>
                        <a:pt x="644" y="451"/>
                      </a:lnTo>
                      <a:lnTo>
                        <a:pt x="611" y="451"/>
                      </a:lnTo>
                      <a:lnTo>
                        <a:pt x="580" y="451"/>
                      </a:lnTo>
                      <a:lnTo>
                        <a:pt x="580" y="492"/>
                      </a:lnTo>
                      <a:lnTo>
                        <a:pt x="548" y="532"/>
                      </a:lnTo>
                      <a:lnTo>
                        <a:pt x="483" y="532"/>
                      </a:lnTo>
                      <a:lnTo>
                        <a:pt x="451" y="492"/>
                      </a:lnTo>
                      <a:lnTo>
                        <a:pt x="419" y="492"/>
                      </a:lnTo>
                      <a:lnTo>
                        <a:pt x="354" y="492"/>
                      </a:lnTo>
                      <a:lnTo>
                        <a:pt x="323" y="492"/>
                      </a:lnTo>
                      <a:lnTo>
                        <a:pt x="290" y="451"/>
                      </a:lnTo>
                      <a:lnTo>
                        <a:pt x="258" y="451"/>
                      </a:lnTo>
                      <a:lnTo>
                        <a:pt x="226" y="409"/>
                      </a:lnTo>
                      <a:lnTo>
                        <a:pt x="161" y="451"/>
                      </a:lnTo>
                      <a:lnTo>
                        <a:pt x="130" y="451"/>
                      </a:lnTo>
                      <a:lnTo>
                        <a:pt x="130" y="409"/>
                      </a:lnTo>
                      <a:lnTo>
                        <a:pt x="97" y="409"/>
                      </a:lnTo>
                      <a:lnTo>
                        <a:pt x="66" y="409"/>
                      </a:lnTo>
                      <a:lnTo>
                        <a:pt x="66" y="451"/>
                      </a:lnTo>
                      <a:lnTo>
                        <a:pt x="33" y="451"/>
                      </a:lnTo>
                      <a:lnTo>
                        <a:pt x="0" y="328"/>
                      </a:lnTo>
                      <a:lnTo>
                        <a:pt x="33" y="246"/>
                      </a:lnTo>
                      <a:lnTo>
                        <a:pt x="66" y="165"/>
                      </a:lnTo>
                      <a:lnTo>
                        <a:pt x="130" y="123"/>
                      </a:lnTo>
                      <a:lnTo>
                        <a:pt x="161" y="81"/>
                      </a:lnTo>
                      <a:lnTo>
                        <a:pt x="226" y="42"/>
                      </a:lnTo>
                      <a:lnTo>
                        <a:pt x="258" y="0"/>
                      </a:lnTo>
                      <a:lnTo>
                        <a:pt x="290" y="0"/>
                      </a:lnTo>
                      <a:lnTo>
                        <a:pt x="387" y="42"/>
                      </a:lnTo>
                      <a:lnTo>
                        <a:pt x="548" y="81"/>
                      </a:lnTo>
                      <a:lnTo>
                        <a:pt x="676" y="123"/>
                      </a:lnTo>
                      <a:lnTo>
                        <a:pt x="676" y="165"/>
                      </a:lnTo>
                      <a:lnTo>
                        <a:pt x="676" y="205"/>
                      </a:lnTo>
                      <a:lnTo>
                        <a:pt x="676" y="246"/>
                      </a:lnTo>
                      <a:lnTo>
                        <a:pt x="676" y="287"/>
                      </a:lnTo>
                      <a:lnTo>
                        <a:pt x="676" y="328"/>
                      </a:lnTo>
                      <a:lnTo>
                        <a:pt x="676" y="370"/>
                      </a:lnTo>
                      <a:lnTo>
                        <a:pt x="709" y="37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1" name="Freeform 317"/>
                <p:cNvSpPr>
                  <a:spLocks/>
                </p:cNvSpPr>
                <p:nvPr/>
              </p:nvSpPr>
              <p:spPr bwMode="auto">
                <a:xfrm>
                  <a:off x="3541" y="2464"/>
                  <a:ext cx="297" cy="294"/>
                </a:xfrm>
                <a:custGeom>
                  <a:avLst/>
                  <a:gdLst/>
                  <a:ahLst/>
                  <a:cxnLst>
                    <a:cxn ang="0">
                      <a:pos x="0" y="1024"/>
                    </a:cxn>
                    <a:cxn ang="0">
                      <a:pos x="0" y="984"/>
                    </a:cxn>
                    <a:cxn ang="0">
                      <a:pos x="33" y="943"/>
                    </a:cxn>
                    <a:cxn ang="0">
                      <a:pos x="33" y="901"/>
                    </a:cxn>
                    <a:cxn ang="0">
                      <a:pos x="33" y="860"/>
                    </a:cxn>
                    <a:cxn ang="0">
                      <a:pos x="33" y="820"/>
                    </a:cxn>
                    <a:cxn ang="0">
                      <a:pos x="66" y="820"/>
                    </a:cxn>
                    <a:cxn ang="0">
                      <a:pos x="66" y="778"/>
                    </a:cxn>
                    <a:cxn ang="0">
                      <a:pos x="97" y="738"/>
                    </a:cxn>
                    <a:cxn ang="0">
                      <a:pos x="97" y="654"/>
                    </a:cxn>
                    <a:cxn ang="0">
                      <a:pos x="129" y="615"/>
                    </a:cxn>
                    <a:cxn ang="0">
                      <a:pos x="162" y="573"/>
                    </a:cxn>
                    <a:cxn ang="0">
                      <a:pos x="290" y="327"/>
                    </a:cxn>
                    <a:cxn ang="0">
                      <a:pos x="386" y="165"/>
                    </a:cxn>
                    <a:cxn ang="0">
                      <a:pos x="451" y="0"/>
                    </a:cxn>
                    <a:cxn ang="0">
                      <a:pos x="484" y="41"/>
                    </a:cxn>
                    <a:cxn ang="0">
                      <a:pos x="514" y="41"/>
                    </a:cxn>
                    <a:cxn ang="0">
                      <a:pos x="547" y="82"/>
                    </a:cxn>
                    <a:cxn ang="0">
                      <a:pos x="547" y="123"/>
                    </a:cxn>
                    <a:cxn ang="0">
                      <a:pos x="514" y="165"/>
                    </a:cxn>
                    <a:cxn ang="0">
                      <a:pos x="484" y="246"/>
                    </a:cxn>
                    <a:cxn ang="0">
                      <a:pos x="451" y="368"/>
                    </a:cxn>
                    <a:cxn ang="0">
                      <a:pos x="484" y="492"/>
                    </a:cxn>
                    <a:cxn ang="0">
                      <a:pos x="547" y="573"/>
                    </a:cxn>
                    <a:cxn ang="0">
                      <a:pos x="580" y="654"/>
                    </a:cxn>
                    <a:cxn ang="0">
                      <a:pos x="676" y="738"/>
                    </a:cxn>
                    <a:cxn ang="0">
                      <a:pos x="741" y="738"/>
                    </a:cxn>
                    <a:cxn ang="0">
                      <a:pos x="804" y="778"/>
                    </a:cxn>
                    <a:cxn ang="0">
                      <a:pos x="837" y="820"/>
                    </a:cxn>
                    <a:cxn ang="0">
                      <a:pos x="837" y="860"/>
                    </a:cxn>
                    <a:cxn ang="0">
                      <a:pos x="837" y="943"/>
                    </a:cxn>
                    <a:cxn ang="0">
                      <a:pos x="837" y="1024"/>
                    </a:cxn>
                    <a:cxn ang="0">
                      <a:pos x="804" y="1106"/>
                    </a:cxn>
                    <a:cxn ang="0">
                      <a:pos x="773" y="1146"/>
                    </a:cxn>
                    <a:cxn ang="0">
                      <a:pos x="741" y="1146"/>
                    </a:cxn>
                    <a:cxn ang="0">
                      <a:pos x="708" y="1106"/>
                    </a:cxn>
                    <a:cxn ang="0">
                      <a:pos x="644" y="1065"/>
                    </a:cxn>
                    <a:cxn ang="0">
                      <a:pos x="612" y="1024"/>
                    </a:cxn>
                    <a:cxn ang="0">
                      <a:pos x="580" y="984"/>
                    </a:cxn>
                    <a:cxn ang="0">
                      <a:pos x="547" y="984"/>
                    </a:cxn>
                    <a:cxn ang="0">
                      <a:pos x="514" y="984"/>
                    </a:cxn>
                    <a:cxn ang="0">
                      <a:pos x="484" y="1024"/>
                    </a:cxn>
                    <a:cxn ang="0">
                      <a:pos x="451" y="1024"/>
                    </a:cxn>
                    <a:cxn ang="0">
                      <a:pos x="419" y="1024"/>
                    </a:cxn>
                    <a:cxn ang="0">
                      <a:pos x="386" y="1024"/>
                    </a:cxn>
                    <a:cxn ang="0">
                      <a:pos x="323" y="984"/>
                    </a:cxn>
                    <a:cxn ang="0">
                      <a:pos x="290" y="984"/>
                    </a:cxn>
                    <a:cxn ang="0">
                      <a:pos x="226" y="984"/>
                    </a:cxn>
                    <a:cxn ang="0">
                      <a:pos x="194" y="984"/>
                    </a:cxn>
                    <a:cxn ang="0">
                      <a:pos x="162" y="1024"/>
                    </a:cxn>
                    <a:cxn ang="0">
                      <a:pos x="129" y="1024"/>
                    </a:cxn>
                    <a:cxn ang="0">
                      <a:pos x="97" y="984"/>
                    </a:cxn>
                    <a:cxn ang="0">
                      <a:pos x="66" y="984"/>
                    </a:cxn>
                    <a:cxn ang="0">
                      <a:pos x="33" y="1024"/>
                    </a:cxn>
                    <a:cxn ang="0">
                      <a:pos x="0" y="1024"/>
                    </a:cxn>
                  </a:cxnLst>
                  <a:rect l="0" t="0" r="r" b="b"/>
                  <a:pathLst>
                    <a:path w="837" h="1146">
                      <a:moveTo>
                        <a:pt x="0" y="1024"/>
                      </a:moveTo>
                      <a:lnTo>
                        <a:pt x="0" y="984"/>
                      </a:lnTo>
                      <a:lnTo>
                        <a:pt x="33" y="943"/>
                      </a:lnTo>
                      <a:lnTo>
                        <a:pt x="33" y="901"/>
                      </a:lnTo>
                      <a:lnTo>
                        <a:pt x="33" y="860"/>
                      </a:lnTo>
                      <a:lnTo>
                        <a:pt x="33" y="820"/>
                      </a:lnTo>
                      <a:lnTo>
                        <a:pt x="66" y="820"/>
                      </a:lnTo>
                      <a:lnTo>
                        <a:pt x="66" y="778"/>
                      </a:lnTo>
                      <a:lnTo>
                        <a:pt x="97" y="738"/>
                      </a:lnTo>
                      <a:lnTo>
                        <a:pt x="97" y="654"/>
                      </a:lnTo>
                      <a:lnTo>
                        <a:pt x="129" y="615"/>
                      </a:lnTo>
                      <a:lnTo>
                        <a:pt x="162" y="573"/>
                      </a:lnTo>
                      <a:lnTo>
                        <a:pt x="290" y="327"/>
                      </a:lnTo>
                      <a:lnTo>
                        <a:pt x="386" y="165"/>
                      </a:lnTo>
                      <a:lnTo>
                        <a:pt x="451" y="0"/>
                      </a:lnTo>
                      <a:lnTo>
                        <a:pt x="484" y="41"/>
                      </a:lnTo>
                      <a:lnTo>
                        <a:pt x="514" y="41"/>
                      </a:lnTo>
                      <a:lnTo>
                        <a:pt x="547" y="82"/>
                      </a:lnTo>
                      <a:lnTo>
                        <a:pt x="547" y="123"/>
                      </a:lnTo>
                      <a:lnTo>
                        <a:pt x="514" y="165"/>
                      </a:lnTo>
                      <a:lnTo>
                        <a:pt x="484" y="246"/>
                      </a:lnTo>
                      <a:lnTo>
                        <a:pt x="451" y="368"/>
                      </a:lnTo>
                      <a:lnTo>
                        <a:pt x="484" y="492"/>
                      </a:lnTo>
                      <a:lnTo>
                        <a:pt x="547" y="573"/>
                      </a:lnTo>
                      <a:lnTo>
                        <a:pt x="580" y="654"/>
                      </a:lnTo>
                      <a:lnTo>
                        <a:pt x="676" y="738"/>
                      </a:lnTo>
                      <a:lnTo>
                        <a:pt x="741" y="738"/>
                      </a:lnTo>
                      <a:lnTo>
                        <a:pt x="804" y="778"/>
                      </a:lnTo>
                      <a:lnTo>
                        <a:pt x="837" y="820"/>
                      </a:lnTo>
                      <a:lnTo>
                        <a:pt x="837" y="860"/>
                      </a:lnTo>
                      <a:lnTo>
                        <a:pt x="837" y="943"/>
                      </a:lnTo>
                      <a:lnTo>
                        <a:pt x="837" y="1024"/>
                      </a:lnTo>
                      <a:lnTo>
                        <a:pt x="804" y="1106"/>
                      </a:lnTo>
                      <a:lnTo>
                        <a:pt x="773" y="1146"/>
                      </a:lnTo>
                      <a:lnTo>
                        <a:pt x="741" y="1146"/>
                      </a:lnTo>
                      <a:lnTo>
                        <a:pt x="708" y="1106"/>
                      </a:lnTo>
                      <a:lnTo>
                        <a:pt x="644" y="1065"/>
                      </a:lnTo>
                      <a:lnTo>
                        <a:pt x="612" y="1024"/>
                      </a:lnTo>
                      <a:lnTo>
                        <a:pt x="580" y="984"/>
                      </a:lnTo>
                      <a:lnTo>
                        <a:pt x="547" y="984"/>
                      </a:lnTo>
                      <a:lnTo>
                        <a:pt x="514" y="984"/>
                      </a:lnTo>
                      <a:lnTo>
                        <a:pt x="484" y="1024"/>
                      </a:lnTo>
                      <a:lnTo>
                        <a:pt x="451" y="1024"/>
                      </a:lnTo>
                      <a:lnTo>
                        <a:pt x="419" y="1024"/>
                      </a:lnTo>
                      <a:lnTo>
                        <a:pt x="386" y="1024"/>
                      </a:lnTo>
                      <a:lnTo>
                        <a:pt x="323" y="984"/>
                      </a:lnTo>
                      <a:lnTo>
                        <a:pt x="290" y="984"/>
                      </a:lnTo>
                      <a:lnTo>
                        <a:pt x="226" y="984"/>
                      </a:lnTo>
                      <a:lnTo>
                        <a:pt x="194" y="984"/>
                      </a:lnTo>
                      <a:lnTo>
                        <a:pt x="162" y="1024"/>
                      </a:lnTo>
                      <a:lnTo>
                        <a:pt x="129" y="1024"/>
                      </a:lnTo>
                      <a:lnTo>
                        <a:pt x="97" y="984"/>
                      </a:lnTo>
                      <a:lnTo>
                        <a:pt x="66" y="984"/>
                      </a:lnTo>
                      <a:lnTo>
                        <a:pt x="33" y="1024"/>
                      </a:lnTo>
                      <a:lnTo>
                        <a:pt x="0" y="102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2" name="Freeform 318"/>
                <p:cNvSpPr>
                  <a:spLocks/>
                </p:cNvSpPr>
                <p:nvPr/>
              </p:nvSpPr>
              <p:spPr bwMode="auto">
                <a:xfrm>
                  <a:off x="2811" y="2254"/>
                  <a:ext cx="467" cy="630"/>
                </a:xfrm>
                <a:custGeom>
                  <a:avLst/>
                  <a:gdLst/>
                  <a:ahLst/>
                  <a:cxnLst>
                    <a:cxn ang="0">
                      <a:pos x="900" y="2334"/>
                    </a:cxn>
                    <a:cxn ang="0">
                      <a:pos x="836" y="2374"/>
                    </a:cxn>
                    <a:cxn ang="0">
                      <a:pos x="771" y="2456"/>
                    </a:cxn>
                    <a:cxn ang="0">
                      <a:pos x="675" y="2374"/>
                    </a:cxn>
                    <a:cxn ang="0">
                      <a:pos x="610" y="2250"/>
                    </a:cxn>
                    <a:cxn ang="0">
                      <a:pos x="547" y="2169"/>
                    </a:cxn>
                    <a:cxn ang="0">
                      <a:pos x="482" y="2088"/>
                    </a:cxn>
                    <a:cxn ang="0">
                      <a:pos x="418" y="2047"/>
                    </a:cxn>
                    <a:cxn ang="0">
                      <a:pos x="290" y="1923"/>
                    </a:cxn>
                    <a:cxn ang="0">
                      <a:pos x="159" y="1923"/>
                    </a:cxn>
                    <a:cxn ang="0">
                      <a:pos x="63" y="1842"/>
                    </a:cxn>
                    <a:cxn ang="0">
                      <a:pos x="63" y="1761"/>
                    </a:cxn>
                    <a:cxn ang="0">
                      <a:pos x="63" y="1678"/>
                    </a:cxn>
                    <a:cxn ang="0">
                      <a:pos x="129" y="1637"/>
                    </a:cxn>
                    <a:cxn ang="0">
                      <a:pos x="159" y="1514"/>
                    </a:cxn>
                    <a:cxn ang="0">
                      <a:pos x="192" y="1433"/>
                    </a:cxn>
                    <a:cxn ang="0">
                      <a:pos x="192" y="1269"/>
                    </a:cxn>
                    <a:cxn ang="0">
                      <a:pos x="257" y="1145"/>
                    </a:cxn>
                    <a:cxn ang="0">
                      <a:pos x="353" y="1145"/>
                    </a:cxn>
                    <a:cxn ang="0">
                      <a:pos x="418" y="1145"/>
                    </a:cxn>
                    <a:cxn ang="0">
                      <a:pos x="482" y="1023"/>
                    </a:cxn>
                    <a:cxn ang="0">
                      <a:pos x="579" y="981"/>
                    </a:cxn>
                    <a:cxn ang="0">
                      <a:pos x="643" y="900"/>
                    </a:cxn>
                    <a:cxn ang="0">
                      <a:pos x="643" y="736"/>
                    </a:cxn>
                    <a:cxn ang="0">
                      <a:pos x="643" y="489"/>
                    </a:cxn>
                    <a:cxn ang="0">
                      <a:pos x="675" y="327"/>
                    </a:cxn>
                    <a:cxn ang="0">
                      <a:pos x="739" y="245"/>
                    </a:cxn>
                    <a:cxn ang="0">
                      <a:pos x="868" y="203"/>
                    </a:cxn>
                    <a:cxn ang="0">
                      <a:pos x="932" y="122"/>
                    </a:cxn>
                    <a:cxn ang="0">
                      <a:pos x="1028" y="41"/>
                    </a:cxn>
                    <a:cxn ang="0">
                      <a:pos x="1158" y="0"/>
                    </a:cxn>
                    <a:cxn ang="0">
                      <a:pos x="1189" y="41"/>
                    </a:cxn>
                    <a:cxn ang="0">
                      <a:pos x="1189" y="163"/>
                    </a:cxn>
                    <a:cxn ang="0">
                      <a:pos x="1189" y="286"/>
                    </a:cxn>
                    <a:cxn ang="0">
                      <a:pos x="1222" y="489"/>
                    </a:cxn>
                    <a:cxn ang="0">
                      <a:pos x="1286" y="736"/>
                    </a:cxn>
                    <a:cxn ang="0">
                      <a:pos x="1318" y="941"/>
                    </a:cxn>
                    <a:cxn ang="0">
                      <a:pos x="1189" y="1145"/>
                    </a:cxn>
                    <a:cxn ang="0">
                      <a:pos x="1061" y="1309"/>
                    </a:cxn>
                    <a:cxn ang="0">
                      <a:pos x="1061" y="1556"/>
                    </a:cxn>
                    <a:cxn ang="0">
                      <a:pos x="1094" y="1678"/>
                    </a:cxn>
                    <a:cxn ang="0">
                      <a:pos x="1094" y="1719"/>
                    </a:cxn>
                    <a:cxn ang="0">
                      <a:pos x="1028" y="1801"/>
                    </a:cxn>
                    <a:cxn ang="0">
                      <a:pos x="997" y="1923"/>
                    </a:cxn>
                    <a:cxn ang="0">
                      <a:pos x="997" y="2088"/>
                    </a:cxn>
                    <a:cxn ang="0">
                      <a:pos x="997" y="2211"/>
                    </a:cxn>
                    <a:cxn ang="0">
                      <a:pos x="964" y="2292"/>
                    </a:cxn>
                  </a:cxnLst>
                  <a:rect l="0" t="0" r="r" b="b"/>
                  <a:pathLst>
                    <a:path w="1318" h="2456">
                      <a:moveTo>
                        <a:pt x="964" y="2292"/>
                      </a:moveTo>
                      <a:lnTo>
                        <a:pt x="932" y="2292"/>
                      </a:lnTo>
                      <a:lnTo>
                        <a:pt x="900" y="2334"/>
                      </a:lnTo>
                      <a:lnTo>
                        <a:pt x="868" y="2334"/>
                      </a:lnTo>
                      <a:lnTo>
                        <a:pt x="868" y="2374"/>
                      </a:lnTo>
                      <a:lnTo>
                        <a:pt x="836" y="2374"/>
                      </a:lnTo>
                      <a:lnTo>
                        <a:pt x="836" y="2415"/>
                      </a:lnTo>
                      <a:lnTo>
                        <a:pt x="804" y="2415"/>
                      </a:lnTo>
                      <a:lnTo>
                        <a:pt x="771" y="2456"/>
                      </a:lnTo>
                      <a:lnTo>
                        <a:pt x="739" y="2415"/>
                      </a:lnTo>
                      <a:lnTo>
                        <a:pt x="707" y="2415"/>
                      </a:lnTo>
                      <a:lnTo>
                        <a:pt x="675" y="2374"/>
                      </a:lnTo>
                      <a:lnTo>
                        <a:pt x="643" y="2292"/>
                      </a:lnTo>
                      <a:lnTo>
                        <a:pt x="610" y="2292"/>
                      </a:lnTo>
                      <a:lnTo>
                        <a:pt x="610" y="2250"/>
                      </a:lnTo>
                      <a:lnTo>
                        <a:pt x="579" y="2250"/>
                      </a:lnTo>
                      <a:lnTo>
                        <a:pt x="547" y="2250"/>
                      </a:lnTo>
                      <a:lnTo>
                        <a:pt x="547" y="2169"/>
                      </a:lnTo>
                      <a:lnTo>
                        <a:pt x="514" y="2129"/>
                      </a:lnTo>
                      <a:lnTo>
                        <a:pt x="482" y="2129"/>
                      </a:lnTo>
                      <a:lnTo>
                        <a:pt x="482" y="2088"/>
                      </a:lnTo>
                      <a:lnTo>
                        <a:pt x="449" y="2088"/>
                      </a:lnTo>
                      <a:lnTo>
                        <a:pt x="449" y="2047"/>
                      </a:lnTo>
                      <a:lnTo>
                        <a:pt x="418" y="2047"/>
                      </a:lnTo>
                      <a:lnTo>
                        <a:pt x="386" y="2006"/>
                      </a:lnTo>
                      <a:lnTo>
                        <a:pt x="320" y="1964"/>
                      </a:lnTo>
                      <a:lnTo>
                        <a:pt x="290" y="1923"/>
                      </a:lnTo>
                      <a:lnTo>
                        <a:pt x="257" y="1923"/>
                      </a:lnTo>
                      <a:lnTo>
                        <a:pt x="225" y="1923"/>
                      </a:lnTo>
                      <a:lnTo>
                        <a:pt x="159" y="1923"/>
                      </a:lnTo>
                      <a:lnTo>
                        <a:pt x="96" y="1923"/>
                      </a:lnTo>
                      <a:lnTo>
                        <a:pt x="96" y="1883"/>
                      </a:lnTo>
                      <a:lnTo>
                        <a:pt x="63" y="1842"/>
                      </a:lnTo>
                      <a:lnTo>
                        <a:pt x="96" y="1842"/>
                      </a:lnTo>
                      <a:lnTo>
                        <a:pt x="63" y="1801"/>
                      </a:lnTo>
                      <a:lnTo>
                        <a:pt x="63" y="1761"/>
                      </a:lnTo>
                      <a:lnTo>
                        <a:pt x="0" y="1761"/>
                      </a:lnTo>
                      <a:lnTo>
                        <a:pt x="31" y="1719"/>
                      </a:lnTo>
                      <a:lnTo>
                        <a:pt x="63" y="1678"/>
                      </a:lnTo>
                      <a:lnTo>
                        <a:pt x="96" y="1678"/>
                      </a:lnTo>
                      <a:lnTo>
                        <a:pt x="96" y="1637"/>
                      </a:lnTo>
                      <a:lnTo>
                        <a:pt x="129" y="1637"/>
                      </a:lnTo>
                      <a:lnTo>
                        <a:pt x="129" y="1596"/>
                      </a:lnTo>
                      <a:lnTo>
                        <a:pt x="129" y="1556"/>
                      </a:lnTo>
                      <a:lnTo>
                        <a:pt x="159" y="1514"/>
                      </a:lnTo>
                      <a:lnTo>
                        <a:pt x="159" y="1472"/>
                      </a:lnTo>
                      <a:lnTo>
                        <a:pt x="192" y="1472"/>
                      </a:lnTo>
                      <a:lnTo>
                        <a:pt x="192" y="1433"/>
                      </a:lnTo>
                      <a:lnTo>
                        <a:pt x="159" y="1391"/>
                      </a:lnTo>
                      <a:lnTo>
                        <a:pt x="192" y="1309"/>
                      </a:lnTo>
                      <a:lnTo>
                        <a:pt x="192" y="1269"/>
                      </a:lnTo>
                      <a:lnTo>
                        <a:pt x="225" y="1228"/>
                      </a:lnTo>
                      <a:lnTo>
                        <a:pt x="225" y="1186"/>
                      </a:lnTo>
                      <a:lnTo>
                        <a:pt x="257" y="1145"/>
                      </a:lnTo>
                      <a:lnTo>
                        <a:pt x="290" y="1145"/>
                      </a:lnTo>
                      <a:lnTo>
                        <a:pt x="320" y="1145"/>
                      </a:lnTo>
                      <a:lnTo>
                        <a:pt x="353" y="1145"/>
                      </a:lnTo>
                      <a:lnTo>
                        <a:pt x="386" y="1186"/>
                      </a:lnTo>
                      <a:lnTo>
                        <a:pt x="418" y="1186"/>
                      </a:lnTo>
                      <a:lnTo>
                        <a:pt x="418" y="1145"/>
                      </a:lnTo>
                      <a:lnTo>
                        <a:pt x="418" y="1064"/>
                      </a:lnTo>
                      <a:lnTo>
                        <a:pt x="449" y="1023"/>
                      </a:lnTo>
                      <a:lnTo>
                        <a:pt x="482" y="1023"/>
                      </a:lnTo>
                      <a:lnTo>
                        <a:pt x="514" y="1023"/>
                      </a:lnTo>
                      <a:lnTo>
                        <a:pt x="547" y="981"/>
                      </a:lnTo>
                      <a:lnTo>
                        <a:pt x="579" y="981"/>
                      </a:lnTo>
                      <a:lnTo>
                        <a:pt x="610" y="941"/>
                      </a:lnTo>
                      <a:lnTo>
                        <a:pt x="643" y="941"/>
                      </a:lnTo>
                      <a:lnTo>
                        <a:pt x="643" y="900"/>
                      </a:lnTo>
                      <a:lnTo>
                        <a:pt x="643" y="817"/>
                      </a:lnTo>
                      <a:lnTo>
                        <a:pt x="643" y="778"/>
                      </a:lnTo>
                      <a:lnTo>
                        <a:pt x="643" y="736"/>
                      </a:lnTo>
                      <a:lnTo>
                        <a:pt x="610" y="695"/>
                      </a:lnTo>
                      <a:lnTo>
                        <a:pt x="643" y="573"/>
                      </a:lnTo>
                      <a:lnTo>
                        <a:pt x="643" y="489"/>
                      </a:lnTo>
                      <a:lnTo>
                        <a:pt x="643" y="450"/>
                      </a:lnTo>
                      <a:lnTo>
                        <a:pt x="675" y="368"/>
                      </a:lnTo>
                      <a:lnTo>
                        <a:pt x="675" y="327"/>
                      </a:lnTo>
                      <a:lnTo>
                        <a:pt x="707" y="327"/>
                      </a:lnTo>
                      <a:lnTo>
                        <a:pt x="707" y="286"/>
                      </a:lnTo>
                      <a:lnTo>
                        <a:pt x="739" y="245"/>
                      </a:lnTo>
                      <a:lnTo>
                        <a:pt x="771" y="245"/>
                      </a:lnTo>
                      <a:lnTo>
                        <a:pt x="804" y="245"/>
                      </a:lnTo>
                      <a:lnTo>
                        <a:pt x="868" y="203"/>
                      </a:lnTo>
                      <a:lnTo>
                        <a:pt x="868" y="163"/>
                      </a:lnTo>
                      <a:lnTo>
                        <a:pt x="932" y="163"/>
                      </a:lnTo>
                      <a:lnTo>
                        <a:pt x="932" y="122"/>
                      </a:lnTo>
                      <a:lnTo>
                        <a:pt x="964" y="122"/>
                      </a:lnTo>
                      <a:lnTo>
                        <a:pt x="997" y="81"/>
                      </a:lnTo>
                      <a:lnTo>
                        <a:pt x="1028" y="41"/>
                      </a:lnTo>
                      <a:lnTo>
                        <a:pt x="1094" y="41"/>
                      </a:lnTo>
                      <a:lnTo>
                        <a:pt x="1125" y="41"/>
                      </a:lnTo>
                      <a:lnTo>
                        <a:pt x="1158" y="0"/>
                      </a:lnTo>
                      <a:lnTo>
                        <a:pt x="1189" y="0"/>
                      </a:lnTo>
                      <a:lnTo>
                        <a:pt x="1222" y="0"/>
                      </a:lnTo>
                      <a:lnTo>
                        <a:pt x="1189" y="41"/>
                      </a:lnTo>
                      <a:lnTo>
                        <a:pt x="1189" y="81"/>
                      </a:lnTo>
                      <a:lnTo>
                        <a:pt x="1189" y="122"/>
                      </a:lnTo>
                      <a:lnTo>
                        <a:pt x="1189" y="163"/>
                      </a:lnTo>
                      <a:lnTo>
                        <a:pt x="1189" y="203"/>
                      </a:lnTo>
                      <a:lnTo>
                        <a:pt x="1189" y="245"/>
                      </a:lnTo>
                      <a:lnTo>
                        <a:pt x="1189" y="286"/>
                      </a:lnTo>
                      <a:lnTo>
                        <a:pt x="1189" y="408"/>
                      </a:lnTo>
                      <a:lnTo>
                        <a:pt x="1222" y="450"/>
                      </a:lnTo>
                      <a:lnTo>
                        <a:pt x="1222" y="489"/>
                      </a:lnTo>
                      <a:lnTo>
                        <a:pt x="1254" y="531"/>
                      </a:lnTo>
                      <a:lnTo>
                        <a:pt x="1286" y="655"/>
                      </a:lnTo>
                      <a:lnTo>
                        <a:pt x="1286" y="736"/>
                      </a:lnTo>
                      <a:lnTo>
                        <a:pt x="1286" y="778"/>
                      </a:lnTo>
                      <a:lnTo>
                        <a:pt x="1286" y="859"/>
                      </a:lnTo>
                      <a:lnTo>
                        <a:pt x="1318" y="941"/>
                      </a:lnTo>
                      <a:lnTo>
                        <a:pt x="1286" y="1064"/>
                      </a:lnTo>
                      <a:lnTo>
                        <a:pt x="1254" y="1105"/>
                      </a:lnTo>
                      <a:lnTo>
                        <a:pt x="1189" y="1145"/>
                      </a:lnTo>
                      <a:lnTo>
                        <a:pt x="1158" y="1186"/>
                      </a:lnTo>
                      <a:lnTo>
                        <a:pt x="1094" y="1228"/>
                      </a:lnTo>
                      <a:lnTo>
                        <a:pt x="1061" y="1309"/>
                      </a:lnTo>
                      <a:lnTo>
                        <a:pt x="1028" y="1391"/>
                      </a:lnTo>
                      <a:lnTo>
                        <a:pt x="1061" y="1514"/>
                      </a:lnTo>
                      <a:lnTo>
                        <a:pt x="1061" y="1556"/>
                      </a:lnTo>
                      <a:lnTo>
                        <a:pt x="1094" y="1596"/>
                      </a:lnTo>
                      <a:lnTo>
                        <a:pt x="1094" y="1637"/>
                      </a:lnTo>
                      <a:lnTo>
                        <a:pt x="1094" y="1678"/>
                      </a:lnTo>
                      <a:lnTo>
                        <a:pt x="1094" y="1719"/>
                      </a:lnTo>
                      <a:lnTo>
                        <a:pt x="1125" y="1719"/>
                      </a:lnTo>
                      <a:lnTo>
                        <a:pt x="1094" y="1719"/>
                      </a:lnTo>
                      <a:lnTo>
                        <a:pt x="1094" y="1761"/>
                      </a:lnTo>
                      <a:lnTo>
                        <a:pt x="1061" y="1761"/>
                      </a:lnTo>
                      <a:lnTo>
                        <a:pt x="1028" y="1801"/>
                      </a:lnTo>
                      <a:lnTo>
                        <a:pt x="997" y="1842"/>
                      </a:lnTo>
                      <a:lnTo>
                        <a:pt x="964" y="1883"/>
                      </a:lnTo>
                      <a:lnTo>
                        <a:pt x="997" y="1923"/>
                      </a:lnTo>
                      <a:lnTo>
                        <a:pt x="997" y="2006"/>
                      </a:lnTo>
                      <a:lnTo>
                        <a:pt x="997" y="2047"/>
                      </a:lnTo>
                      <a:lnTo>
                        <a:pt x="997" y="2088"/>
                      </a:lnTo>
                      <a:lnTo>
                        <a:pt x="1028" y="2129"/>
                      </a:lnTo>
                      <a:lnTo>
                        <a:pt x="1028" y="2169"/>
                      </a:lnTo>
                      <a:lnTo>
                        <a:pt x="997" y="2211"/>
                      </a:lnTo>
                      <a:lnTo>
                        <a:pt x="997" y="2250"/>
                      </a:lnTo>
                      <a:lnTo>
                        <a:pt x="964" y="2250"/>
                      </a:lnTo>
                      <a:lnTo>
                        <a:pt x="964" y="22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3" name="Freeform 319"/>
                <p:cNvSpPr>
                  <a:spLocks/>
                </p:cNvSpPr>
                <p:nvPr/>
              </p:nvSpPr>
              <p:spPr bwMode="auto">
                <a:xfrm>
                  <a:off x="3416" y="2337"/>
                  <a:ext cx="285" cy="336"/>
                </a:xfrm>
                <a:custGeom>
                  <a:avLst/>
                  <a:gdLst/>
                  <a:ahLst/>
                  <a:cxnLst>
                    <a:cxn ang="0">
                      <a:pos x="0" y="1106"/>
                    </a:cxn>
                    <a:cxn ang="0">
                      <a:pos x="0" y="1025"/>
                    </a:cxn>
                    <a:cxn ang="0">
                      <a:pos x="0" y="941"/>
                    </a:cxn>
                    <a:cxn ang="0">
                      <a:pos x="0" y="860"/>
                    </a:cxn>
                    <a:cxn ang="0">
                      <a:pos x="0" y="778"/>
                    </a:cxn>
                    <a:cxn ang="0">
                      <a:pos x="33" y="697"/>
                    </a:cxn>
                    <a:cxn ang="0">
                      <a:pos x="33" y="574"/>
                    </a:cxn>
                    <a:cxn ang="0">
                      <a:pos x="129" y="205"/>
                    </a:cxn>
                    <a:cxn ang="0">
                      <a:pos x="162" y="123"/>
                    </a:cxn>
                    <a:cxn ang="0">
                      <a:pos x="192" y="82"/>
                    </a:cxn>
                    <a:cxn ang="0">
                      <a:pos x="257" y="82"/>
                    </a:cxn>
                    <a:cxn ang="0">
                      <a:pos x="290" y="42"/>
                    </a:cxn>
                    <a:cxn ang="0">
                      <a:pos x="323" y="0"/>
                    </a:cxn>
                    <a:cxn ang="0">
                      <a:pos x="386" y="0"/>
                    </a:cxn>
                    <a:cxn ang="0">
                      <a:pos x="451" y="0"/>
                    </a:cxn>
                    <a:cxn ang="0">
                      <a:pos x="515" y="42"/>
                    </a:cxn>
                    <a:cxn ang="0">
                      <a:pos x="580" y="123"/>
                    </a:cxn>
                    <a:cxn ang="0">
                      <a:pos x="643" y="205"/>
                    </a:cxn>
                    <a:cxn ang="0">
                      <a:pos x="708" y="247"/>
                    </a:cxn>
                    <a:cxn ang="0">
                      <a:pos x="740" y="328"/>
                    </a:cxn>
                    <a:cxn ang="0">
                      <a:pos x="772" y="409"/>
                    </a:cxn>
                    <a:cxn ang="0">
                      <a:pos x="772" y="491"/>
                    </a:cxn>
                    <a:cxn ang="0">
                      <a:pos x="740" y="655"/>
                    </a:cxn>
                    <a:cxn ang="0">
                      <a:pos x="515" y="1064"/>
                    </a:cxn>
                    <a:cxn ang="0">
                      <a:pos x="451" y="1146"/>
                    </a:cxn>
                    <a:cxn ang="0">
                      <a:pos x="419" y="1269"/>
                    </a:cxn>
                    <a:cxn ang="0">
                      <a:pos x="386" y="1311"/>
                    </a:cxn>
                    <a:cxn ang="0">
                      <a:pos x="353" y="1269"/>
                    </a:cxn>
                    <a:cxn ang="0">
                      <a:pos x="290" y="1228"/>
                    </a:cxn>
                    <a:cxn ang="0">
                      <a:pos x="225" y="1228"/>
                    </a:cxn>
                    <a:cxn ang="0">
                      <a:pos x="192" y="1188"/>
                    </a:cxn>
                    <a:cxn ang="0">
                      <a:pos x="162" y="1146"/>
                    </a:cxn>
                    <a:cxn ang="0">
                      <a:pos x="96" y="1106"/>
                    </a:cxn>
                    <a:cxn ang="0">
                      <a:pos x="33" y="1106"/>
                    </a:cxn>
                  </a:cxnLst>
                  <a:rect l="0" t="0" r="r" b="b"/>
                  <a:pathLst>
                    <a:path w="804" h="1311">
                      <a:moveTo>
                        <a:pt x="33" y="1106"/>
                      </a:moveTo>
                      <a:lnTo>
                        <a:pt x="0" y="1106"/>
                      </a:lnTo>
                      <a:lnTo>
                        <a:pt x="0" y="1064"/>
                      </a:lnTo>
                      <a:lnTo>
                        <a:pt x="0" y="1025"/>
                      </a:lnTo>
                      <a:lnTo>
                        <a:pt x="0" y="983"/>
                      </a:lnTo>
                      <a:lnTo>
                        <a:pt x="0" y="941"/>
                      </a:lnTo>
                      <a:lnTo>
                        <a:pt x="0" y="902"/>
                      </a:lnTo>
                      <a:lnTo>
                        <a:pt x="0" y="860"/>
                      </a:lnTo>
                      <a:lnTo>
                        <a:pt x="0" y="819"/>
                      </a:lnTo>
                      <a:lnTo>
                        <a:pt x="0" y="778"/>
                      </a:lnTo>
                      <a:lnTo>
                        <a:pt x="0" y="736"/>
                      </a:lnTo>
                      <a:lnTo>
                        <a:pt x="33" y="697"/>
                      </a:lnTo>
                      <a:lnTo>
                        <a:pt x="33" y="655"/>
                      </a:lnTo>
                      <a:lnTo>
                        <a:pt x="33" y="574"/>
                      </a:lnTo>
                      <a:lnTo>
                        <a:pt x="96" y="369"/>
                      </a:lnTo>
                      <a:lnTo>
                        <a:pt x="129" y="205"/>
                      </a:lnTo>
                      <a:lnTo>
                        <a:pt x="129" y="163"/>
                      </a:lnTo>
                      <a:lnTo>
                        <a:pt x="162" y="123"/>
                      </a:lnTo>
                      <a:lnTo>
                        <a:pt x="192" y="123"/>
                      </a:lnTo>
                      <a:lnTo>
                        <a:pt x="192" y="82"/>
                      </a:lnTo>
                      <a:lnTo>
                        <a:pt x="225" y="82"/>
                      </a:lnTo>
                      <a:lnTo>
                        <a:pt x="257" y="82"/>
                      </a:lnTo>
                      <a:lnTo>
                        <a:pt x="257" y="42"/>
                      </a:lnTo>
                      <a:lnTo>
                        <a:pt x="290" y="42"/>
                      </a:lnTo>
                      <a:lnTo>
                        <a:pt x="323" y="42"/>
                      </a:lnTo>
                      <a:lnTo>
                        <a:pt x="323" y="0"/>
                      </a:lnTo>
                      <a:lnTo>
                        <a:pt x="353" y="0"/>
                      </a:lnTo>
                      <a:lnTo>
                        <a:pt x="386" y="0"/>
                      </a:lnTo>
                      <a:lnTo>
                        <a:pt x="419" y="0"/>
                      </a:lnTo>
                      <a:lnTo>
                        <a:pt x="451" y="0"/>
                      </a:lnTo>
                      <a:lnTo>
                        <a:pt x="482" y="42"/>
                      </a:lnTo>
                      <a:lnTo>
                        <a:pt x="515" y="42"/>
                      </a:lnTo>
                      <a:lnTo>
                        <a:pt x="547" y="82"/>
                      </a:lnTo>
                      <a:lnTo>
                        <a:pt x="580" y="123"/>
                      </a:lnTo>
                      <a:lnTo>
                        <a:pt x="611" y="163"/>
                      </a:lnTo>
                      <a:lnTo>
                        <a:pt x="643" y="205"/>
                      </a:lnTo>
                      <a:lnTo>
                        <a:pt x="676" y="205"/>
                      </a:lnTo>
                      <a:lnTo>
                        <a:pt x="708" y="247"/>
                      </a:lnTo>
                      <a:lnTo>
                        <a:pt x="708" y="286"/>
                      </a:lnTo>
                      <a:lnTo>
                        <a:pt x="740" y="328"/>
                      </a:lnTo>
                      <a:lnTo>
                        <a:pt x="772" y="369"/>
                      </a:lnTo>
                      <a:lnTo>
                        <a:pt x="772" y="409"/>
                      </a:lnTo>
                      <a:lnTo>
                        <a:pt x="772" y="450"/>
                      </a:lnTo>
                      <a:lnTo>
                        <a:pt x="772" y="491"/>
                      </a:lnTo>
                      <a:lnTo>
                        <a:pt x="804" y="491"/>
                      </a:lnTo>
                      <a:lnTo>
                        <a:pt x="740" y="655"/>
                      </a:lnTo>
                      <a:lnTo>
                        <a:pt x="643" y="819"/>
                      </a:lnTo>
                      <a:lnTo>
                        <a:pt x="515" y="1064"/>
                      </a:lnTo>
                      <a:lnTo>
                        <a:pt x="482" y="1106"/>
                      </a:lnTo>
                      <a:lnTo>
                        <a:pt x="451" y="1146"/>
                      </a:lnTo>
                      <a:lnTo>
                        <a:pt x="451" y="1228"/>
                      </a:lnTo>
                      <a:lnTo>
                        <a:pt x="419" y="1269"/>
                      </a:lnTo>
                      <a:lnTo>
                        <a:pt x="419" y="1311"/>
                      </a:lnTo>
                      <a:lnTo>
                        <a:pt x="386" y="1311"/>
                      </a:lnTo>
                      <a:lnTo>
                        <a:pt x="353" y="1311"/>
                      </a:lnTo>
                      <a:lnTo>
                        <a:pt x="353" y="1269"/>
                      </a:lnTo>
                      <a:lnTo>
                        <a:pt x="323" y="1269"/>
                      </a:lnTo>
                      <a:lnTo>
                        <a:pt x="290" y="1228"/>
                      </a:lnTo>
                      <a:lnTo>
                        <a:pt x="257" y="1228"/>
                      </a:lnTo>
                      <a:lnTo>
                        <a:pt x="225" y="1228"/>
                      </a:lnTo>
                      <a:lnTo>
                        <a:pt x="225" y="1188"/>
                      </a:lnTo>
                      <a:lnTo>
                        <a:pt x="192" y="1188"/>
                      </a:lnTo>
                      <a:lnTo>
                        <a:pt x="162" y="1188"/>
                      </a:lnTo>
                      <a:lnTo>
                        <a:pt x="162" y="1146"/>
                      </a:lnTo>
                      <a:lnTo>
                        <a:pt x="129" y="1146"/>
                      </a:lnTo>
                      <a:lnTo>
                        <a:pt x="96" y="1106"/>
                      </a:lnTo>
                      <a:lnTo>
                        <a:pt x="64" y="1106"/>
                      </a:lnTo>
                      <a:lnTo>
                        <a:pt x="33" y="110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4" name="Freeform 320"/>
                <p:cNvSpPr>
                  <a:spLocks/>
                </p:cNvSpPr>
                <p:nvPr/>
              </p:nvSpPr>
              <p:spPr bwMode="auto">
                <a:xfrm>
                  <a:off x="2801" y="2253"/>
                  <a:ext cx="261" cy="305"/>
                </a:xfrm>
                <a:custGeom>
                  <a:avLst/>
                  <a:gdLst/>
                  <a:ahLst/>
                  <a:cxnLst>
                    <a:cxn ang="0">
                      <a:pos x="257" y="1147"/>
                    </a:cxn>
                    <a:cxn ang="0">
                      <a:pos x="192" y="1106"/>
                    </a:cxn>
                    <a:cxn ang="0">
                      <a:pos x="160" y="1065"/>
                    </a:cxn>
                    <a:cxn ang="0">
                      <a:pos x="95" y="1065"/>
                    </a:cxn>
                    <a:cxn ang="0">
                      <a:pos x="64" y="1025"/>
                    </a:cxn>
                    <a:cxn ang="0">
                      <a:pos x="0" y="983"/>
                    </a:cxn>
                    <a:cxn ang="0">
                      <a:pos x="64" y="942"/>
                    </a:cxn>
                    <a:cxn ang="0">
                      <a:pos x="192" y="574"/>
                    </a:cxn>
                    <a:cxn ang="0">
                      <a:pos x="160" y="246"/>
                    </a:cxn>
                    <a:cxn ang="0">
                      <a:pos x="224" y="205"/>
                    </a:cxn>
                    <a:cxn ang="0">
                      <a:pos x="257" y="164"/>
                    </a:cxn>
                    <a:cxn ang="0">
                      <a:pos x="289" y="123"/>
                    </a:cxn>
                    <a:cxn ang="0">
                      <a:pos x="321" y="82"/>
                    </a:cxn>
                    <a:cxn ang="0">
                      <a:pos x="385" y="82"/>
                    </a:cxn>
                    <a:cxn ang="0">
                      <a:pos x="418" y="42"/>
                    </a:cxn>
                    <a:cxn ang="0">
                      <a:pos x="481" y="0"/>
                    </a:cxn>
                    <a:cxn ang="0">
                      <a:pos x="481" y="82"/>
                    </a:cxn>
                    <a:cxn ang="0">
                      <a:pos x="514" y="123"/>
                    </a:cxn>
                    <a:cxn ang="0">
                      <a:pos x="546" y="123"/>
                    </a:cxn>
                    <a:cxn ang="0">
                      <a:pos x="610" y="164"/>
                    </a:cxn>
                    <a:cxn ang="0">
                      <a:pos x="642" y="205"/>
                    </a:cxn>
                    <a:cxn ang="0">
                      <a:pos x="675" y="246"/>
                    </a:cxn>
                    <a:cxn ang="0">
                      <a:pos x="738" y="286"/>
                    </a:cxn>
                    <a:cxn ang="0">
                      <a:pos x="707" y="328"/>
                    </a:cxn>
                    <a:cxn ang="0">
                      <a:pos x="675" y="451"/>
                    </a:cxn>
                    <a:cxn ang="0">
                      <a:pos x="675" y="574"/>
                    </a:cxn>
                    <a:cxn ang="0">
                      <a:pos x="675" y="737"/>
                    </a:cxn>
                    <a:cxn ang="0">
                      <a:pos x="675" y="819"/>
                    </a:cxn>
                    <a:cxn ang="0">
                      <a:pos x="675" y="942"/>
                    </a:cxn>
                    <a:cxn ang="0">
                      <a:pos x="610" y="983"/>
                    </a:cxn>
                    <a:cxn ang="0">
                      <a:pos x="546" y="1025"/>
                    </a:cxn>
                    <a:cxn ang="0">
                      <a:pos x="481" y="1025"/>
                    </a:cxn>
                    <a:cxn ang="0">
                      <a:pos x="449" y="1147"/>
                    </a:cxn>
                    <a:cxn ang="0">
                      <a:pos x="418" y="1187"/>
                    </a:cxn>
                    <a:cxn ang="0">
                      <a:pos x="352" y="1147"/>
                    </a:cxn>
                    <a:cxn ang="0">
                      <a:pos x="289" y="1147"/>
                    </a:cxn>
                  </a:cxnLst>
                  <a:rect l="0" t="0" r="r" b="b"/>
                  <a:pathLst>
                    <a:path w="738" h="1187">
                      <a:moveTo>
                        <a:pt x="289" y="1147"/>
                      </a:moveTo>
                      <a:lnTo>
                        <a:pt x="257" y="1147"/>
                      </a:lnTo>
                      <a:lnTo>
                        <a:pt x="224" y="1106"/>
                      </a:lnTo>
                      <a:lnTo>
                        <a:pt x="192" y="1106"/>
                      </a:lnTo>
                      <a:lnTo>
                        <a:pt x="160" y="1106"/>
                      </a:lnTo>
                      <a:lnTo>
                        <a:pt x="160" y="1065"/>
                      </a:lnTo>
                      <a:lnTo>
                        <a:pt x="128" y="1065"/>
                      </a:lnTo>
                      <a:lnTo>
                        <a:pt x="95" y="1065"/>
                      </a:lnTo>
                      <a:lnTo>
                        <a:pt x="95" y="1025"/>
                      </a:lnTo>
                      <a:lnTo>
                        <a:pt x="64" y="1025"/>
                      </a:lnTo>
                      <a:lnTo>
                        <a:pt x="31" y="983"/>
                      </a:lnTo>
                      <a:lnTo>
                        <a:pt x="0" y="983"/>
                      </a:lnTo>
                      <a:lnTo>
                        <a:pt x="31" y="942"/>
                      </a:lnTo>
                      <a:lnTo>
                        <a:pt x="64" y="942"/>
                      </a:lnTo>
                      <a:lnTo>
                        <a:pt x="128" y="860"/>
                      </a:lnTo>
                      <a:lnTo>
                        <a:pt x="192" y="574"/>
                      </a:lnTo>
                      <a:lnTo>
                        <a:pt x="192" y="409"/>
                      </a:lnTo>
                      <a:lnTo>
                        <a:pt x="160" y="246"/>
                      </a:lnTo>
                      <a:lnTo>
                        <a:pt x="192" y="205"/>
                      </a:lnTo>
                      <a:lnTo>
                        <a:pt x="224" y="205"/>
                      </a:lnTo>
                      <a:lnTo>
                        <a:pt x="224" y="164"/>
                      </a:lnTo>
                      <a:lnTo>
                        <a:pt x="257" y="164"/>
                      </a:lnTo>
                      <a:lnTo>
                        <a:pt x="257" y="123"/>
                      </a:lnTo>
                      <a:lnTo>
                        <a:pt x="289" y="123"/>
                      </a:lnTo>
                      <a:lnTo>
                        <a:pt x="321" y="123"/>
                      </a:lnTo>
                      <a:lnTo>
                        <a:pt x="321" y="82"/>
                      </a:lnTo>
                      <a:lnTo>
                        <a:pt x="352" y="82"/>
                      </a:lnTo>
                      <a:lnTo>
                        <a:pt x="385" y="82"/>
                      </a:lnTo>
                      <a:lnTo>
                        <a:pt x="385" y="42"/>
                      </a:lnTo>
                      <a:lnTo>
                        <a:pt x="418" y="42"/>
                      </a:lnTo>
                      <a:lnTo>
                        <a:pt x="449" y="0"/>
                      </a:lnTo>
                      <a:lnTo>
                        <a:pt x="481" y="0"/>
                      </a:lnTo>
                      <a:lnTo>
                        <a:pt x="481" y="42"/>
                      </a:lnTo>
                      <a:lnTo>
                        <a:pt x="481" y="82"/>
                      </a:lnTo>
                      <a:lnTo>
                        <a:pt x="481" y="123"/>
                      </a:lnTo>
                      <a:lnTo>
                        <a:pt x="514" y="123"/>
                      </a:lnTo>
                      <a:lnTo>
                        <a:pt x="514" y="82"/>
                      </a:lnTo>
                      <a:lnTo>
                        <a:pt x="546" y="123"/>
                      </a:lnTo>
                      <a:lnTo>
                        <a:pt x="579" y="164"/>
                      </a:lnTo>
                      <a:lnTo>
                        <a:pt x="610" y="164"/>
                      </a:lnTo>
                      <a:lnTo>
                        <a:pt x="610" y="205"/>
                      </a:lnTo>
                      <a:lnTo>
                        <a:pt x="642" y="205"/>
                      </a:lnTo>
                      <a:lnTo>
                        <a:pt x="642" y="246"/>
                      </a:lnTo>
                      <a:lnTo>
                        <a:pt x="675" y="246"/>
                      </a:lnTo>
                      <a:lnTo>
                        <a:pt x="707" y="246"/>
                      </a:lnTo>
                      <a:lnTo>
                        <a:pt x="738" y="286"/>
                      </a:lnTo>
                      <a:lnTo>
                        <a:pt x="738" y="328"/>
                      </a:lnTo>
                      <a:lnTo>
                        <a:pt x="707" y="328"/>
                      </a:lnTo>
                      <a:lnTo>
                        <a:pt x="707" y="370"/>
                      </a:lnTo>
                      <a:lnTo>
                        <a:pt x="675" y="451"/>
                      </a:lnTo>
                      <a:lnTo>
                        <a:pt x="675" y="491"/>
                      </a:lnTo>
                      <a:lnTo>
                        <a:pt x="675" y="574"/>
                      </a:lnTo>
                      <a:lnTo>
                        <a:pt x="642" y="697"/>
                      </a:lnTo>
                      <a:lnTo>
                        <a:pt x="675" y="737"/>
                      </a:lnTo>
                      <a:lnTo>
                        <a:pt x="675" y="779"/>
                      </a:lnTo>
                      <a:lnTo>
                        <a:pt x="675" y="819"/>
                      </a:lnTo>
                      <a:lnTo>
                        <a:pt x="675" y="901"/>
                      </a:lnTo>
                      <a:lnTo>
                        <a:pt x="675" y="942"/>
                      </a:lnTo>
                      <a:lnTo>
                        <a:pt x="642" y="942"/>
                      </a:lnTo>
                      <a:lnTo>
                        <a:pt x="610" y="983"/>
                      </a:lnTo>
                      <a:lnTo>
                        <a:pt x="579" y="983"/>
                      </a:lnTo>
                      <a:lnTo>
                        <a:pt x="546" y="1025"/>
                      </a:lnTo>
                      <a:lnTo>
                        <a:pt x="514" y="1025"/>
                      </a:lnTo>
                      <a:lnTo>
                        <a:pt x="481" y="1025"/>
                      </a:lnTo>
                      <a:lnTo>
                        <a:pt x="449" y="1065"/>
                      </a:lnTo>
                      <a:lnTo>
                        <a:pt x="449" y="1147"/>
                      </a:lnTo>
                      <a:lnTo>
                        <a:pt x="449" y="1187"/>
                      </a:lnTo>
                      <a:lnTo>
                        <a:pt x="418" y="1187"/>
                      </a:lnTo>
                      <a:lnTo>
                        <a:pt x="385" y="1147"/>
                      </a:lnTo>
                      <a:lnTo>
                        <a:pt x="352" y="1147"/>
                      </a:lnTo>
                      <a:lnTo>
                        <a:pt x="321" y="1147"/>
                      </a:lnTo>
                      <a:lnTo>
                        <a:pt x="289"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5" name="Freeform 321"/>
                <p:cNvSpPr>
                  <a:spLocks/>
                </p:cNvSpPr>
                <p:nvPr/>
              </p:nvSpPr>
              <p:spPr bwMode="auto">
                <a:xfrm>
                  <a:off x="2640" y="2210"/>
                  <a:ext cx="331" cy="337"/>
                </a:xfrm>
                <a:custGeom>
                  <a:avLst/>
                  <a:gdLst/>
                  <a:ahLst/>
                  <a:cxnLst>
                    <a:cxn ang="0">
                      <a:pos x="32" y="1147"/>
                    </a:cxn>
                    <a:cxn ang="0">
                      <a:pos x="65" y="1066"/>
                    </a:cxn>
                    <a:cxn ang="0">
                      <a:pos x="98" y="902"/>
                    </a:cxn>
                    <a:cxn ang="0">
                      <a:pos x="128" y="820"/>
                    </a:cxn>
                    <a:cxn ang="0">
                      <a:pos x="161" y="738"/>
                    </a:cxn>
                    <a:cxn ang="0">
                      <a:pos x="226" y="655"/>
                    </a:cxn>
                    <a:cxn ang="0">
                      <a:pos x="289" y="615"/>
                    </a:cxn>
                    <a:cxn ang="0">
                      <a:pos x="355" y="534"/>
                    </a:cxn>
                    <a:cxn ang="0">
                      <a:pos x="386" y="450"/>
                    </a:cxn>
                    <a:cxn ang="0">
                      <a:pos x="386" y="369"/>
                    </a:cxn>
                    <a:cxn ang="0">
                      <a:pos x="418" y="328"/>
                    </a:cxn>
                    <a:cxn ang="0">
                      <a:pos x="483" y="328"/>
                    </a:cxn>
                    <a:cxn ang="0">
                      <a:pos x="708" y="164"/>
                    </a:cxn>
                    <a:cxn ang="0">
                      <a:pos x="773" y="83"/>
                    </a:cxn>
                    <a:cxn ang="0">
                      <a:pos x="869" y="0"/>
                    </a:cxn>
                    <a:cxn ang="0">
                      <a:pos x="901" y="83"/>
                    </a:cxn>
                    <a:cxn ang="0">
                      <a:pos x="901" y="164"/>
                    </a:cxn>
                    <a:cxn ang="0">
                      <a:pos x="836" y="206"/>
                    </a:cxn>
                    <a:cxn ang="0">
                      <a:pos x="804" y="246"/>
                    </a:cxn>
                    <a:cxn ang="0">
                      <a:pos x="773" y="287"/>
                    </a:cxn>
                    <a:cxn ang="0">
                      <a:pos x="708" y="287"/>
                    </a:cxn>
                    <a:cxn ang="0">
                      <a:pos x="676" y="328"/>
                    </a:cxn>
                    <a:cxn ang="0">
                      <a:pos x="644" y="369"/>
                    </a:cxn>
                    <a:cxn ang="0">
                      <a:pos x="644" y="574"/>
                    </a:cxn>
                    <a:cxn ang="0">
                      <a:pos x="579" y="1025"/>
                    </a:cxn>
                    <a:cxn ang="0">
                      <a:pos x="483" y="1106"/>
                    </a:cxn>
                    <a:cxn ang="0">
                      <a:pos x="418" y="1147"/>
                    </a:cxn>
                    <a:cxn ang="0">
                      <a:pos x="355" y="1189"/>
                    </a:cxn>
                    <a:cxn ang="0">
                      <a:pos x="289" y="1228"/>
                    </a:cxn>
                    <a:cxn ang="0">
                      <a:pos x="257" y="1270"/>
                    </a:cxn>
                    <a:cxn ang="0">
                      <a:pos x="194" y="1311"/>
                    </a:cxn>
                    <a:cxn ang="0">
                      <a:pos x="128" y="1311"/>
                    </a:cxn>
                    <a:cxn ang="0">
                      <a:pos x="32" y="1311"/>
                    </a:cxn>
                  </a:cxnLst>
                  <a:rect l="0" t="0" r="r" b="b"/>
                  <a:pathLst>
                    <a:path w="933" h="1311">
                      <a:moveTo>
                        <a:pt x="0" y="1311"/>
                      </a:moveTo>
                      <a:lnTo>
                        <a:pt x="32" y="1147"/>
                      </a:lnTo>
                      <a:lnTo>
                        <a:pt x="65" y="1106"/>
                      </a:lnTo>
                      <a:lnTo>
                        <a:pt x="65" y="1066"/>
                      </a:lnTo>
                      <a:lnTo>
                        <a:pt x="65" y="1025"/>
                      </a:lnTo>
                      <a:lnTo>
                        <a:pt x="98" y="902"/>
                      </a:lnTo>
                      <a:lnTo>
                        <a:pt x="98" y="861"/>
                      </a:lnTo>
                      <a:lnTo>
                        <a:pt x="128" y="820"/>
                      </a:lnTo>
                      <a:lnTo>
                        <a:pt x="128" y="778"/>
                      </a:lnTo>
                      <a:lnTo>
                        <a:pt x="161" y="738"/>
                      </a:lnTo>
                      <a:lnTo>
                        <a:pt x="194" y="738"/>
                      </a:lnTo>
                      <a:lnTo>
                        <a:pt x="226" y="655"/>
                      </a:lnTo>
                      <a:lnTo>
                        <a:pt x="257" y="655"/>
                      </a:lnTo>
                      <a:lnTo>
                        <a:pt x="289" y="615"/>
                      </a:lnTo>
                      <a:lnTo>
                        <a:pt x="322" y="574"/>
                      </a:lnTo>
                      <a:lnTo>
                        <a:pt x="355" y="534"/>
                      </a:lnTo>
                      <a:lnTo>
                        <a:pt x="386" y="492"/>
                      </a:lnTo>
                      <a:lnTo>
                        <a:pt x="386" y="450"/>
                      </a:lnTo>
                      <a:lnTo>
                        <a:pt x="386" y="411"/>
                      </a:lnTo>
                      <a:lnTo>
                        <a:pt x="386" y="369"/>
                      </a:lnTo>
                      <a:lnTo>
                        <a:pt x="418" y="369"/>
                      </a:lnTo>
                      <a:lnTo>
                        <a:pt x="418" y="328"/>
                      </a:lnTo>
                      <a:lnTo>
                        <a:pt x="451" y="328"/>
                      </a:lnTo>
                      <a:lnTo>
                        <a:pt x="483" y="328"/>
                      </a:lnTo>
                      <a:lnTo>
                        <a:pt x="546" y="287"/>
                      </a:lnTo>
                      <a:lnTo>
                        <a:pt x="708" y="164"/>
                      </a:lnTo>
                      <a:lnTo>
                        <a:pt x="708" y="123"/>
                      </a:lnTo>
                      <a:lnTo>
                        <a:pt x="773" y="83"/>
                      </a:lnTo>
                      <a:lnTo>
                        <a:pt x="836" y="0"/>
                      </a:lnTo>
                      <a:lnTo>
                        <a:pt x="869" y="0"/>
                      </a:lnTo>
                      <a:lnTo>
                        <a:pt x="901" y="42"/>
                      </a:lnTo>
                      <a:lnTo>
                        <a:pt x="901" y="83"/>
                      </a:lnTo>
                      <a:lnTo>
                        <a:pt x="933" y="123"/>
                      </a:lnTo>
                      <a:lnTo>
                        <a:pt x="901" y="164"/>
                      </a:lnTo>
                      <a:lnTo>
                        <a:pt x="869" y="206"/>
                      </a:lnTo>
                      <a:lnTo>
                        <a:pt x="836" y="206"/>
                      </a:lnTo>
                      <a:lnTo>
                        <a:pt x="836" y="246"/>
                      </a:lnTo>
                      <a:lnTo>
                        <a:pt x="804" y="246"/>
                      </a:lnTo>
                      <a:lnTo>
                        <a:pt x="773" y="246"/>
                      </a:lnTo>
                      <a:lnTo>
                        <a:pt x="773" y="287"/>
                      </a:lnTo>
                      <a:lnTo>
                        <a:pt x="740" y="287"/>
                      </a:lnTo>
                      <a:lnTo>
                        <a:pt x="708" y="287"/>
                      </a:lnTo>
                      <a:lnTo>
                        <a:pt x="708" y="328"/>
                      </a:lnTo>
                      <a:lnTo>
                        <a:pt x="676" y="328"/>
                      </a:lnTo>
                      <a:lnTo>
                        <a:pt x="676" y="369"/>
                      </a:lnTo>
                      <a:lnTo>
                        <a:pt x="644" y="369"/>
                      </a:lnTo>
                      <a:lnTo>
                        <a:pt x="612" y="411"/>
                      </a:lnTo>
                      <a:lnTo>
                        <a:pt x="644" y="574"/>
                      </a:lnTo>
                      <a:lnTo>
                        <a:pt x="644" y="738"/>
                      </a:lnTo>
                      <a:lnTo>
                        <a:pt x="579" y="1025"/>
                      </a:lnTo>
                      <a:lnTo>
                        <a:pt x="516" y="1106"/>
                      </a:lnTo>
                      <a:lnTo>
                        <a:pt x="483" y="1106"/>
                      </a:lnTo>
                      <a:lnTo>
                        <a:pt x="451" y="1147"/>
                      </a:lnTo>
                      <a:lnTo>
                        <a:pt x="418" y="1147"/>
                      </a:lnTo>
                      <a:lnTo>
                        <a:pt x="386" y="1147"/>
                      </a:lnTo>
                      <a:lnTo>
                        <a:pt x="355" y="1189"/>
                      </a:lnTo>
                      <a:lnTo>
                        <a:pt x="322" y="1228"/>
                      </a:lnTo>
                      <a:lnTo>
                        <a:pt x="289" y="1228"/>
                      </a:lnTo>
                      <a:lnTo>
                        <a:pt x="289" y="1270"/>
                      </a:lnTo>
                      <a:lnTo>
                        <a:pt x="257" y="1270"/>
                      </a:lnTo>
                      <a:lnTo>
                        <a:pt x="226" y="1311"/>
                      </a:lnTo>
                      <a:lnTo>
                        <a:pt x="194" y="1311"/>
                      </a:lnTo>
                      <a:lnTo>
                        <a:pt x="161" y="1311"/>
                      </a:lnTo>
                      <a:lnTo>
                        <a:pt x="128" y="1311"/>
                      </a:lnTo>
                      <a:lnTo>
                        <a:pt x="65" y="1311"/>
                      </a:lnTo>
                      <a:lnTo>
                        <a:pt x="32" y="1311"/>
                      </a:lnTo>
                      <a:lnTo>
                        <a:pt x="0" y="131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6" name="Freeform 322"/>
                <p:cNvSpPr>
                  <a:spLocks/>
                </p:cNvSpPr>
                <p:nvPr/>
              </p:nvSpPr>
              <p:spPr bwMode="auto">
                <a:xfrm>
                  <a:off x="3175" y="2084"/>
                  <a:ext cx="330" cy="305"/>
                </a:xfrm>
                <a:custGeom>
                  <a:avLst/>
                  <a:gdLst/>
                  <a:ahLst/>
                  <a:cxnLst>
                    <a:cxn ang="0">
                      <a:pos x="901" y="409"/>
                    </a:cxn>
                    <a:cxn ang="0">
                      <a:pos x="868" y="533"/>
                    </a:cxn>
                    <a:cxn ang="0">
                      <a:pos x="868" y="614"/>
                    </a:cxn>
                    <a:cxn ang="0">
                      <a:pos x="837" y="736"/>
                    </a:cxn>
                    <a:cxn ang="0">
                      <a:pos x="868" y="819"/>
                    </a:cxn>
                    <a:cxn ang="0">
                      <a:pos x="837" y="901"/>
                    </a:cxn>
                    <a:cxn ang="0">
                      <a:pos x="805" y="941"/>
                    </a:cxn>
                    <a:cxn ang="0">
                      <a:pos x="772" y="983"/>
                    </a:cxn>
                    <a:cxn ang="0">
                      <a:pos x="708" y="1064"/>
                    </a:cxn>
                    <a:cxn ang="0">
                      <a:pos x="676" y="1106"/>
                    </a:cxn>
                    <a:cxn ang="0">
                      <a:pos x="611" y="1187"/>
                    </a:cxn>
                    <a:cxn ang="0">
                      <a:pos x="547" y="1187"/>
                    </a:cxn>
                    <a:cxn ang="0">
                      <a:pos x="515" y="1146"/>
                    </a:cxn>
                    <a:cxn ang="0">
                      <a:pos x="451" y="1106"/>
                    </a:cxn>
                    <a:cxn ang="0">
                      <a:pos x="451" y="1025"/>
                    </a:cxn>
                    <a:cxn ang="0">
                      <a:pos x="387" y="1025"/>
                    </a:cxn>
                    <a:cxn ang="0">
                      <a:pos x="323" y="983"/>
                    </a:cxn>
                    <a:cxn ang="0">
                      <a:pos x="290" y="941"/>
                    </a:cxn>
                    <a:cxn ang="0">
                      <a:pos x="226" y="901"/>
                    </a:cxn>
                    <a:cxn ang="0">
                      <a:pos x="161" y="901"/>
                    </a:cxn>
                    <a:cxn ang="0">
                      <a:pos x="161" y="819"/>
                    </a:cxn>
                    <a:cxn ang="0">
                      <a:pos x="161" y="736"/>
                    </a:cxn>
                    <a:cxn ang="0">
                      <a:pos x="193" y="655"/>
                    </a:cxn>
                    <a:cxn ang="0">
                      <a:pos x="193" y="573"/>
                    </a:cxn>
                    <a:cxn ang="0">
                      <a:pos x="0" y="245"/>
                    </a:cxn>
                    <a:cxn ang="0">
                      <a:pos x="161" y="245"/>
                    </a:cxn>
                    <a:cxn ang="0">
                      <a:pos x="257" y="39"/>
                    </a:cxn>
                    <a:cxn ang="0">
                      <a:pos x="323" y="81"/>
                    </a:cxn>
                    <a:cxn ang="0">
                      <a:pos x="418" y="81"/>
                    </a:cxn>
                    <a:cxn ang="0">
                      <a:pos x="483" y="39"/>
                    </a:cxn>
                    <a:cxn ang="0">
                      <a:pos x="547" y="0"/>
                    </a:cxn>
                    <a:cxn ang="0">
                      <a:pos x="644" y="0"/>
                    </a:cxn>
                    <a:cxn ang="0">
                      <a:pos x="676" y="81"/>
                    </a:cxn>
                    <a:cxn ang="0">
                      <a:pos x="805" y="123"/>
                    </a:cxn>
                    <a:cxn ang="0">
                      <a:pos x="868" y="123"/>
                    </a:cxn>
                    <a:cxn ang="0">
                      <a:pos x="868" y="205"/>
                    </a:cxn>
                    <a:cxn ang="0">
                      <a:pos x="933" y="286"/>
                    </a:cxn>
                  </a:cxnLst>
                  <a:rect l="0" t="0" r="r" b="b"/>
                  <a:pathLst>
                    <a:path w="933" h="1187">
                      <a:moveTo>
                        <a:pt x="933" y="286"/>
                      </a:moveTo>
                      <a:lnTo>
                        <a:pt x="901" y="409"/>
                      </a:lnTo>
                      <a:lnTo>
                        <a:pt x="868" y="450"/>
                      </a:lnTo>
                      <a:lnTo>
                        <a:pt x="868" y="533"/>
                      </a:lnTo>
                      <a:lnTo>
                        <a:pt x="868" y="573"/>
                      </a:lnTo>
                      <a:lnTo>
                        <a:pt x="868" y="614"/>
                      </a:lnTo>
                      <a:lnTo>
                        <a:pt x="837" y="697"/>
                      </a:lnTo>
                      <a:lnTo>
                        <a:pt x="837" y="736"/>
                      </a:lnTo>
                      <a:lnTo>
                        <a:pt x="868" y="778"/>
                      </a:lnTo>
                      <a:lnTo>
                        <a:pt x="868" y="819"/>
                      </a:lnTo>
                      <a:lnTo>
                        <a:pt x="868" y="859"/>
                      </a:lnTo>
                      <a:lnTo>
                        <a:pt x="837" y="901"/>
                      </a:lnTo>
                      <a:lnTo>
                        <a:pt x="837" y="941"/>
                      </a:lnTo>
                      <a:lnTo>
                        <a:pt x="805" y="941"/>
                      </a:lnTo>
                      <a:lnTo>
                        <a:pt x="805" y="983"/>
                      </a:lnTo>
                      <a:lnTo>
                        <a:pt x="772" y="983"/>
                      </a:lnTo>
                      <a:lnTo>
                        <a:pt x="740" y="1025"/>
                      </a:lnTo>
                      <a:lnTo>
                        <a:pt x="708" y="1064"/>
                      </a:lnTo>
                      <a:lnTo>
                        <a:pt x="676" y="1064"/>
                      </a:lnTo>
                      <a:lnTo>
                        <a:pt x="676" y="1106"/>
                      </a:lnTo>
                      <a:lnTo>
                        <a:pt x="644" y="1146"/>
                      </a:lnTo>
                      <a:lnTo>
                        <a:pt x="611" y="1187"/>
                      </a:lnTo>
                      <a:lnTo>
                        <a:pt x="580" y="1187"/>
                      </a:lnTo>
                      <a:lnTo>
                        <a:pt x="547" y="1187"/>
                      </a:lnTo>
                      <a:lnTo>
                        <a:pt x="547" y="1146"/>
                      </a:lnTo>
                      <a:lnTo>
                        <a:pt x="515" y="1146"/>
                      </a:lnTo>
                      <a:lnTo>
                        <a:pt x="483" y="1106"/>
                      </a:lnTo>
                      <a:lnTo>
                        <a:pt x="451" y="1106"/>
                      </a:lnTo>
                      <a:lnTo>
                        <a:pt x="451" y="1064"/>
                      </a:lnTo>
                      <a:lnTo>
                        <a:pt x="451" y="1025"/>
                      </a:lnTo>
                      <a:lnTo>
                        <a:pt x="418" y="1025"/>
                      </a:lnTo>
                      <a:lnTo>
                        <a:pt x="387" y="1025"/>
                      </a:lnTo>
                      <a:lnTo>
                        <a:pt x="354" y="983"/>
                      </a:lnTo>
                      <a:lnTo>
                        <a:pt x="323" y="983"/>
                      </a:lnTo>
                      <a:lnTo>
                        <a:pt x="323" y="941"/>
                      </a:lnTo>
                      <a:lnTo>
                        <a:pt x="290" y="941"/>
                      </a:lnTo>
                      <a:lnTo>
                        <a:pt x="257" y="901"/>
                      </a:lnTo>
                      <a:lnTo>
                        <a:pt x="226" y="901"/>
                      </a:lnTo>
                      <a:lnTo>
                        <a:pt x="193" y="901"/>
                      </a:lnTo>
                      <a:lnTo>
                        <a:pt x="161" y="901"/>
                      </a:lnTo>
                      <a:lnTo>
                        <a:pt x="161" y="859"/>
                      </a:lnTo>
                      <a:lnTo>
                        <a:pt x="161" y="819"/>
                      </a:lnTo>
                      <a:lnTo>
                        <a:pt x="161" y="778"/>
                      </a:lnTo>
                      <a:lnTo>
                        <a:pt x="161" y="736"/>
                      </a:lnTo>
                      <a:lnTo>
                        <a:pt x="161" y="697"/>
                      </a:lnTo>
                      <a:lnTo>
                        <a:pt x="193" y="655"/>
                      </a:lnTo>
                      <a:lnTo>
                        <a:pt x="193" y="614"/>
                      </a:lnTo>
                      <a:lnTo>
                        <a:pt x="193" y="573"/>
                      </a:lnTo>
                      <a:lnTo>
                        <a:pt x="193" y="491"/>
                      </a:lnTo>
                      <a:lnTo>
                        <a:pt x="0" y="245"/>
                      </a:lnTo>
                      <a:lnTo>
                        <a:pt x="65" y="163"/>
                      </a:lnTo>
                      <a:lnTo>
                        <a:pt x="161" y="245"/>
                      </a:lnTo>
                      <a:lnTo>
                        <a:pt x="290" y="39"/>
                      </a:lnTo>
                      <a:lnTo>
                        <a:pt x="257" y="39"/>
                      </a:lnTo>
                      <a:lnTo>
                        <a:pt x="290" y="39"/>
                      </a:lnTo>
                      <a:lnTo>
                        <a:pt x="323" y="81"/>
                      </a:lnTo>
                      <a:lnTo>
                        <a:pt x="387" y="81"/>
                      </a:lnTo>
                      <a:lnTo>
                        <a:pt x="418" y="81"/>
                      </a:lnTo>
                      <a:lnTo>
                        <a:pt x="451" y="81"/>
                      </a:lnTo>
                      <a:lnTo>
                        <a:pt x="483" y="39"/>
                      </a:lnTo>
                      <a:lnTo>
                        <a:pt x="515" y="39"/>
                      </a:lnTo>
                      <a:lnTo>
                        <a:pt x="547" y="0"/>
                      </a:lnTo>
                      <a:lnTo>
                        <a:pt x="611" y="0"/>
                      </a:lnTo>
                      <a:lnTo>
                        <a:pt x="644" y="0"/>
                      </a:lnTo>
                      <a:lnTo>
                        <a:pt x="644" y="39"/>
                      </a:lnTo>
                      <a:lnTo>
                        <a:pt x="676" y="81"/>
                      </a:lnTo>
                      <a:lnTo>
                        <a:pt x="708" y="123"/>
                      </a:lnTo>
                      <a:lnTo>
                        <a:pt x="805" y="123"/>
                      </a:lnTo>
                      <a:lnTo>
                        <a:pt x="837" y="81"/>
                      </a:lnTo>
                      <a:lnTo>
                        <a:pt x="868" y="123"/>
                      </a:lnTo>
                      <a:lnTo>
                        <a:pt x="868" y="163"/>
                      </a:lnTo>
                      <a:lnTo>
                        <a:pt x="868" y="205"/>
                      </a:lnTo>
                      <a:lnTo>
                        <a:pt x="901" y="245"/>
                      </a:lnTo>
                      <a:lnTo>
                        <a:pt x="933"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7" name="Freeform 323"/>
                <p:cNvSpPr>
                  <a:spLocks/>
                </p:cNvSpPr>
                <p:nvPr/>
              </p:nvSpPr>
              <p:spPr bwMode="auto">
                <a:xfrm>
                  <a:off x="2891" y="1864"/>
                  <a:ext cx="398" cy="462"/>
                </a:xfrm>
                <a:custGeom>
                  <a:avLst/>
                  <a:gdLst/>
                  <a:ahLst/>
                  <a:cxnLst>
                    <a:cxn ang="0">
                      <a:pos x="128" y="1350"/>
                    </a:cxn>
                    <a:cxn ang="0">
                      <a:pos x="95" y="1269"/>
                    </a:cxn>
                    <a:cxn ang="0">
                      <a:pos x="32" y="1146"/>
                    </a:cxn>
                    <a:cxn ang="0">
                      <a:pos x="0" y="1064"/>
                    </a:cxn>
                    <a:cxn ang="0">
                      <a:pos x="32" y="983"/>
                    </a:cxn>
                    <a:cxn ang="0">
                      <a:pos x="64" y="900"/>
                    </a:cxn>
                    <a:cxn ang="0">
                      <a:pos x="128" y="819"/>
                    </a:cxn>
                    <a:cxn ang="0">
                      <a:pos x="161" y="736"/>
                    </a:cxn>
                    <a:cxn ang="0">
                      <a:pos x="193" y="655"/>
                    </a:cxn>
                    <a:cxn ang="0">
                      <a:pos x="224" y="614"/>
                    </a:cxn>
                    <a:cxn ang="0">
                      <a:pos x="257" y="572"/>
                    </a:cxn>
                    <a:cxn ang="0">
                      <a:pos x="257" y="491"/>
                    </a:cxn>
                    <a:cxn ang="0">
                      <a:pos x="482" y="328"/>
                    </a:cxn>
                    <a:cxn ang="0">
                      <a:pos x="514" y="205"/>
                    </a:cxn>
                    <a:cxn ang="0">
                      <a:pos x="546" y="123"/>
                    </a:cxn>
                    <a:cxn ang="0">
                      <a:pos x="579" y="39"/>
                    </a:cxn>
                    <a:cxn ang="0">
                      <a:pos x="642" y="39"/>
                    </a:cxn>
                    <a:cxn ang="0">
                      <a:pos x="707" y="0"/>
                    </a:cxn>
                    <a:cxn ang="0">
                      <a:pos x="772" y="0"/>
                    </a:cxn>
                    <a:cxn ang="0">
                      <a:pos x="836" y="39"/>
                    </a:cxn>
                    <a:cxn ang="0">
                      <a:pos x="836" y="81"/>
                    </a:cxn>
                    <a:cxn ang="0">
                      <a:pos x="836" y="163"/>
                    </a:cxn>
                    <a:cxn ang="0">
                      <a:pos x="869" y="205"/>
                    </a:cxn>
                    <a:cxn ang="0">
                      <a:pos x="869" y="286"/>
                    </a:cxn>
                    <a:cxn ang="0">
                      <a:pos x="869" y="409"/>
                    </a:cxn>
                    <a:cxn ang="0">
                      <a:pos x="900" y="450"/>
                    </a:cxn>
                    <a:cxn ang="0">
                      <a:pos x="900" y="531"/>
                    </a:cxn>
                    <a:cxn ang="0">
                      <a:pos x="964" y="531"/>
                    </a:cxn>
                    <a:cxn ang="0">
                      <a:pos x="1029" y="614"/>
                    </a:cxn>
                    <a:cxn ang="0">
                      <a:pos x="1093" y="655"/>
                    </a:cxn>
                    <a:cxn ang="0">
                      <a:pos x="1126" y="736"/>
                    </a:cxn>
                    <a:cxn ang="0">
                      <a:pos x="1093" y="819"/>
                    </a:cxn>
                    <a:cxn ang="0">
                      <a:pos x="1093" y="900"/>
                    </a:cxn>
                    <a:cxn ang="0">
                      <a:pos x="869" y="1022"/>
                    </a:cxn>
                    <a:cxn ang="0">
                      <a:pos x="997" y="1350"/>
                    </a:cxn>
                    <a:cxn ang="0">
                      <a:pos x="997" y="1473"/>
                    </a:cxn>
                    <a:cxn ang="0">
                      <a:pos x="964" y="1514"/>
                    </a:cxn>
                    <a:cxn ang="0">
                      <a:pos x="900" y="1556"/>
                    </a:cxn>
                    <a:cxn ang="0">
                      <a:pos x="803" y="1556"/>
                    </a:cxn>
                    <a:cxn ang="0">
                      <a:pos x="739" y="1638"/>
                    </a:cxn>
                    <a:cxn ang="0">
                      <a:pos x="707" y="1678"/>
                    </a:cxn>
                    <a:cxn ang="0">
                      <a:pos x="642" y="1719"/>
                    </a:cxn>
                    <a:cxn ang="0">
                      <a:pos x="546" y="1761"/>
                    </a:cxn>
                    <a:cxn ang="0">
                      <a:pos x="482" y="1800"/>
                    </a:cxn>
                    <a:cxn ang="0">
                      <a:pos x="418" y="1761"/>
                    </a:cxn>
                    <a:cxn ang="0">
                      <a:pos x="385" y="1719"/>
                    </a:cxn>
                    <a:cxn ang="0">
                      <a:pos x="353" y="1678"/>
                    </a:cxn>
                    <a:cxn ang="0">
                      <a:pos x="289" y="1638"/>
                    </a:cxn>
                    <a:cxn ang="0">
                      <a:pos x="257" y="1638"/>
                    </a:cxn>
                    <a:cxn ang="0">
                      <a:pos x="224" y="1597"/>
                    </a:cxn>
                    <a:cxn ang="0">
                      <a:pos x="224" y="1514"/>
                    </a:cxn>
                    <a:cxn ang="0">
                      <a:pos x="224" y="1473"/>
                    </a:cxn>
                    <a:cxn ang="0">
                      <a:pos x="193" y="1392"/>
                    </a:cxn>
                  </a:cxnLst>
                  <a:rect l="0" t="0" r="r" b="b"/>
                  <a:pathLst>
                    <a:path w="1126" h="1800">
                      <a:moveTo>
                        <a:pt x="161" y="1350"/>
                      </a:moveTo>
                      <a:lnTo>
                        <a:pt x="128" y="1350"/>
                      </a:lnTo>
                      <a:lnTo>
                        <a:pt x="95" y="1311"/>
                      </a:lnTo>
                      <a:lnTo>
                        <a:pt x="95" y="1269"/>
                      </a:lnTo>
                      <a:lnTo>
                        <a:pt x="64" y="1228"/>
                      </a:lnTo>
                      <a:lnTo>
                        <a:pt x="32" y="1146"/>
                      </a:lnTo>
                      <a:lnTo>
                        <a:pt x="0" y="1106"/>
                      </a:lnTo>
                      <a:lnTo>
                        <a:pt x="0" y="1064"/>
                      </a:lnTo>
                      <a:lnTo>
                        <a:pt x="0" y="1022"/>
                      </a:lnTo>
                      <a:lnTo>
                        <a:pt x="32" y="983"/>
                      </a:lnTo>
                      <a:lnTo>
                        <a:pt x="64" y="941"/>
                      </a:lnTo>
                      <a:lnTo>
                        <a:pt x="64" y="900"/>
                      </a:lnTo>
                      <a:lnTo>
                        <a:pt x="95" y="859"/>
                      </a:lnTo>
                      <a:lnTo>
                        <a:pt x="128" y="819"/>
                      </a:lnTo>
                      <a:lnTo>
                        <a:pt x="128" y="778"/>
                      </a:lnTo>
                      <a:lnTo>
                        <a:pt x="161" y="736"/>
                      </a:lnTo>
                      <a:lnTo>
                        <a:pt x="193" y="695"/>
                      </a:lnTo>
                      <a:lnTo>
                        <a:pt x="193" y="655"/>
                      </a:lnTo>
                      <a:lnTo>
                        <a:pt x="224" y="655"/>
                      </a:lnTo>
                      <a:lnTo>
                        <a:pt x="224" y="614"/>
                      </a:lnTo>
                      <a:lnTo>
                        <a:pt x="257" y="614"/>
                      </a:lnTo>
                      <a:lnTo>
                        <a:pt x="257" y="572"/>
                      </a:lnTo>
                      <a:lnTo>
                        <a:pt x="257" y="531"/>
                      </a:lnTo>
                      <a:lnTo>
                        <a:pt x="257" y="491"/>
                      </a:lnTo>
                      <a:lnTo>
                        <a:pt x="450" y="614"/>
                      </a:lnTo>
                      <a:lnTo>
                        <a:pt x="482" y="328"/>
                      </a:lnTo>
                      <a:lnTo>
                        <a:pt x="514" y="244"/>
                      </a:lnTo>
                      <a:lnTo>
                        <a:pt x="514" y="205"/>
                      </a:lnTo>
                      <a:lnTo>
                        <a:pt x="514" y="163"/>
                      </a:lnTo>
                      <a:lnTo>
                        <a:pt x="546" y="123"/>
                      </a:lnTo>
                      <a:lnTo>
                        <a:pt x="546" y="39"/>
                      </a:lnTo>
                      <a:lnTo>
                        <a:pt x="579" y="39"/>
                      </a:lnTo>
                      <a:lnTo>
                        <a:pt x="611" y="39"/>
                      </a:lnTo>
                      <a:lnTo>
                        <a:pt x="642" y="39"/>
                      </a:lnTo>
                      <a:lnTo>
                        <a:pt x="675" y="39"/>
                      </a:lnTo>
                      <a:lnTo>
                        <a:pt x="707" y="0"/>
                      </a:lnTo>
                      <a:lnTo>
                        <a:pt x="739" y="0"/>
                      </a:lnTo>
                      <a:lnTo>
                        <a:pt x="772" y="0"/>
                      </a:lnTo>
                      <a:lnTo>
                        <a:pt x="803" y="0"/>
                      </a:lnTo>
                      <a:lnTo>
                        <a:pt x="836" y="39"/>
                      </a:lnTo>
                      <a:lnTo>
                        <a:pt x="869" y="39"/>
                      </a:lnTo>
                      <a:lnTo>
                        <a:pt x="836" y="81"/>
                      </a:lnTo>
                      <a:lnTo>
                        <a:pt x="836" y="123"/>
                      </a:lnTo>
                      <a:lnTo>
                        <a:pt x="836" y="163"/>
                      </a:lnTo>
                      <a:lnTo>
                        <a:pt x="869" y="163"/>
                      </a:lnTo>
                      <a:lnTo>
                        <a:pt x="869" y="205"/>
                      </a:lnTo>
                      <a:lnTo>
                        <a:pt x="869" y="244"/>
                      </a:lnTo>
                      <a:lnTo>
                        <a:pt x="869" y="286"/>
                      </a:lnTo>
                      <a:lnTo>
                        <a:pt x="869" y="367"/>
                      </a:lnTo>
                      <a:lnTo>
                        <a:pt x="869" y="409"/>
                      </a:lnTo>
                      <a:lnTo>
                        <a:pt x="869" y="450"/>
                      </a:lnTo>
                      <a:lnTo>
                        <a:pt x="900" y="450"/>
                      </a:lnTo>
                      <a:lnTo>
                        <a:pt x="900" y="491"/>
                      </a:lnTo>
                      <a:lnTo>
                        <a:pt x="900" y="531"/>
                      </a:lnTo>
                      <a:lnTo>
                        <a:pt x="932" y="531"/>
                      </a:lnTo>
                      <a:lnTo>
                        <a:pt x="964" y="531"/>
                      </a:lnTo>
                      <a:lnTo>
                        <a:pt x="997" y="572"/>
                      </a:lnTo>
                      <a:lnTo>
                        <a:pt x="1029" y="614"/>
                      </a:lnTo>
                      <a:lnTo>
                        <a:pt x="1061" y="614"/>
                      </a:lnTo>
                      <a:lnTo>
                        <a:pt x="1093" y="655"/>
                      </a:lnTo>
                      <a:lnTo>
                        <a:pt x="1093" y="695"/>
                      </a:lnTo>
                      <a:lnTo>
                        <a:pt x="1126" y="736"/>
                      </a:lnTo>
                      <a:lnTo>
                        <a:pt x="1126" y="778"/>
                      </a:lnTo>
                      <a:lnTo>
                        <a:pt x="1093" y="819"/>
                      </a:lnTo>
                      <a:lnTo>
                        <a:pt x="1061" y="900"/>
                      </a:lnTo>
                      <a:lnTo>
                        <a:pt x="1093" y="900"/>
                      </a:lnTo>
                      <a:lnTo>
                        <a:pt x="964" y="1106"/>
                      </a:lnTo>
                      <a:lnTo>
                        <a:pt x="869" y="1022"/>
                      </a:lnTo>
                      <a:lnTo>
                        <a:pt x="803" y="1106"/>
                      </a:lnTo>
                      <a:lnTo>
                        <a:pt x="997" y="1350"/>
                      </a:lnTo>
                      <a:lnTo>
                        <a:pt x="997" y="1433"/>
                      </a:lnTo>
                      <a:lnTo>
                        <a:pt x="997" y="1473"/>
                      </a:lnTo>
                      <a:lnTo>
                        <a:pt x="997" y="1514"/>
                      </a:lnTo>
                      <a:lnTo>
                        <a:pt x="964" y="1514"/>
                      </a:lnTo>
                      <a:lnTo>
                        <a:pt x="932" y="1514"/>
                      </a:lnTo>
                      <a:lnTo>
                        <a:pt x="900" y="1556"/>
                      </a:lnTo>
                      <a:lnTo>
                        <a:pt x="869" y="1556"/>
                      </a:lnTo>
                      <a:lnTo>
                        <a:pt x="803" y="1556"/>
                      </a:lnTo>
                      <a:lnTo>
                        <a:pt x="772" y="1597"/>
                      </a:lnTo>
                      <a:lnTo>
                        <a:pt x="739" y="1638"/>
                      </a:lnTo>
                      <a:lnTo>
                        <a:pt x="707" y="1638"/>
                      </a:lnTo>
                      <a:lnTo>
                        <a:pt x="707" y="1678"/>
                      </a:lnTo>
                      <a:lnTo>
                        <a:pt x="642" y="1678"/>
                      </a:lnTo>
                      <a:lnTo>
                        <a:pt x="642" y="1719"/>
                      </a:lnTo>
                      <a:lnTo>
                        <a:pt x="579" y="1761"/>
                      </a:lnTo>
                      <a:lnTo>
                        <a:pt x="546" y="1761"/>
                      </a:lnTo>
                      <a:lnTo>
                        <a:pt x="514" y="1761"/>
                      </a:lnTo>
                      <a:lnTo>
                        <a:pt x="482" y="1800"/>
                      </a:lnTo>
                      <a:lnTo>
                        <a:pt x="450" y="1761"/>
                      </a:lnTo>
                      <a:lnTo>
                        <a:pt x="418" y="1761"/>
                      </a:lnTo>
                      <a:lnTo>
                        <a:pt x="385" y="1761"/>
                      </a:lnTo>
                      <a:lnTo>
                        <a:pt x="385" y="1719"/>
                      </a:lnTo>
                      <a:lnTo>
                        <a:pt x="353" y="1719"/>
                      </a:lnTo>
                      <a:lnTo>
                        <a:pt x="353" y="1678"/>
                      </a:lnTo>
                      <a:lnTo>
                        <a:pt x="322" y="1678"/>
                      </a:lnTo>
                      <a:lnTo>
                        <a:pt x="289" y="1638"/>
                      </a:lnTo>
                      <a:lnTo>
                        <a:pt x="257" y="1597"/>
                      </a:lnTo>
                      <a:lnTo>
                        <a:pt x="257" y="1638"/>
                      </a:lnTo>
                      <a:lnTo>
                        <a:pt x="224" y="1638"/>
                      </a:lnTo>
                      <a:lnTo>
                        <a:pt x="224" y="1597"/>
                      </a:lnTo>
                      <a:lnTo>
                        <a:pt x="224" y="1556"/>
                      </a:lnTo>
                      <a:lnTo>
                        <a:pt x="224" y="1514"/>
                      </a:lnTo>
                      <a:lnTo>
                        <a:pt x="193" y="1514"/>
                      </a:lnTo>
                      <a:lnTo>
                        <a:pt x="224" y="1473"/>
                      </a:lnTo>
                      <a:lnTo>
                        <a:pt x="193" y="1433"/>
                      </a:lnTo>
                      <a:lnTo>
                        <a:pt x="193" y="1392"/>
                      </a:lnTo>
                      <a:lnTo>
                        <a:pt x="161" y="13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78" name="Freeform 324"/>
                <p:cNvSpPr>
                  <a:spLocks/>
                </p:cNvSpPr>
                <p:nvPr/>
              </p:nvSpPr>
              <p:spPr bwMode="auto">
                <a:xfrm>
                  <a:off x="3363" y="2161"/>
                  <a:ext cx="144" cy="155"/>
                </a:xfrm>
                <a:custGeom>
                  <a:avLst/>
                  <a:gdLst/>
                  <a:ahLst/>
                  <a:cxnLst>
                    <a:cxn ang="0">
                      <a:pos x="313" y="604"/>
                    </a:cxn>
                    <a:cxn ang="0">
                      <a:pos x="242" y="550"/>
                    </a:cxn>
                    <a:cxn ang="0">
                      <a:pos x="185" y="516"/>
                    </a:cxn>
                    <a:cxn ang="0">
                      <a:pos x="132" y="492"/>
                    </a:cxn>
                    <a:cxn ang="0">
                      <a:pos x="77" y="476"/>
                    </a:cxn>
                    <a:cxn ang="0">
                      <a:pos x="54" y="442"/>
                    </a:cxn>
                    <a:cxn ang="0">
                      <a:pos x="43" y="384"/>
                    </a:cxn>
                    <a:cxn ang="0">
                      <a:pos x="48" y="325"/>
                    </a:cxn>
                    <a:cxn ang="0">
                      <a:pos x="34" y="247"/>
                    </a:cxn>
                    <a:cxn ang="0">
                      <a:pos x="14" y="183"/>
                    </a:cxn>
                    <a:cxn ang="0">
                      <a:pos x="0" y="146"/>
                    </a:cxn>
                    <a:cxn ang="0">
                      <a:pos x="51" y="113"/>
                    </a:cxn>
                    <a:cxn ang="0">
                      <a:pos x="98" y="92"/>
                    </a:cxn>
                    <a:cxn ang="0">
                      <a:pos x="142" y="76"/>
                    </a:cxn>
                    <a:cxn ang="0">
                      <a:pos x="182" y="66"/>
                    </a:cxn>
                    <a:cxn ang="0">
                      <a:pos x="242" y="63"/>
                    </a:cxn>
                    <a:cxn ang="0">
                      <a:pos x="300" y="55"/>
                    </a:cxn>
                    <a:cxn ang="0">
                      <a:pos x="340" y="42"/>
                    </a:cxn>
                    <a:cxn ang="0">
                      <a:pos x="407" y="0"/>
                    </a:cxn>
                    <a:cxn ang="0">
                      <a:pos x="379" y="113"/>
                    </a:cxn>
                    <a:cxn ang="0">
                      <a:pos x="350" y="155"/>
                    </a:cxn>
                    <a:cxn ang="0">
                      <a:pos x="343" y="334"/>
                    </a:cxn>
                    <a:cxn ang="0">
                      <a:pos x="317" y="388"/>
                    </a:cxn>
                    <a:cxn ang="0">
                      <a:pos x="317" y="451"/>
                    </a:cxn>
                    <a:cxn ang="0">
                      <a:pos x="340" y="492"/>
                    </a:cxn>
                    <a:cxn ang="0">
                      <a:pos x="333" y="563"/>
                    </a:cxn>
                    <a:cxn ang="0">
                      <a:pos x="317" y="604"/>
                    </a:cxn>
                    <a:cxn ang="0">
                      <a:pos x="313" y="604"/>
                    </a:cxn>
                  </a:cxnLst>
                  <a:rect l="0" t="0" r="r" b="b"/>
                  <a:pathLst>
                    <a:path w="407" h="604">
                      <a:moveTo>
                        <a:pt x="313" y="604"/>
                      </a:moveTo>
                      <a:lnTo>
                        <a:pt x="242" y="550"/>
                      </a:lnTo>
                      <a:lnTo>
                        <a:pt x="185" y="516"/>
                      </a:lnTo>
                      <a:lnTo>
                        <a:pt x="132" y="492"/>
                      </a:lnTo>
                      <a:lnTo>
                        <a:pt x="77" y="476"/>
                      </a:lnTo>
                      <a:lnTo>
                        <a:pt x="54" y="442"/>
                      </a:lnTo>
                      <a:lnTo>
                        <a:pt x="43" y="384"/>
                      </a:lnTo>
                      <a:lnTo>
                        <a:pt x="48" y="325"/>
                      </a:lnTo>
                      <a:lnTo>
                        <a:pt x="34" y="247"/>
                      </a:lnTo>
                      <a:lnTo>
                        <a:pt x="14" y="183"/>
                      </a:lnTo>
                      <a:lnTo>
                        <a:pt x="0" y="146"/>
                      </a:lnTo>
                      <a:lnTo>
                        <a:pt x="51" y="113"/>
                      </a:lnTo>
                      <a:lnTo>
                        <a:pt x="98" y="92"/>
                      </a:lnTo>
                      <a:lnTo>
                        <a:pt x="142" y="76"/>
                      </a:lnTo>
                      <a:lnTo>
                        <a:pt x="182" y="66"/>
                      </a:lnTo>
                      <a:lnTo>
                        <a:pt x="242" y="63"/>
                      </a:lnTo>
                      <a:lnTo>
                        <a:pt x="300" y="55"/>
                      </a:lnTo>
                      <a:lnTo>
                        <a:pt x="340" y="42"/>
                      </a:lnTo>
                      <a:lnTo>
                        <a:pt x="407" y="0"/>
                      </a:lnTo>
                      <a:lnTo>
                        <a:pt x="379" y="113"/>
                      </a:lnTo>
                      <a:lnTo>
                        <a:pt x="350" y="155"/>
                      </a:lnTo>
                      <a:lnTo>
                        <a:pt x="343" y="334"/>
                      </a:lnTo>
                      <a:lnTo>
                        <a:pt x="317" y="388"/>
                      </a:lnTo>
                      <a:lnTo>
                        <a:pt x="317" y="451"/>
                      </a:lnTo>
                      <a:lnTo>
                        <a:pt x="340" y="492"/>
                      </a:lnTo>
                      <a:lnTo>
                        <a:pt x="333" y="563"/>
                      </a:lnTo>
                      <a:lnTo>
                        <a:pt x="317" y="604"/>
                      </a:lnTo>
                      <a:lnTo>
                        <a:pt x="313" y="604"/>
                      </a:lnTo>
                      <a:close/>
                    </a:path>
                  </a:pathLst>
                </a:custGeom>
                <a:grpFill/>
                <a:ln w="0">
                  <a:solidFill>
                    <a:schemeClr val="bg1"/>
                  </a:solidFill>
                  <a:prstDash val="solid"/>
                  <a:round/>
                  <a:headEnd/>
                  <a:tailEnd/>
                </a:ln>
              </p:spPr>
              <p:txBody>
                <a:bodyPr/>
                <a:lstStyle/>
                <a:p>
                  <a:pPr>
                    <a:defRPr/>
                  </a:pPr>
                  <a:endParaRPr lang="pt-BR">
                    <a:ea typeface="+mn-ea"/>
                  </a:endParaRPr>
                </a:p>
              </p:txBody>
            </p:sp>
          </p:grpSp>
        </p:grpSp>
        <p:sp>
          <p:nvSpPr>
            <p:cNvPr id="54" name="Freeform 299"/>
            <p:cNvSpPr>
              <a:spLocks/>
            </p:cNvSpPr>
            <p:nvPr/>
          </p:nvSpPr>
          <p:spPr bwMode="auto">
            <a:xfrm>
              <a:off x="3649" y="1877"/>
              <a:ext cx="304" cy="233"/>
            </a:xfrm>
            <a:custGeom>
              <a:avLst/>
              <a:gdLst/>
              <a:ahLst/>
              <a:cxnLst>
                <a:cxn ang="0">
                  <a:pos x="7" y="909"/>
                </a:cxn>
                <a:cxn ang="0">
                  <a:pos x="14" y="784"/>
                </a:cxn>
                <a:cxn ang="0">
                  <a:pos x="26" y="684"/>
                </a:cxn>
                <a:cxn ang="0">
                  <a:pos x="67" y="568"/>
                </a:cxn>
                <a:cxn ang="0">
                  <a:pos x="121" y="485"/>
                </a:cxn>
                <a:cxn ang="0">
                  <a:pos x="201" y="417"/>
                </a:cxn>
                <a:cxn ang="0">
                  <a:pos x="295" y="368"/>
                </a:cxn>
                <a:cxn ang="0">
                  <a:pos x="410" y="317"/>
                </a:cxn>
                <a:cxn ang="0">
                  <a:pos x="471" y="276"/>
                </a:cxn>
                <a:cxn ang="0">
                  <a:pos x="511" y="234"/>
                </a:cxn>
                <a:cxn ang="0">
                  <a:pos x="531" y="167"/>
                </a:cxn>
                <a:cxn ang="0">
                  <a:pos x="544" y="84"/>
                </a:cxn>
                <a:cxn ang="0">
                  <a:pos x="551" y="67"/>
                </a:cxn>
                <a:cxn ang="0">
                  <a:pos x="551" y="51"/>
                </a:cxn>
                <a:cxn ang="0">
                  <a:pos x="625" y="51"/>
                </a:cxn>
                <a:cxn ang="0">
                  <a:pos x="678" y="34"/>
                </a:cxn>
                <a:cxn ang="0">
                  <a:pos x="726" y="0"/>
                </a:cxn>
                <a:cxn ang="0">
                  <a:pos x="760" y="8"/>
                </a:cxn>
                <a:cxn ang="0">
                  <a:pos x="767" y="34"/>
                </a:cxn>
                <a:cxn ang="0">
                  <a:pos x="806" y="51"/>
                </a:cxn>
                <a:cxn ang="0">
                  <a:pos x="860" y="51"/>
                </a:cxn>
                <a:cxn ang="0">
                  <a:pos x="799" y="134"/>
                </a:cxn>
                <a:cxn ang="0">
                  <a:pos x="753" y="134"/>
                </a:cxn>
                <a:cxn ang="0">
                  <a:pos x="739" y="167"/>
                </a:cxn>
                <a:cxn ang="0">
                  <a:pos x="706" y="176"/>
                </a:cxn>
                <a:cxn ang="0">
                  <a:pos x="672" y="209"/>
                </a:cxn>
                <a:cxn ang="0">
                  <a:pos x="665" y="226"/>
                </a:cxn>
                <a:cxn ang="0">
                  <a:pos x="672" y="267"/>
                </a:cxn>
                <a:cxn ang="0">
                  <a:pos x="686" y="317"/>
                </a:cxn>
                <a:cxn ang="0">
                  <a:pos x="719" y="384"/>
                </a:cxn>
                <a:cxn ang="0">
                  <a:pos x="726" y="542"/>
                </a:cxn>
                <a:cxn ang="0">
                  <a:pos x="700" y="552"/>
                </a:cxn>
                <a:cxn ang="0">
                  <a:pos x="672" y="583"/>
                </a:cxn>
                <a:cxn ang="0">
                  <a:pos x="599" y="583"/>
                </a:cxn>
                <a:cxn ang="0">
                  <a:pos x="578" y="626"/>
                </a:cxn>
                <a:cxn ang="0">
                  <a:pos x="477" y="634"/>
                </a:cxn>
                <a:cxn ang="0">
                  <a:pos x="431" y="693"/>
                </a:cxn>
                <a:cxn ang="0">
                  <a:pos x="376" y="709"/>
                </a:cxn>
                <a:cxn ang="0">
                  <a:pos x="316" y="792"/>
                </a:cxn>
                <a:cxn ang="0">
                  <a:pos x="295" y="826"/>
                </a:cxn>
                <a:cxn ang="0">
                  <a:pos x="254" y="858"/>
                </a:cxn>
                <a:cxn ang="0">
                  <a:pos x="222" y="858"/>
                </a:cxn>
                <a:cxn ang="0">
                  <a:pos x="182" y="901"/>
                </a:cxn>
                <a:cxn ang="0">
                  <a:pos x="14" y="892"/>
                </a:cxn>
                <a:cxn ang="0">
                  <a:pos x="0" y="885"/>
                </a:cxn>
                <a:cxn ang="0">
                  <a:pos x="7" y="909"/>
                </a:cxn>
              </a:cxnLst>
              <a:rect l="0" t="0" r="r" b="b"/>
              <a:pathLst>
                <a:path w="860" h="909">
                  <a:moveTo>
                    <a:pt x="7" y="909"/>
                  </a:moveTo>
                  <a:lnTo>
                    <a:pt x="14" y="784"/>
                  </a:lnTo>
                  <a:lnTo>
                    <a:pt x="26" y="684"/>
                  </a:lnTo>
                  <a:lnTo>
                    <a:pt x="67" y="568"/>
                  </a:lnTo>
                  <a:lnTo>
                    <a:pt x="121" y="485"/>
                  </a:lnTo>
                  <a:lnTo>
                    <a:pt x="201" y="417"/>
                  </a:lnTo>
                  <a:lnTo>
                    <a:pt x="295" y="368"/>
                  </a:lnTo>
                  <a:lnTo>
                    <a:pt x="410" y="317"/>
                  </a:lnTo>
                  <a:lnTo>
                    <a:pt x="471" y="276"/>
                  </a:lnTo>
                  <a:lnTo>
                    <a:pt x="511" y="234"/>
                  </a:lnTo>
                  <a:lnTo>
                    <a:pt x="531" y="167"/>
                  </a:lnTo>
                  <a:lnTo>
                    <a:pt x="544" y="84"/>
                  </a:lnTo>
                  <a:lnTo>
                    <a:pt x="551" y="67"/>
                  </a:lnTo>
                  <a:lnTo>
                    <a:pt x="551" y="51"/>
                  </a:lnTo>
                  <a:lnTo>
                    <a:pt x="625" y="51"/>
                  </a:lnTo>
                  <a:lnTo>
                    <a:pt x="678" y="34"/>
                  </a:lnTo>
                  <a:lnTo>
                    <a:pt x="726" y="0"/>
                  </a:lnTo>
                  <a:lnTo>
                    <a:pt x="760" y="8"/>
                  </a:lnTo>
                  <a:lnTo>
                    <a:pt x="767" y="34"/>
                  </a:lnTo>
                  <a:lnTo>
                    <a:pt x="806" y="51"/>
                  </a:lnTo>
                  <a:lnTo>
                    <a:pt x="860" y="51"/>
                  </a:lnTo>
                  <a:lnTo>
                    <a:pt x="799" y="134"/>
                  </a:lnTo>
                  <a:lnTo>
                    <a:pt x="753" y="134"/>
                  </a:lnTo>
                  <a:lnTo>
                    <a:pt x="739" y="167"/>
                  </a:lnTo>
                  <a:lnTo>
                    <a:pt x="706" y="176"/>
                  </a:lnTo>
                  <a:lnTo>
                    <a:pt x="672" y="209"/>
                  </a:lnTo>
                  <a:lnTo>
                    <a:pt x="665" y="226"/>
                  </a:lnTo>
                  <a:lnTo>
                    <a:pt x="672" y="267"/>
                  </a:lnTo>
                  <a:lnTo>
                    <a:pt x="686" y="317"/>
                  </a:lnTo>
                  <a:lnTo>
                    <a:pt x="719" y="384"/>
                  </a:lnTo>
                  <a:lnTo>
                    <a:pt x="726" y="542"/>
                  </a:lnTo>
                  <a:lnTo>
                    <a:pt x="700" y="552"/>
                  </a:lnTo>
                  <a:lnTo>
                    <a:pt x="672" y="583"/>
                  </a:lnTo>
                  <a:lnTo>
                    <a:pt x="599" y="583"/>
                  </a:lnTo>
                  <a:lnTo>
                    <a:pt x="578" y="626"/>
                  </a:lnTo>
                  <a:lnTo>
                    <a:pt x="477" y="634"/>
                  </a:lnTo>
                  <a:lnTo>
                    <a:pt x="431" y="693"/>
                  </a:lnTo>
                  <a:lnTo>
                    <a:pt x="376" y="709"/>
                  </a:lnTo>
                  <a:lnTo>
                    <a:pt x="316" y="792"/>
                  </a:lnTo>
                  <a:lnTo>
                    <a:pt x="295" y="826"/>
                  </a:lnTo>
                  <a:lnTo>
                    <a:pt x="254" y="858"/>
                  </a:lnTo>
                  <a:lnTo>
                    <a:pt x="222" y="858"/>
                  </a:lnTo>
                  <a:lnTo>
                    <a:pt x="182" y="901"/>
                  </a:lnTo>
                  <a:lnTo>
                    <a:pt x="14" y="892"/>
                  </a:lnTo>
                  <a:lnTo>
                    <a:pt x="0" y="885"/>
                  </a:lnTo>
                  <a:lnTo>
                    <a:pt x="7" y="909"/>
                  </a:lnTo>
                  <a:close/>
                </a:path>
              </a:pathLst>
            </a:custGeom>
            <a:grpFill/>
            <a:ln w="0">
              <a:solidFill>
                <a:schemeClr val="bg1"/>
              </a:solidFill>
              <a:prstDash val="solid"/>
              <a:round/>
              <a:headEnd/>
              <a:tailEnd/>
            </a:ln>
          </p:spPr>
          <p:txBody>
            <a:bodyPr/>
            <a:lstStyle/>
            <a:p>
              <a:pPr>
                <a:defRPr/>
              </a:pPr>
              <a:endParaRPr lang="pt-BR">
                <a:ea typeface="+mn-ea"/>
              </a:endParaRPr>
            </a:p>
          </p:txBody>
        </p:sp>
      </p:grpSp>
      <p:grpSp>
        <p:nvGrpSpPr>
          <p:cNvPr id="79" name="Group 325"/>
          <p:cNvGrpSpPr>
            <a:grpSpLocks/>
          </p:cNvGrpSpPr>
          <p:nvPr/>
        </p:nvGrpSpPr>
        <p:grpSpPr bwMode="auto">
          <a:xfrm>
            <a:off x="1360096" y="1340768"/>
            <a:ext cx="4524152" cy="3173221"/>
            <a:chOff x="1810" y="707"/>
            <a:chExt cx="2222" cy="1501"/>
          </a:xfrm>
          <a:solidFill>
            <a:schemeClr val="accent1">
              <a:lumMod val="40000"/>
              <a:lumOff val="60000"/>
            </a:schemeClr>
          </a:solidFill>
        </p:grpSpPr>
        <p:sp>
          <p:nvSpPr>
            <p:cNvPr id="80" name="Freeform 326"/>
            <p:cNvSpPr>
              <a:spLocks/>
            </p:cNvSpPr>
            <p:nvPr/>
          </p:nvSpPr>
          <p:spPr bwMode="auto">
            <a:xfrm>
              <a:off x="2618" y="711"/>
              <a:ext cx="354" cy="209"/>
            </a:xfrm>
            <a:custGeom>
              <a:avLst/>
              <a:gdLst/>
              <a:ahLst/>
              <a:cxnLst>
                <a:cxn ang="0">
                  <a:pos x="867" y="818"/>
                </a:cxn>
                <a:cxn ang="0">
                  <a:pos x="867" y="778"/>
                </a:cxn>
                <a:cxn ang="0">
                  <a:pos x="837" y="737"/>
                </a:cxn>
                <a:cxn ang="0">
                  <a:pos x="804" y="737"/>
                </a:cxn>
                <a:cxn ang="0">
                  <a:pos x="772" y="778"/>
                </a:cxn>
                <a:cxn ang="0">
                  <a:pos x="772" y="818"/>
                </a:cxn>
                <a:cxn ang="0">
                  <a:pos x="739" y="778"/>
                </a:cxn>
                <a:cxn ang="0">
                  <a:pos x="708" y="737"/>
                </a:cxn>
                <a:cxn ang="0">
                  <a:pos x="643" y="695"/>
                </a:cxn>
                <a:cxn ang="0">
                  <a:pos x="515" y="614"/>
                </a:cxn>
                <a:cxn ang="0">
                  <a:pos x="419" y="572"/>
                </a:cxn>
                <a:cxn ang="0">
                  <a:pos x="353" y="490"/>
                </a:cxn>
                <a:cxn ang="0">
                  <a:pos x="289" y="409"/>
                </a:cxn>
                <a:cxn ang="0">
                  <a:pos x="192" y="328"/>
                </a:cxn>
                <a:cxn ang="0">
                  <a:pos x="129" y="286"/>
                </a:cxn>
                <a:cxn ang="0">
                  <a:pos x="64" y="245"/>
                </a:cxn>
                <a:cxn ang="0">
                  <a:pos x="32" y="204"/>
                </a:cxn>
                <a:cxn ang="0">
                  <a:pos x="0" y="204"/>
                </a:cxn>
                <a:cxn ang="0">
                  <a:pos x="0" y="162"/>
                </a:cxn>
                <a:cxn ang="0">
                  <a:pos x="96" y="123"/>
                </a:cxn>
                <a:cxn ang="0">
                  <a:pos x="321" y="40"/>
                </a:cxn>
                <a:cxn ang="0">
                  <a:pos x="579" y="0"/>
                </a:cxn>
                <a:cxn ang="0">
                  <a:pos x="610" y="40"/>
                </a:cxn>
                <a:cxn ang="0">
                  <a:pos x="676" y="204"/>
                </a:cxn>
                <a:cxn ang="0">
                  <a:pos x="708" y="245"/>
                </a:cxn>
                <a:cxn ang="0">
                  <a:pos x="739" y="286"/>
                </a:cxn>
                <a:cxn ang="0">
                  <a:pos x="772" y="328"/>
                </a:cxn>
                <a:cxn ang="0">
                  <a:pos x="837" y="367"/>
                </a:cxn>
                <a:cxn ang="0">
                  <a:pos x="837" y="409"/>
                </a:cxn>
                <a:cxn ang="0">
                  <a:pos x="867" y="451"/>
                </a:cxn>
                <a:cxn ang="0">
                  <a:pos x="900" y="490"/>
                </a:cxn>
                <a:cxn ang="0">
                  <a:pos x="933" y="490"/>
                </a:cxn>
                <a:cxn ang="0">
                  <a:pos x="965" y="490"/>
                </a:cxn>
                <a:cxn ang="0">
                  <a:pos x="965" y="532"/>
                </a:cxn>
                <a:cxn ang="0">
                  <a:pos x="933" y="490"/>
                </a:cxn>
                <a:cxn ang="0">
                  <a:pos x="965" y="490"/>
                </a:cxn>
                <a:cxn ang="0">
                  <a:pos x="965" y="532"/>
                </a:cxn>
                <a:cxn ang="0">
                  <a:pos x="965" y="572"/>
                </a:cxn>
                <a:cxn ang="0">
                  <a:pos x="933" y="614"/>
                </a:cxn>
                <a:cxn ang="0">
                  <a:pos x="933" y="656"/>
                </a:cxn>
                <a:cxn ang="0">
                  <a:pos x="965" y="656"/>
                </a:cxn>
                <a:cxn ang="0">
                  <a:pos x="965" y="695"/>
                </a:cxn>
                <a:cxn ang="0">
                  <a:pos x="997" y="695"/>
                </a:cxn>
                <a:cxn ang="0">
                  <a:pos x="997" y="737"/>
                </a:cxn>
                <a:cxn ang="0">
                  <a:pos x="997" y="778"/>
                </a:cxn>
                <a:cxn ang="0">
                  <a:pos x="965" y="778"/>
                </a:cxn>
                <a:cxn ang="0">
                  <a:pos x="933" y="818"/>
                </a:cxn>
                <a:cxn ang="0">
                  <a:pos x="867" y="818"/>
                </a:cxn>
              </a:cxnLst>
              <a:rect l="0" t="0" r="r" b="b"/>
              <a:pathLst>
                <a:path w="997" h="818">
                  <a:moveTo>
                    <a:pt x="867" y="818"/>
                  </a:moveTo>
                  <a:lnTo>
                    <a:pt x="867" y="778"/>
                  </a:lnTo>
                  <a:lnTo>
                    <a:pt x="837" y="737"/>
                  </a:lnTo>
                  <a:lnTo>
                    <a:pt x="804" y="737"/>
                  </a:lnTo>
                  <a:lnTo>
                    <a:pt x="772" y="778"/>
                  </a:lnTo>
                  <a:lnTo>
                    <a:pt x="772" y="818"/>
                  </a:lnTo>
                  <a:lnTo>
                    <a:pt x="739" y="778"/>
                  </a:lnTo>
                  <a:lnTo>
                    <a:pt x="708" y="737"/>
                  </a:lnTo>
                  <a:lnTo>
                    <a:pt x="643" y="695"/>
                  </a:lnTo>
                  <a:lnTo>
                    <a:pt x="515" y="614"/>
                  </a:lnTo>
                  <a:lnTo>
                    <a:pt x="419" y="572"/>
                  </a:lnTo>
                  <a:lnTo>
                    <a:pt x="353" y="490"/>
                  </a:lnTo>
                  <a:lnTo>
                    <a:pt x="289" y="409"/>
                  </a:lnTo>
                  <a:lnTo>
                    <a:pt x="192" y="328"/>
                  </a:lnTo>
                  <a:lnTo>
                    <a:pt x="129" y="286"/>
                  </a:lnTo>
                  <a:lnTo>
                    <a:pt x="64" y="245"/>
                  </a:lnTo>
                  <a:lnTo>
                    <a:pt x="32" y="204"/>
                  </a:lnTo>
                  <a:lnTo>
                    <a:pt x="0" y="204"/>
                  </a:lnTo>
                  <a:lnTo>
                    <a:pt x="0" y="162"/>
                  </a:lnTo>
                  <a:lnTo>
                    <a:pt x="96" y="123"/>
                  </a:lnTo>
                  <a:lnTo>
                    <a:pt x="321" y="40"/>
                  </a:lnTo>
                  <a:lnTo>
                    <a:pt x="579" y="0"/>
                  </a:lnTo>
                  <a:lnTo>
                    <a:pt x="610" y="40"/>
                  </a:lnTo>
                  <a:lnTo>
                    <a:pt x="676" y="204"/>
                  </a:lnTo>
                  <a:lnTo>
                    <a:pt x="708" y="245"/>
                  </a:lnTo>
                  <a:lnTo>
                    <a:pt x="739" y="286"/>
                  </a:lnTo>
                  <a:lnTo>
                    <a:pt x="772" y="328"/>
                  </a:lnTo>
                  <a:lnTo>
                    <a:pt x="837" y="367"/>
                  </a:lnTo>
                  <a:lnTo>
                    <a:pt x="837" y="409"/>
                  </a:lnTo>
                  <a:lnTo>
                    <a:pt x="867" y="451"/>
                  </a:lnTo>
                  <a:lnTo>
                    <a:pt x="900" y="490"/>
                  </a:lnTo>
                  <a:lnTo>
                    <a:pt x="933" y="490"/>
                  </a:lnTo>
                  <a:lnTo>
                    <a:pt x="965" y="490"/>
                  </a:lnTo>
                  <a:lnTo>
                    <a:pt x="965" y="532"/>
                  </a:lnTo>
                  <a:lnTo>
                    <a:pt x="933" y="490"/>
                  </a:lnTo>
                  <a:lnTo>
                    <a:pt x="965" y="490"/>
                  </a:lnTo>
                  <a:lnTo>
                    <a:pt x="965" y="532"/>
                  </a:lnTo>
                  <a:lnTo>
                    <a:pt x="965" y="572"/>
                  </a:lnTo>
                  <a:lnTo>
                    <a:pt x="933" y="614"/>
                  </a:lnTo>
                  <a:lnTo>
                    <a:pt x="933" y="656"/>
                  </a:lnTo>
                  <a:lnTo>
                    <a:pt x="965" y="656"/>
                  </a:lnTo>
                  <a:lnTo>
                    <a:pt x="965" y="695"/>
                  </a:lnTo>
                  <a:lnTo>
                    <a:pt x="997" y="695"/>
                  </a:lnTo>
                  <a:lnTo>
                    <a:pt x="997" y="737"/>
                  </a:lnTo>
                  <a:lnTo>
                    <a:pt x="997" y="778"/>
                  </a:lnTo>
                  <a:lnTo>
                    <a:pt x="965" y="778"/>
                  </a:lnTo>
                  <a:lnTo>
                    <a:pt x="933" y="818"/>
                  </a:lnTo>
                  <a:lnTo>
                    <a:pt x="867" y="818"/>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81" name="Group 327"/>
            <p:cNvGrpSpPr>
              <a:grpSpLocks/>
            </p:cNvGrpSpPr>
            <p:nvPr/>
          </p:nvGrpSpPr>
          <p:grpSpPr bwMode="auto">
            <a:xfrm>
              <a:off x="1810" y="707"/>
              <a:ext cx="2222" cy="1501"/>
              <a:chOff x="1821" y="707"/>
              <a:chExt cx="2222" cy="1501"/>
            </a:xfrm>
            <a:grpFill/>
          </p:grpSpPr>
          <p:sp>
            <p:nvSpPr>
              <p:cNvPr id="82" name="Freeform 328"/>
              <p:cNvSpPr>
                <a:spLocks/>
              </p:cNvSpPr>
              <p:nvPr/>
            </p:nvSpPr>
            <p:spPr bwMode="auto">
              <a:xfrm>
                <a:off x="2914" y="1224"/>
                <a:ext cx="422" cy="652"/>
              </a:xfrm>
              <a:custGeom>
                <a:avLst/>
                <a:gdLst/>
                <a:ahLst/>
                <a:cxnLst>
                  <a:cxn ang="0">
                    <a:pos x="933" y="1803"/>
                  </a:cxn>
                  <a:cxn ang="0">
                    <a:pos x="868" y="1925"/>
                  </a:cxn>
                  <a:cxn ang="0">
                    <a:pos x="805" y="2008"/>
                  </a:cxn>
                  <a:cxn ang="0">
                    <a:pos x="707" y="2253"/>
                  </a:cxn>
                  <a:cxn ang="0">
                    <a:pos x="643" y="2500"/>
                  </a:cxn>
                  <a:cxn ang="0">
                    <a:pos x="578" y="2539"/>
                  </a:cxn>
                  <a:cxn ang="0">
                    <a:pos x="515" y="2539"/>
                  </a:cxn>
                  <a:cxn ang="0">
                    <a:pos x="578" y="2295"/>
                  </a:cxn>
                  <a:cxn ang="0">
                    <a:pos x="643" y="2048"/>
                  </a:cxn>
                  <a:cxn ang="0">
                    <a:pos x="578" y="1967"/>
                  </a:cxn>
                  <a:cxn ang="0">
                    <a:pos x="546" y="1925"/>
                  </a:cxn>
                  <a:cxn ang="0">
                    <a:pos x="482" y="1925"/>
                  </a:cxn>
                  <a:cxn ang="0">
                    <a:pos x="417" y="1884"/>
                  </a:cxn>
                  <a:cxn ang="0">
                    <a:pos x="354" y="1844"/>
                  </a:cxn>
                  <a:cxn ang="0">
                    <a:pos x="321" y="1721"/>
                  </a:cxn>
                  <a:cxn ang="0">
                    <a:pos x="64" y="1025"/>
                  </a:cxn>
                  <a:cxn ang="0">
                    <a:pos x="31" y="820"/>
                  </a:cxn>
                  <a:cxn ang="0">
                    <a:pos x="64" y="206"/>
                  </a:cxn>
                  <a:cxn ang="0">
                    <a:pos x="354" y="0"/>
                  </a:cxn>
                  <a:cxn ang="0">
                    <a:pos x="450" y="83"/>
                  </a:cxn>
                  <a:cxn ang="0">
                    <a:pos x="482" y="123"/>
                  </a:cxn>
                  <a:cxn ang="0">
                    <a:pos x="515" y="164"/>
                  </a:cxn>
                  <a:cxn ang="0">
                    <a:pos x="964" y="328"/>
                  </a:cxn>
                  <a:cxn ang="0">
                    <a:pos x="1190" y="411"/>
                  </a:cxn>
                  <a:cxn ang="0">
                    <a:pos x="1190" y="492"/>
                  </a:cxn>
                  <a:cxn ang="0">
                    <a:pos x="1157" y="574"/>
                  </a:cxn>
                  <a:cxn ang="0">
                    <a:pos x="1125" y="655"/>
                  </a:cxn>
                  <a:cxn ang="0">
                    <a:pos x="1093" y="739"/>
                  </a:cxn>
                  <a:cxn ang="0">
                    <a:pos x="1062" y="820"/>
                  </a:cxn>
                  <a:cxn ang="0">
                    <a:pos x="1062" y="901"/>
                  </a:cxn>
                  <a:cxn ang="0">
                    <a:pos x="1029" y="942"/>
                  </a:cxn>
                  <a:cxn ang="0">
                    <a:pos x="996" y="983"/>
                  </a:cxn>
                  <a:cxn ang="0">
                    <a:pos x="964" y="1025"/>
                  </a:cxn>
                  <a:cxn ang="0">
                    <a:pos x="964" y="1106"/>
                  </a:cxn>
                  <a:cxn ang="0">
                    <a:pos x="964" y="1189"/>
                  </a:cxn>
                  <a:cxn ang="0">
                    <a:pos x="996" y="1228"/>
                  </a:cxn>
                  <a:cxn ang="0">
                    <a:pos x="1029" y="1270"/>
                  </a:cxn>
                  <a:cxn ang="0">
                    <a:pos x="1029" y="1352"/>
                  </a:cxn>
                  <a:cxn ang="0">
                    <a:pos x="996" y="1394"/>
                  </a:cxn>
                  <a:cxn ang="0">
                    <a:pos x="964" y="1433"/>
                  </a:cxn>
                  <a:cxn ang="0">
                    <a:pos x="996" y="1475"/>
                  </a:cxn>
                  <a:cxn ang="0">
                    <a:pos x="996" y="1556"/>
                  </a:cxn>
                  <a:cxn ang="0">
                    <a:pos x="1029" y="1639"/>
                  </a:cxn>
                </a:cxnLst>
                <a:rect l="0" t="0" r="r" b="b"/>
                <a:pathLst>
                  <a:path w="1190" h="2539">
                    <a:moveTo>
                      <a:pt x="1029" y="1721"/>
                    </a:moveTo>
                    <a:lnTo>
                      <a:pt x="933" y="1803"/>
                    </a:lnTo>
                    <a:lnTo>
                      <a:pt x="868" y="1884"/>
                    </a:lnTo>
                    <a:lnTo>
                      <a:pt x="868" y="1925"/>
                    </a:lnTo>
                    <a:lnTo>
                      <a:pt x="835" y="1967"/>
                    </a:lnTo>
                    <a:lnTo>
                      <a:pt x="805" y="2008"/>
                    </a:lnTo>
                    <a:lnTo>
                      <a:pt x="739" y="2089"/>
                    </a:lnTo>
                    <a:lnTo>
                      <a:pt x="707" y="2253"/>
                    </a:lnTo>
                    <a:lnTo>
                      <a:pt x="674" y="2334"/>
                    </a:lnTo>
                    <a:lnTo>
                      <a:pt x="643" y="2500"/>
                    </a:lnTo>
                    <a:lnTo>
                      <a:pt x="611" y="2539"/>
                    </a:lnTo>
                    <a:lnTo>
                      <a:pt x="578" y="2539"/>
                    </a:lnTo>
                    <a:lnTo>
                      <a:pt x="546" y="2539"/>
                    </a:lnTo>
                    <a:lnTo>
                      <a:pt x="515" y="2539"/>
                    </a:lnTo>
                    <a:lnTo>
                      <a:pt x="482" y="2539"/>
                    </a:lnTo>
                    <a:lnTo>
                      <a:pt x="578" y="2295"/>
                    </a:lnTo>
                    <a:lnTo>
                      <a:pt x="611" y="2130"/>
                    </a:lnTo>
                    <a:lnTo>
                      <a:pt x="643" y="2048"/>
                    </a:lnTo>
                    <a:lnTo>
                      <a:pt x="611" y="2008"/>
                    </a:lnTo>
                    <a:lnTo>
                      <a:pt x="578" y="1967"/>
                    </a:lnTo>
                    <a:lnTo>
                      <a:pt x="546" y="1967"/>
                    </a:lnTo>
                    <a:lnTo>
                      <a:pt x="546" y="1925"/>
                    </a:lnTo>
                    <a:lnTo>
                      <a:pt x="515" y="1925"/>
                    </a:lnTo>
                    <a:lnTo>
                      <a:pt x="482" y="1925"/>
                    </a:lnTo>
                    <a:lnTo>
                      <a:pt x="450" y="1884"/>
                    </a:lnTo>
                    <a:lnTo>
                      <a:pt x="417" y="1884"/>
                    </a:lnTo>
                    <a:lnTo>
                      <a:pt x="385" y="1844"/>
                    </a:lnTo>
                    <a:lnTo>
                      <a:pt x="354" y="1844"/>
                    </a:lnTo>
                    <a:lnTo>
                      <a:pt x="321" y="1761"/>
                    </a:lnTo>
                    <a:lnTo>
                      <a:pt x="321" y="1721"/>
                    </a:lnTo>
                    <a:lnTo>
                      <a:pt x="128" y="1270"/>
                    </a:lnTo>
                    <a:lnTo>
                      <a:pt x="64" y="1025"/>
                    </a:lnTo>
                    <a:lnTo>
                      <a:pt x="0" y="942"/>
                    </a:lnTo>
                    <a:lnTo>
                      <a:pt x="31" y="820"/>
                    </a:lnTo>
                    <a:lnTo>
                      <a:pt x="64" y="574"/>
                    </a:lnTo>
                    <a:lnTo>
                      <a:pt x="64" y="206"/>
                    </a:lnTo>
                    <a:lnTo>
                      <a:pt x="96" y="0"/>
                    </a:lnTo>
                    <a:lnTo>
                      <a:pt x="354" y="0"/>
                    </a:lnTo>
                    <a:lnTo>
                      <a:pt x="417" y="0"/>
                    </a:lnTo>
                    <a:lnTo>
                      <a:pt x="450" y="83"/>
                    </a:lnTo>
                    <a:lnTo>
                      <a:pt x="450" y="123"/>
                    </a:lnTo>
                    <a:lnTo>
                      <a:pt x="482" y="123"/>
                    </a:lnTo>
                    <a:lnTo>
                      <a:pt x="482" y="164"/>
                    </a:lnTo>
                    <a:lnTo>
                      <a:pt x="515" y="164"/>
                    </a:lnTo>
                    <a:lnTo>
                      <a:pt x="674" y="206"/>
                    </a:lnTo>
                    <a:lnTo>
                      <a:pt x="964" y="328"/>
                    </a:lnTo>
                    <a:lnTo>
                      <a:pt x="1190" y="369"/>
                    </a:lnTo>
                    <a:lnTo>
                      <a:pt x="1190" y="411"/>
                    </a:lnTo>
                    <a:lnTo>
                      <a:pt x="1190" y="450"/>
                    </a:lnTo>
                    <a:lnTo>
                      <a:pt x="1190" y="492"/>
                    </a:lnTo>
                    <a:lnTo>
                      <a:pt x="1190" y="534"/>
                    </a:lnTo>
                    <a:lnTo>
                      <a:pt x="1157" y="574"/>
                    </a:lnTo>
                    <a:lnTo>
                      <a:pt x="1157" y="615"/>
                    </a:lnTo>
                    <a:lnTo>
                      <a:pt x="1125" y="655"/>
                    </a:lnTo>
                    <a:lnTo>
                      <a:pt x="1093" y="697"/>
                    </a:lnTo>
                    <a:lnTo>
                      <a:pt x="1093" y="739"/>
                    </a:lnTo>
                    <a:lnTo>
                      <a:pt x="1062" y="778"/>
                    </a:lnTo>
                    <a:lnTo>
                      <a:pt x="1062" y="820"/>
                    </a:lnTo>
                    <a:lnTo>
                      <a:pt x="1062" y="861"/>
                    </a:lnTo>
                    <a:lnTo>
                      <a:pt x="1062" y="901"/>
                    </a:lnTo>
                    <a:lnTo>
                      <a:pt x="1062" y="942"/>
                    </a:lnTo>
                    <a:lnTo>
                      <a:pt x="1029" y="942"/>
                    </a:lnTo>
                    <a:lnTo>
                      <a:pt x="1029" y="983"/>
                    </a:lnTo>
                    <a:lnTo>
                      <a:pt x="996" y="983"/>
                    </a:lnTo>
                    <a:lnTo>
                      <a:pt x="996" y="1025"/>
                    </a:lnTo>
                    <a:lnTo>
                      <a:pt x="964" y="1025"/>
                    </a:lnTo>
                    <a:lnTo>
                      <a:pt x="964" y="1066"/>
                    </a:lnTo>
                    <a:lnTo>
                      <a:pt x="964" y="1106"/>
                    </a:lnTo>
                    <a:lnTo>
                      <a:pt x="964" y="1147"/>
                    </a:lnTo>
                    <a:lnTo>
                      <a:pt x="964" y="1189"/>
                    </a:lnTo>
                    <a:lnTo>
                      <a:pt x="964" y="1228"/>
                    </a:lnTo>
                    <a:lnTo>
                      <a:pt x="996" y="1228"/>
                    </a:lnTo>
                    <a:lnTo>
                      <a:pt x="996" y="1270"/>
                    </a:lnTo>
                    <a:lnTo>
                      <a:pt x="1029" y="1270"/>
                    </a:lnTo>
                    <a:lnTo>
                      <a:pt x="1029" y="1311"/>
                    </a:lnTo>
                    <a:lnTo>
                      <a:pt x="1029" y="1352"/>
                    </a:lnTo>
                    <a:lnTo>
                      <a:pt x="996" y="1352"/>
                    </a:lnTo>
                    <a:lnTo>
                      <a:pt x="996" y="1394"/>
                    </a:lnTo>
                    <a:lnTo>
                      <a:pt x="996" y="1433"/>
                    </a:lnTo>
                    <a:lnTo>
                      <a:pt x="964" y="1433"/>
                    </a:lnTo>
                    <a:lnTo>
                      <a:pt x="964" y="1475"/>
                    </a:lnTo>
                    <a:lnTo>
                      <a:pt x="996" y="1475"/>
                    </a:lnTo>
                    <a:lnTo>
                      <a:pt x="996" y="1517"/>
                    </a:lnTo>
                    <a:lnTo>
                      <a:pt x="996" y="1556"/>
                    </a:lnTo>
                    <a:lnTo>
                      <a:pt x="1029" y="1598"/>
                    </a:lnTo>
                    <a:lnTo>
                      <a:pt x="1029" y="1639"/>
                    </a:lnTo>
                    <a:lnTo>
                      <a:pt x="1029" y="1721"/>
                    </a:lnTo>
                    <a:close/>
                  </a:path>
                </a:pathLst>
              </a:custGeom>
              <a:solidFill>
                <a:srgbClr val="FFFF00"/>
              </a:solidFill>
              <a:ln w="0">
                <a:solidFill>
                  <a:schemeClr val="bg1"/>
                </a:solidFill>
                <a:prstDash val="solid"/>
                <a:round/>
                <a:headEnd/>
                <a:tailEnd/>
              </a:ln>
            </p:spPr>
            <p:txBody>
              <a:bodyPr/>
              <a:lstStyle/>
              <a:p>
                <a:pPr>
                  <a:defRPr/>
                </a:pPr>
                <a:endParaRPr lang="pt-BR" dirty="0">
                  <a:ea typeface="+mn-ea"/>
                </a:endParaRPr>
              </a:p>
            </p:txBody>
          </p:sp>
          <p:sp>
            <p:nvSpPr>
              <p:cNvPr id="83" name="Freeform 329"/>
              <p:cNvSpPr>
                <a:spLocks/>
              </p:cNvSpPr>
              <p:nvPr/>
            </p:nvSpPr>
            <p:spPr bwMode="auto">
              <a:xfrm>
                <a:off x="2516" y="1445"/>
                <a:ext cx="512" cy="336"/>
              </a:xfrm>
              <a:custGeom>
                <a:avLst/>
                <a:gdLst/>
                <a:ahLst/>
                <a:cxnLst>
                  <a:cxn ang="0">
                    <a:pos x="933" y="778"/>
                  </a:cxn>
                  <a:cxn ang="0">
                    <a:pos x="869" y="778"/>
                  </a:cxn>
                  <a:cxn ang="0">
                    <a:pos x="836" y="861"/>
                  </a:cxn>
                  <a:cxn ang="0">
                    <a:pos x="772" y="900"/>
                  </a:cxn>
                  <a:cxn ang="0">
                    <a:pos x="708" y="983"/>
                  </a:cxn>
                  <a:cxn ang="0">
                    <a:pos x="643" y="1024"/>
                  </a:cxn>
                  <a:cxn ang="0">
                    <a:pos x="579" y="1064"/>
                  </a:cxn>
                  <a:cxn ang="0">
                    <a:pos x="482" y="1064"/>
                  </a:cxn>
                  <a:cxn ang="0">
                    <a:pos x="418" y="1106"/>
                  </a:cxn>
                  <a:cxn ang="0">
                    <a:pos x="322" y="1188"/>
                  </a:cxn>
                  <a:cxn ang="0">
                    <a:pos x="257" y="1311"/>
                  </a:cxn>
                  <a:cxn ang="0">
                    <a:pos x="161" y="1311"/>
                  </a:cxn>
                  <a:cxn ang="0">
                    <a:pos x="128" y="1269"/>
                  </a:cxn>
                  <a:cxn ang="0">
                    <a:pos x="33" y="1269"/>
                  </a:cxn>
                  <a:cxn ang="0">
                    <a:pos x="0" y="1228"/>
                  </a:cxn>
                  <a:cxn ang="0">
                    <a:pos x="96" y="819"/>
                  </a:cxn>
                  <a:cxn ang="0">
                    <a:pos x="194" y="572"/>
                  </a:cxn>
                  <a:cxn ang="0">
                    <a:pos x="224" y="409"/>
                  </a:cxn>
                  <a:cxn ang="0">
                    <a:pos x="354" y="0"/>
                  </a:cxn>
                  <a:cxn ang="0">
                    <a:pos x="643" y="0"/>
                  </a:cxn>
                  <a:cxn ang="0">
                    <a:pos x="708" y="0"/>
                  </a:cxn>
                  <a:cxn ang="0">
                    <a:pos x="804" y="0"/>
                  </a:cxn>
                  <a:cxn ang="0">
                    <a:pos x="1126" y="82"/>
                  </a:cxn>
                  <a:cxn ang="0">
                    <a:pos x="1254" y="409"/>
                  </a:cxn>
                  <a:cxn ang="0">
                    <a:pos x="1415" y="861"/>
                  </a:cxn>
                  <a:cxn ang="0">
                    <a:pos x="1351" y="900"/>
                  </a:cxn>
                  <a:cxn ang="0">
                    <a:pos x="1351" y="983"/>
                  </a:cxn>
                  <a:cxn ang="0">
                    <a:pos x="1286" y="983"/>
                  </a:cxn>
                  <a:cxn ang="0">
                    <a:pos x="1254" y="942"/>
                  </a:cxn>
                  <a:cxn ang="0">
                    <a:pos x="1254" y="861"/>
                  </a:cxn>
                  <a:cxn ang="0">
                    <a:pos x="1190" y="900"/>
                  </a:cxn>
                  <a:cxn ang="0">
                    <a:pos x="1126" y="942"/>
                  </a:cxn>
                  <a:cxn ang="0">
                    <a:pos x="1062" y="942"/>
                  </a:cxn>
                  <a:cxn ang="0">
                    <a:pos x="1029" y="900"/>
                  </a:cxn>
                  <a:cxn ang="0">
                    <a:pos x="997" y="861"/>
                  </a:cxn>
                </a:cxnLst>
                <a:rect l="0" t="0" r="r" b="b"/>
                <a:pathLst>
                  <a:path w="1447" h="1311">
                    <a:moveTo>
                      <a:pt x="965" y="819"/>
                    </a:moveTo>
                    <a:lnTo>
                      <a:pt x="933" y="778"/>
                    </a:lnTo>
                    <a:lnTo>
                      <a:pt x="900" y="778"/>
                    </a:lnTo>
                    <a:lnTo>
                      <a:pt x="869" y="778"/>
                    </a:lnTo>
                    <a:lnTo>
                      <a:pt x="836" y="819"/>
                    </a:lnTo>
                    <a:lnTo>
                      <a:pt x="836" y="861"/>
                    </a:lnTo>
                    <a:lnTo>
                      <a:pt x="804" y="900"/>
                    </a:lnTo>
                    <a:lnTo>
                      <a:pt x="772" y="900"/>
                    </a:lnTo>
                    <a:lnTo>
                      <a:pt x="708" y="942"/>
                    </a:lnTo>
                    <a:lnTo>
                      <a:pt x="708" y="983"/>
                    </a:lnTo>
                    <a:lnTo>
                      <a:pt x="675" y="1024"/>
                    </a:lnTo>
                    <a:lnTo>
                      <a:pt x="643" y="1024"/>
                    </a:lnTo>
                    <a:lnTo>
                      <a:pt x="611" y="1064"/>
                    </a:lnTo>
                    <a:lnTo>
                      <a:pt x="579" y="1064"/>
                    </a:lnTo>
                    <a:lnTo>
                      <a:pt x="514" y="1064"/>
                    </a:lnTo>
                    <a:lnTo>
                      <a:pt x="482" y="1064"/>
                    </a:lnTo>
                    <a:lnTo>
                      <a:pt x="451" y="1064"/>
                    </a:lnTo>
                    <a:lnTo>
                      <a:pt x="418" y="1106"/>
                    </a:lnTo>
                    <a:lnTo>
                      <a:pt x="385" y="1147"/>
                    </a:lnTo>
                    <a:lnTo>
                      <a:pt x="322" y="1188"/>
                    </a:lnTo>
                    <a:lnTo>
                      <a:pt x="257" y="1269"/>
                    </a:lnTo>
                    <a:lnTo>
                      <a:pt x="257" y="1311"/>
                    </a:lnTo>
                    <a:lnTo>
                      <a:pt x="194" y="1311"/>
                    </a:lnTo>
                    <a:lnTo>
                      <a:pt x="161" y="1311"/>
                    </a:lnTo>
                    <a:lnTo>
                      <a:pt x="128" y="1311"/>
                    </a:lnTo>
                    <a:lnTo>
                      <a:pt x="128" y="1269"/>
                    </a:lnTo>
                    <a:lnTo>
                      <a:pt x="96" y="1269"/>
                    </a:lnTo>
                    <a:lnTo>
                      <a:pt x="33" y="1269"/>
                    </a:lnTo>
                    <a:lnTo>
                      <a:pt x="33" y="1228"/>
                    </a:lnTo>
                    <a:lnTo>
                      <a:pt x="0" y="1228"/>
                    </a:lnTo>
                    <a:lnTo>
                      <a:pt x="33" y="1106"/>
                    </a:lnTo>
                    <a:lnTo>
                      <a:pt x="96" y="819"/>
                    </a:lnTo>
                    <a:lnTo>
                      <a:pt x="161" y="614"/>
                    </a:lnTo>
                    <a:lnTo>
                      <a:pt x="194" y="572"/>
                    </a:lnTo>
                    <a:lnTo>
                      <a:pt x="194" y="533"/>
                    </a:lnTo>
                    <a:lnTo>
                      <a:pt x="224" y="409"/>
                    </a:lnTo>
                    <a:lnTo>
                      <a:pt x="322" y="122"/>
                    </a:lnTo>
                    <a:lnTo>
                      <a:pt x="354" y="0"/>
                    </a:lnTo>
                    <a:lnTo>
                      <a:pt x="482" y="41"/>
                    </a:lnTo>
                    <a:lnTo>
                      <a:pt x="643" y="0"/>
                    </a:lnTo>
                    <a:lnTo>
                      <a:pt x="675" y="0"/>
                    </a:lnTo>
                    <a:lnTo>
                      <a:pt x="708" y="0"/>
                    </a:lnTo>
                    <a:lnTo>
                      <a:pt x="739" y="0"/>
                    </a:lnTo>
                    <a:lnTo>
                      <a:pt x="804" y="0"/>
                    </a:lnTo>
                    <a:lnTo>
                      <a:pt x="900" y="0"/>
                    </a:lnTo>
                    <a:lnTo>
                      <a:pt x="1126" y="82"/>
                    </a:lnTo>
                    <a:lnTo>
                      <a:pt x="1190" y="164"/>
                    </a:lnTo>
                    <a:lnTo>
                      <a:pt x="1254" y="409"/>
                    </a:lnTo>
                    <a:lnTo>
                      <a:pt x="1447" y="861"/>
                    </a:lnTo>
                    <a:lnTo>
                      <a:pt x="1415" y="861"/>
                    </a:lnTo>
                    <a:lnTo>
                      <a:pt x="1383" y="900"/>
                    </a:lnTo>
                    <a:lnTo>
                      <a:pt x="1351" y="900"/>
                    </a:lnTo>
                    <a:lnTo>
                      <a:pt x="1351" y="942"/>
                    </a:lnTo>
                    <a:lnTo>
                      <a:pt x="1351" y="983"/>
                    </a:lnTo>
                    <a:lnTo>
                      <a:pt x="1319" y="1024"/>
                    </a:lnTo>
                    <a:lnTo>
                      <a:pt x="1286" y="983"/>
                    </a:lnTo>
                    <a:lnTo>
                      <a:pt x="1254" y="983"/>
                    </a:lnTo>
                    <a:lnTo>
                      <a:pt x="1254" y="942"/>
                    </a:lnTo>
                    <a:lnTo>
                      <a:pt x="1254" y="900"/>
                    </a:lnTo>
                    <a:lnTo>
                      <a:pt x="1254" y="861"/>
                    </a:lnTo>
                    <a:lnTo>
                      <a:pt x="1223" y="861"/>
                    </a:lnTo>
                    <a:lnTo>
                      <a:pt x="1190" y="900"/>
                    </a:lnTo>
                    <a:lnTo>
                      <a:pt x="1157" y="942"/>
                    </a:lnTo>
                    <a:lnTo>
                      <a:pt x="1126" y="942"/>
                    </a:lnTo>
                    <a:lnTo>
                      <a:pt x="1093" y="942"/>
                    </a:lnTo>
                    <a:lnTo>
                      <a:pt x="1062" y="942"/>
                    </a:lnTo>
                    <a:lnTo>
                      <a:pt x="1062" y="900"/>
                    </a:lnTo>
                    <a:lnTo>
                      <a:pt x="1029" y="900"/>
                    </a:lnTo>
                    <a:lnTo>
                      <a:pt x="1029" y="861"/>
                    </a:lnTo>
                    <a:lnTo>
                      <a:pt x="997" y="861"/>
                    </a:lnTo>
                    <a:lnTo>
                      <a:pt x="965" y="81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84" name="Group 330"/>
              <p:cNvGrpSpPr>
                <a:grpSpLocks/>
              </p:cNvGrpSpPr>
              <p:nvPr/>
            </p:nvGrpSpPr>
            <p:grpSpPr bwMode="auto">
              <a:xfrm>
                <a:off x="1821" y="707"/>
                <a:ext cx="2222" cy="1501"/>
                <a:chOff x="1821" y="709"/>
                <a:chExt cx="2222" cy="1501"/>
              </a:xfrm>
              <a:grpFill/>
            </p:grpSpPr>
            <p:sp>
              <p:nvSpPr>
                <p:cNvPr id="85" name="Freeform 331"/>
                <p:cNvSpPr>
                  <a:spLocks/>
                </p:cNvSpPr>
                <p:nvPr/>
              </p:nvSpPr>
              <p:spPr bwMode="auto">
                <a:xfrm>
                  <a:off x="3450" y="1086"/>
                  <a:ext cx="273" cy="242"/>
                </a:xfrm>
                <a:custGeom>
                  <a:avLst/>
                  <a:gdLst/>
                  <a:ahLst/>
                  <a:cxnLst>
                    <a:cxn ang="0">
                      <a:pos x="771" y="943"/>
                    </a:cxn>
                    <a:cxn ang="0">
                      <a:pos x="580" y="901"/>
                    </a:cxn>
                    <a:cxn ang="0">
                      <a:pos x="419" y="859"/>
                    </a:cxn>
                    <a:cxn ang="0">
                      <a:pos x="257" y="859"/>
                    </a:cxn>
                    <a:cxn ang="0">
                      <a:pos x="193" y="778"/>
                    </a:cxn>
                    <a:cxn ang="0">
                      <a:pos x="161" y="697"/>
                    </a:cxn>
                    <a:cxn ang="0">
                      <a:pos x="96" y="615"/>
                    </a:cxn>
                    <a:cxn ang="0">
                      <a:pos x="65" y="573"/>
                    </a:cxn>
                    <a:cxn ang="0">
                      <a:pos x="65" y="532"/>
                    </a:cxn>
                    <a:cxn ang="0">
                      <a:pos x="33" y="532"/>
                    </a:cxn>
                    <a:cxn ang="0">
                      <a:pos x="0" y="532"/>
                    </a:cxn>
                    <a:cxn ang="0">
                      <a:pos x="0" y="492"/>
                    </a:cxn>
                    <a:cxn ang="0">
                      <a:pos x="0" y="451"/>
                    </a:cxn>
                    <a:cxn ang="0">
                      <a:pos x="0" y="492"/>
                    </a:cxn>
                    <a:cxn ang="0">
                      <a:pos x="0" y="451"/>
                    </a:cxn>
                    <a:cxn ang="0">
                      <a:pos x="33" y="451"/>
                    </a:cxn>
                    <a:cxn ang="0">
                      <a:pos x="65" y="451"/>
                    </a:cxn>
                    <a:cxn ang="0">
                      <a:pos x="65" y="411"/>
                    </a:cxn>
                    <a:cxn ang="0">
                      <a:pos x="65" y="370"/>
                    </a:cxn>
                    <a:cxn ang="0">
                      <a:pos x="65" y="328"/>
                    </a:cxn>
                    <a:cxn ang="0">
                      <a:pos x="65" y="287"/>
                    </a:cxn>
                    <a:cxn ang="0">
                      <a:pos x="96" y="287"/>
                    </a:cxn>
                    <a:cxn ang="0">
                      <a:pos x="96" y="246"/>
                    </a:cxn>
                    <a:cxn ang="0">
                      <a:pos x="129" y="246"/>
                    </a:cxn>
                    <a:cxn ang="0">
                      <a:pos x="129" y="205"/>
                    </a:cxn>
                    <a:cxn ang="0">
                      <a:pos x="129" y="165"/>
                    </a:cxn>
                    <a:cxn ang="0">
                      <a:pos x="161" y="123"/>
                    </a:cxn>
                    <a:cxn ang="0">
                      <a:pos x="161" y="84"/>
                    </a:cxn>
                    <a:cxn ang="0">
                      <a:pos x="161" y="42"/>
                    </a:cxn>
                    <a:cxn ang="0">
                      <a:pos x="161" y="0"/>
                    </a:cxn>
                    <a:cxn ang="0">
                      <a:pos x="193" y="0"/>
                    </a:cxn>
                    <a:cxn ang="0">
                      <a:pos x="290" y="42"/>
                    </a:cxn>
                    <a:cxn ang="0">
                      <a:pos x="386" y="84"/>
                    </a:cxn>
                    <a:cxn ang="0">
                      <a:pos x="483" y="123"/>
                    </a:cxn>
                    <a:cxn ang="0">
                      <a:pos x="514" y="165"/>
                    </a:cxn>
                    <a:cxn ang="0">
                      <a:pos x="580" y="205"/>
                    </a:cxn>
                    <a:cxn ang="0">
                      <a:pos x="611" y="246"/>
                    </a:cxn>
                    <a:cxn ang="0">
                      <a:pos x="643" y="246"/>
                    </a:cxn>
                    <a:cxn ang="0">
                      <a:pos x="643" y="287"/>
                    </a:cxn>
                    <a:cxn ang="0">
                      <a:pos x="676" y="328"/>
                    </a:cxn>
                    <a:cxn ang="0">
                      <a:pos x="708" y="328"/>
                    </a:cxn>
                    <a:cxn ang="0">
                      <a:pos x="708" y="370"/>
                    </a:cxn>
                    <a:cxn ang="0">
                      <a:pos x="708" y="411"/>
                    </a:cxn>
                    <a:cxn ang="0">
                      <a:pos x="741" y="451"/>
                    </a:cxn>
                    <a:cxn ang="0">
                      <a:pos x="741" y="492"/>
                    </a:cxn>
                    <a:cxn ang="0">
                      <a:pos x="708" y="492"/>
                    </a:cxn>
                    <a:cxn ang="0">
                      <a:pos x="708" y="532"/>
                    </a:cxn>
                    <a:cxn ang="0">
                      <a:pos x="708" y="573"/>
                    </a:cxn>
                    <a:cxn ang="0">
                      <a:pos x="708" y="615"/>
                    </a:cxn>
                    <a:cxn ang="0">
                      <a:pos x="708" y="656"/>
                    </a:cxn>
                    <a:cxn ang="0">
                      <a:pos x="741" y="656"/>
                    </a:cxn>
                    <a:cxn ang="0">
                      <a:pos x="741" y="697"/>
                    </a:cxn>
                    <a:cxn ang="0">
                      <a:pos x="741" y="738"/>
                    </a:cxn>
                    <a:cxn ang="0">
                      <a:pos x="771" y="738"/>
                    </a:cxn>
                    <a:cxn ang="0">
                      <a:pos x="771" y="778"/>
                    </a:cxn>
                    <a:cxn ang="0">
                      <a:pos x="771" y="901"/>
                    </a:cxn>
                    <a:cxn ang="0">
                      <a:pos x="771" y="943"/>
                    </a:cxn>
                  </a:cxnLst>
                  <a:rect l="0" t="0" r="r" b="b"/>
                  <a:pathLst>
                    <a:path w="771" h="943">
                      <a:moveTo>
                        <a:pt x="771" y="943"/>
                      </a:moveTo>
                      <a:lnTo>
                        <a:pt x="580" y="901"/>
                      </a:lnTo>
                      <a:lnTo>
                        <a:pt x="419" y="859"/>
                      </a:lnTo>
                      <a:lnTo>
                        <a:pt x="257" y="859"/>
                      </a:lnTo>
                      <a:lnTo>
                        <a:pt x="193" y="778"/>
                      </a:lnTo>
                      <a:lnTo>
                        <a:pt x="161" y="697"/>
                      </a:lnTo>
                      <a:lnTo>
                        <a:pt x="96" y="615"/>
                      </a:lnTo>
                      <a:lnTo>
                        <a:pt x="65" y="573"/>
                      </a:lnTo>
                      <a:lnTo>
                        <a:pt x="65" y="532"/>
                      </a:lnTo>
                      <a:lnTo>
                        <a:pt x="33" y="532"/>
                      </a:lnTo>
                      <a:lnTo>
                        <a:pt x="0" y="532"/>
                      </a:lnTo>
                      <a:lnTo>
                        <a:pt x="0" y="492"/>
                      </a:lnTo>
                      <a:lnTo>
                        <a:pt x="0" y="451"/>
                      </a:lnTo>
                      <a:lnTo>
                        <a:pt x="0" y="492"/>
                      </a:lnTo>
                      <a:lnTo>
                        <a:pt x="0" y="451"/>
                      </a:lnTo>
                      <a:lnTo>
                        <a:pt x="33" y="451"/>
                      </a:lnTo>
                      <a:lnTo>
                        <a:pt x="65" y="451"/>
                      </a:lnTo>
                      <a:lnTo>
                        <a:pt x="65" y="411"/>
                      </a:lnTo>
                      <a:lnTo>
                        <a:pt x="65" y="370"/>
                      </a:lnTo>
                      <a:lnTo>
                        <a:pt x="65" y="328"/>
                      </a:lnTo>
                      <a:lnTo>
                        <a:pt x="65" y="287"/>
                      </a:lnTo>
                      <a:lnTo>
                        <a:pt x="96" y="287"/>
                      </a:lnTo>
                      <a:lnTo>
                        <a:pt x="96" y="246"/>
                      </a:lnTo>
                      <a:lnTo>
                        <a:pt x="129" y="246"/>
                      </a:lnTo>
                      <a:lnTo>
                        <a:pt x="129" y="205"/>
                      </a:lnTo>
                      <a:lnTo>
                        <a:pt x="129" y="165"/>
                      </a:lnTo>
                      <a:lnTo>
                        <a:pt x="161" y="123"/>
                      </a:lnTo>
                      <a:lnTo>
                        <a:pt x="161" y="84"/>
                      </a:lnTo>
                      <a:lnTo>
                        <a:pt x="161" y="42"/>
                      </a:lnTo>
                      <a:lnTo>
                        <a:pt x="161" y="0"/>
                      </a:lnTo>
                      <a:lnTo>
                        <a:pt x="193" y="0"/>
                      </a:lnTo>
                      <a:lnTo>
                        <a:pt x="290" y="42"/>
                      </a:lnTo>
                      <a:lnTo>
                        <a:pt x="386" y="84"/>
                      </a:lnTo>
                      <a:lnTo>
                        <a:pt x="483" y="123"/>
                      </a:lnTo>
                      <a:lnTo>
                        <a:pt x="514" y="165"/>
                      </a:lnTo>
                      <a:lnTo>
                        <a:pt x="580" y="205"/>
                      </a:lnTo>
                      <a:lnTo>
                        <a:pt x="611" y="246"/>
                      </a:lnTo>
                      <a:lnTo>
                        <a:pt x="643" y="246"/>
                      </a:lnTo>
                      <a:lnTo>
                        <a:pt x="643" y="287"/>
                      </a:lnTo>
                      <a:lnTo>
                        <a:pt x="676" y="328"/>
                      </a:lnTo>
                      <a:lnTo>
                        <a:pt x="708" y="328"/>
                      </a:lnTo>
                      <a:lnTo>
                        <a:pt x="708" y="370"/>
                      </a:lnTo>
                      <a:lnTo>
                        <a:pt x="708" y="411"/>
                      </a:lnTo>
                      <a:lnTo>
                        <a:pt x="741" y="451"/>
                      </a:lnTo>
                      <a:lnTo>
                        <a:pt x="741" y="492"/>
                      </a:lnTo>
                      <a:lnTo>
                        <a:pt x="708" y="492"/>
                      </a:lnTo>
                      <a:lnTo>
                        <a:pt x="708" y="532"/>
                      </a:lnTo>
                      <a:lnTo>
                        <a:pt x="708" y="573"/>
                      </a:lnTo>
                      <a:lnTo>
                        <a:pt x="708" y="615"/>
                      </a:lnTo>
                      <a:lnTo>
                        <a:pt x="708" y="656"/>
                      </a:lnTo>
                      <a:lnTo>
                        <a:pt x="741" y="656"/>
                      </a:lnTo>
                      <a:lnTo>
                        <a:pt x="741" y="697"/>
                      </a:lnTo>
                      <a:lnTo>
                        <a:pt x="741" y="738"/>
                      </a:lnTo>
                      <a:lnTo>
                        <a:pt x="771" y="738"/>
                      </a:lnTo>
                      <a:lnTo>
                        <a:pt x="771" y="778"/>
                      </a:lnTo>
                      <a:lnTo>
                        <a:pt x="771" y="901"/>
                      </a:lnTo>
                      <a:lnTo>
                        <a:pt x="771" y="94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86" name="Freeform 332"/>
                <p:cNvSpPr>
                  <a:spLocks/>
                </p:cNvSpPr>
                <p:nvPr/>
              </p:nvSpPr>
              <p:spPr bwMode="auto">
                <a:xfrm>
                  <a:off x="3255" y="1392"/>
                  <a:ext cx="239" cy="368"/>
                </a:xfrm>
                <a:custGeom>
                  <a:avLst/>
                  <a:gdLst/>
                  <a:ahLst/>
                  <a:cxnLst>
                    <a:cxn ang="0">
                      <a:pos x="289" y="1393"/>
                    </a:cxn>
                    <a:cxn ang="0">
                      <a:pos x="226" y="1351"/>
                    </a:cxn>
                    <a:cxn ang="0">
                      <a:pos x="161" y="1270"/>
                    </a:cxn>
                    <a:cxn ang="0">
                      <a:pos x="161" y="1188"/>
                    </a:cxn>
                    <a:cxn ang="0">
                      <a:pos x="128" y="1148"/>
                    </a:cxn>
                    <a:cxn ang="0">
                      <a:pos x="98" y="1106"/>
                    </a:cxn>
                    <a:cxn ang="0">
                      <a:pos x="65" y="1065"/>
                    </a:cxn>
                    <a:cxn ang="0">
                      <a:pos x="65" y="943"/>
                    </a:cxn>
                    <a:cxn ang="0">
                      <a:pos x="32" y="860"/>
                    </a:cxn>
                    <a:cxn ang="0">
                      <a:pos x="0" y="820"/>
                    </a:cxn>
                    <a:cxn ang="0">
                      <a:pos x="32" y="778"/>
                    </a:cxn>
                    <a:cxn ang="0">
                      <a:pos x="32" y="696"/>
                    </a:cxn>
                    <a:cxn ang="0">
                      <a:pos x="65" y="656"/>
                    </a:cxn>
                    <a:cxn ang="0">
                      <a:pos x="32" y="615"/>
                    </a:cxn>
                    <a:cxn ang="0">
                      <a:pos x="0" y="573"/>
                    </a:cxn>
                    <a:cxn ang="0">
                      <a:pos x="0" y="492"/>
                    </a:cxn>
                    <a:cxn ang="0">
                      <a:pos x="0" y="410"/>
                    </a:cxn>
                    <a:cxn ang="0">
                      <a:pos x="32" y="368"/>
                    </a:cxn>
                    <a:cxn ang="0">
                      <a:pos x="65" y="328"/>
                    </a:cxn>
                    <a:cxn ang="0">
                      <a:pos x="98" y="287"/>
                    </a:cxn>
                    <a:cxn ang="0">
                      <a:pos x="98" y="206"/>
                    </a:cxn>
                    <a:cxn ang="0">
                      <a:pos x="98" y="123"/>
                    </a:cxn>
                    <a:cxn ang="0">
                      <a:pos x="128" y="41"/>
                    </a:cxn>
                    <a:cxn ang="0">
                      <a:pos x="289" y="41"/>
                    </a:cxn>
                    <a:cxn ang="0">
                      <a:pos x="355" y="82"/>
                    </a:cxn>
                    <a:cxn ang="0">
                      <a:pos x="450" y="165"/>
                    </a:cxn>
                    <a:cxn ang="0">
                      <a:pos x="643" y="368"/>
                    </a:cxn>
                    <a:cxn ang="0">
                      <a:pos x="643" y="368"/>
                    </a:cxn>
                    <a:cxn ang="0">
                      <a:pos x="643" y="451"/>
                    </a:cxn>
                    <a:cxn ang="0">
                      <a:pos x="612" y="534"/>
                    </a:cxn>
                    <a:cxn ang="0">
                      <a:pos x="579" y="573"/>
                    </a:cxn>
                    <a:cxn ang="0">
                      <a:pos x="547" y="656"/>
                    </a:cxn>
                    <a:cxn ang="0">
                      <a:pos x="483" y="738"/>
                    </a:cxn>
                    <a:cxn ang="0">
                      <a:pos x="450" y="778"/>
                    </a:cxn>
                    <a:cxn ang="0">
                      <a:pos x="418" y="820"/>
                    </a:cxn>
                    <a:cxn ang="0">
                      <a:pos x="483" y="860"/>
                    </a:cxn>
                    <a:cxn ang="0">
                      <a:pos x="515" y="901"/>
                    </a:cxn>
                    <a:cxn ang="0">
                      <a:pos x="515" y="984"/>
                    </a:cxn>
                    <a:cxn ang="0">
                      <a:pos x="547" y="1065"/>
                    </a:cxn>
                    <a:cxn ang="0">
                      <a:pos x="579" y="1148"/>
                    </a:cxn>
                    <a:cxn ang="0">
                      <a:pos x="612" y="1188"/>
                    </a:cxn>
                    <a:cxn ang="0">
                      <a:pos x="643" y="1229"/>
                    </a:cxn>
                    <a:cxn ang="0">
                      <a:pos x="643" y="1270"/>
                    </a:cxn>
                    <a:cxn ang="0">
                      <a:pos x="579" y="1351"/>
                    </a:cxn>
                    <a:cxn ang="0">
                      <a:pos x="515" y="1434"/>
                    </a:cxn>
                    <a:cxn ang="0">
                      <a:pos x="450" y="1434"/>
                    </a:cxn>
                    <a:cxn ang="0">
                      <a:pos x="386" y="1434"/>
                    </a:cxn>
                    <a:cxn ang="0">
                      <a:pos x="322" y="1393"/>
                    </a:cxn>
                  </a:cxnLst>
                  <a:rect l="0" t="0" r="r" b="b"/>
                  <a:pathLst>
                    <a:path w="676" h="1434">
                      <a:moveTo>
                        <a:pt x="322" y="1393"/>
                      </a:moveTo>
                      <a:lnTo>
                        <a:pt x="289" y="1393"/>
                      </a:lnTo>
                      <a:lnTo>
                        <a:pt x="258" y="1351"/>
                      </a:lnTo>
                      <a:lnTo>
                        <a:pt x="226" y="1351"/>
                      </a:lnTo>
                      <a:lnTo>
                        <a:pt x="193" y="1270"/>
                      </a:lnTo>
                      <a:lnTo>
                        <a:pt x="161" y="1270"/>
                      </a:lnTo>
                      <a:lnTo>
                        <a:pt x="161" y="1229"/>
                      </a:lnTo>
                      <a:lnTo>
                        <a:pt x="161" y="1188"/>
                      </a:lnTo>
                      <a:lnTo>
                        <a:pt x="128" y="1188"/>
                      </a:lnTo>
                      <a:lnTo>
                        <a:pt x="128" y="1148"/>
                      </a:lnTo>
                      <a:lnTo>
                        <a:pt x="98" y="1148"/>
                      </a:lnTo>
                      <a:lnTo>
                        <a:pt x="98" y="1106"/>
                      </a:lnTo>
                      <a:lnTo>
                        <a:pt x="98" y="1065"/>
                      </a:lnTo>
                      <a:lnTo>
                        <a:pt x="65" y="1065"/>
                      </a:lnTo>
                      <a:lnTo>
                        <a:pt x="65" y="984"/>
                      </a:lnTo>
                      <a:lnTo>
                        <a:pt x="65" y="943"/>
                      </a:lnTo>
                      <a:lnTo>
                        <a:pt x="32" y="901"/>
                      </a:lnTo>
                      <a:lnTo>
                        <a:pt x="32" y="860"/>
                      </a:lnTo>
                      <a:lnTo>
                        <a:pt x="32" y="820"/>
                      </a:lnTo>
                      <a:lnTo>
                        <a:pt x="0" y="820"/>
                      </a:lnTo>
                      <a:lnTo>
                        <a:pt x="0" y="778"/>
                      </a:lnTo>
                      <a:lnTo>
                        <a:pt x="32" y="778"/>
                      </a:lnTo>
                      <a:lnTo>
                        <a:pt x="32" y="738"/>
                      </a:lnTo>
                      <a:lnTo>
                        <a:pt x="32" y="696"/>
                      </a:lnTo>
                      <a:lnTo>
                        <a:pt x="65" y="696"/>
                      </a:lnTo>
                      <a:lnTo>
                        <a:pt x="65" y="656"/>
                      </a:lnTo>
                      <a:lnTo>
                        <a:pt x="65" y="615"/>
                      </a:lnTo>
                      <a:lnTo>
                        <a:pt x="32" y="615"/>
                      </a:lnTo>
                      <a:lnTo>
                        <a:pt x="32" y="573"/>
                      </a:lnTo>
                      <a:lnTo>
                        <a:pt x="0" y="573"/>
                      </a:lnTo>
                      <a:lnTo>
                        <a:pt x="0" y="534"/>
                      </a:lnTo>
                      <a:lnTo>
                        <a:pt x="0" y="492"/>
                      </a:lnTo>
                      <a:lnTo>
                        <a:pt x="0" y="451"/>
                      </a:lnTo>
                      <a:lnTo>
                        <a:pt x="0" y="410"/>
                      </a:lnTo>
                      <a:lnTo>
                        <a:pt x="0" y="368"/>
                      </a:lnTo>
                      <a:lnTo>
                        <a:pt x="32" y="368"/>
                      </a:lnTo>
                      <a:lnTo>
                        <a:pt x="32" y="328"/>
                      </a:lnTo>
                      <a:lnTo>
                        <a:pt x="65" y="328"/>
                      </a:lnTo>
                      <a:lnTo>
                        <a:pt x="65" y="287"/>
                      </a:lnTo>
                      <a:lnTo>
                        <a:pt x="98" y="287"/>
                      </a:lnTo>
                      <a:lnTo>
                        <a:pt x="98" y="246"/>
                      </a:lnTo>
                      <a:lnTo>
                        <a:pt x="98" y="206"/>
                      </a:lnTo>
                      <a:lnTo>
                        <a:pt x="98" y="165"/>
                      </a:lnTo>
                      <a:lnTo>
                        <a:pt x="98" y="123"/>
                      </a:lnTo>
                      <a:lnTo>
                        <a:pt x="128" y="82"/>
                      </a:lnTo>
                      <a:lnTo>
                        <a:pt x="128" y="41"/>
                      </a:lnTo>
                      <a:lnTo>
                        <a:pt x="161" y="0"/>
                      </a:lnTo>
                      <a:lnTo>
                        <a:pt x="289" y="41"/>
                      </a:lnTo>
                      <a:lnTo>
                        <a:pt x="322" y="41"/>
                      </a:lnTo>
                      <a:lnTo>
                        <a:pt x="355" y="82"/>
                      </a:lnTo>
                      <a:lnTo>
                        <a:pt x="386" y="123"/>
                      </a:lnTo>
                      <a:lnTo>
                        <a:pt x="450" y="165"/>
                      </a:lnTo>
                      <a:lnTo>
                        <a:pt x="515" y="206"/>
                      </a:lnTo>
                      <a:lnTo>
                        <a:pt x="643" y="368"/>
                      </a:lnTo>
                      <a:lnTo>
                        <a:pt x="676" y="368"/>
                      </a:lnTo>
                      <a:lnTo>
                        <a:pt x="643" y="368"/>
                      </a:lnTo>
                      <a:lnTo>
                        <a:pt x="643" y="410"/>
                      </a:lnTo>
                      <a:lnTo>
                        <a:pt x="643" y="451"/>
                      </a:lnTo>
                      <a:lnTo>
                        <a:pt x="612" y="492"/>
                      </a:lnTo>
                      <a:lnTo>
                        <a:pt x="612" y="534"/>
                      </a:lnTo>
                      <a:lnTo>
                        <a:pt x="579" y="534"/>
                      </a:lnTo>
                      <a:lnTo>
                        <a:pt x="579" y="573"/>
                      </a:lnTo>
                      <a:lnTo>
                        <a:pt x="579" y="615"/>
                      </a:lnTo>
                      <a:lnTo>
                        <a:pt x="547" y="656"/>
                      </a:lnTo>
                      <a:lnTo>
                        <a:pt x="515" y="696"/>
                      </a:lnTo>
                      <a:lnTo>
                        <a:pt x="483" y="738"/>
                      </a:lnTo>
                      <a:lnTo>
                        <a:pt x="450" y="738"/>
                      </a:lnTo>
                      <a:lnTo>
                        <a:pt x="450" y="778"/>
                      </a:lnTo>
                      <a:lnTo>
                        <a:pt x="418" y="778"/>
                      </a:lnTo>
                      <a:lnTo>
                        <a:pt x="418" y="820"/>
                      </a:lnTo>
                      <a:lnTo>
                        <a:pt x="450" y="860"/>
                      </a:lnTo>
                      <a:lnTo>
                        <a:pt x="483" y="860"/>
                      </a:lnTo>
                      <a:lnTo>
                        <a:pt x="483" y="901"/>
                      </a:lnTo>
                      <a:lnTo>
                        <a:pt x="515" y="901"/>
                      </a:lnTo>
                      <a:lnTo>
                        <a:pt x="515" y="943"/>
                      </a:lnTo>
                      <a:lnTo>
                        <a:pt x="515" y="984"/>
                      </a:lnTo>
                      <a:lnTo>
                        <a:pt x="547" y="1024"/>
                      </a:lnTo>
                      <a:lnTo>
                        <a:pt x="547" y="1065"/>
                      </a:lnTo>
                      <a:lnTo>
                        <a:pt x="547" y="1106"/>
                      </a:lnTo>
                      <a:lnTo>
                        <a:pt x="579" y="1148"/>
                      </a:lnTo>
                      <a:lnTo>
                        <a:pt x="579" y="1188"/>
                      </a:lnTo>
                      <a:lnTo>
                        <a:pt x="612" y="1188"/>
                      </a:lnTo>
                      <a:lnTo>
                        <a:pt x="612" y="1229"/>
                      </a:lnTo>
                      <a:lnTo>
                        <a:pt x="643" y="1229"/>
                      </a:lnTo>
                      <a:lnTo>
                        <a:pt x="676" y="1229"/>
                      </a:lnTo>
                      <a:lnTo>
                        <a:pt x="643" y="1270"/>
                      </a:lnTo>
                      <a:lnTo>
                        <a:pt x="612" y="1312"/>
                      </a:lnTo>
                      <a:lnTo>
                        <a:pt x="579" y="1351"/>
                      </a:lnTo>
                      <a:lnTo>
                        <a:pt x="547" y="1393"/>
                      </a:lnTo>
                      <a:lnTo>
                        <a:pt x="515" y="1434"/>
                      </a:lnTo>
                      <a:lnTo>
                        <a:pt x="483" y="1434"/>
                      </a:lnTo>
                      <a:lnTo>
                        <a:pt x="450" y="1434"/>
                      </a:lnTo>
                      <a:lnTo>
                        <a:pt x="418" y="1434"/>
                      </a:lnTo>
                      <a:lnTo>
                        <a:pt x="386" y="1434"/>
                      </a:lnTo>
                      <a:lnTo>
                        <a:pt x="355" y="1434"/>
                      </a:lnTo>
                      <a:lnTo>
                        <a:pt x="322" y="139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87" name="Freeform 333"/>
                <p:cNvSpPr>
                  <a:spLocks/>
                </p:cNvSpPr>
                <p:nvPr/>
              </p:nvSpPr>
              <p:spPr bwMode="auto">
                <a:xfrm>
                  <a:off x="3404" y="1487"/>
                  <a:ext cx="639" cy="389"/>
                </a:xfrm>
                <a:custGeom>
                  <a:avLst/>
                  <a:gdLst/>
                  <a:ahLst/>
                  <a:cxnLst>
                    <a:cxn ang="0">
                      <a:pos x="1641" y="1475"/>
                    </a:cxn>
                    <a:cxn ang="0">
                      <a:pos x="1545" y="1433"/>
                    </a:cxn>
                    <a:cxn ang="0">
                      <a:pos x="1480" y="1391"/>
                    </a:cxn>
                    <a:cxn ang="0">
                      <a:pos x="1447" y="1351"/>
                    </a:cxn>
                    <a:cxn ang="0">
                      <a:pos x="1384" y="1270"/>
                    </a:cxn>
                    <a:cxn ang="0">
                      <a:pos x="997" y="1105"/>
                    </a:cxn>
                    <a:cxn ang="0">
                      <a:pos x="933" y="1064"/>
                    </a:cxn>
                    <a:cxn ang="0">
                      <a:pos x="869" y="1105"/>
                    </a:cxn>
                    <a:cxn ang="0">
                      <a:pos x="805" y="1064"/>
                    </a:cxn>
                    <a:cxn ang="0">
                      <a:pos x="740" y="1064"/>
                    </a:cxn>
                    <a:cxn ang="0">
                      <a:pos x="612" y="1064"/>
                    </a:cxn>
                    <a:cxn ang="0">
                      <a:pos x="515" y="1064"/>
                    </a:cxn>
                    <a:cxn ang="0">
                      <a:pos x="451" y="983"/>
                    </a:cxn>
                    <a:cxn ang="0">
                      <a:pos x="418" y="942"/>
                    </a:cxn>
                    <a:cxn ang="0">
                      <a:pos x="386" y="859"/>
                    </a:cxn>
                    <a:cxn ang="0">
                      <a:pos x="355" y="819"/>
                    </a:cxn>
                    <a:cxn ang="0">
                      <a:pos x="289" y="778"/>
                    </a:cxn>
                    <a:cxn ang="0">
                      <a:pos x="258" y="859"/>
                    </a:cxn>
                    <a:cxn ang="0">
                      <a:pos x="194" y="859"/>
                    </a:cxn>
                    <a:cxn ang="0">
                      <a:pos x="161" y="819"/>
                    </a:cxn>
                    <a:cxn ang="0">
                      <a:pos x="128" y="736"/>
                    </a:cxn>
                    <a:cxn ang="0">
                      <a:pos x="128" y="655"/>
                    </a:cxn>
                    <a:cxn ang="0">
                      <a:pos x="98" y="573"/>
                    </a:cxn>
                    <a:cxn ang="0">
                      <a:pos x="65" y="531"/>
                    </a:cxn>
                    <a:cxn ang="0">
                      <a:pos x="32" y="492"/>
                    </a:cxn>
                    <a:cxn ang="0">
                      <a:pos x="0" y="409"/>
                    </a:cxn>
                    <a:cxn ang="0">
                      <a:pos x="32" y="369"/>
                    </a:cxn>
                    <a:cxn ang="0">
                      <a:pos x="98" y="327"/>
                    </a:cxn>
                    <a:cxn ang="0">
                      <a:pos x="161" y="245"/>
                    </a:cxn>
                    <a:cxn ang="0">
                      <a:pos x="161" y="164"/>
                    </a:cxn>
                    <a:cxn ang="0">
                      <a:pos x="194" y="122"/>
                    </a:cxn>
                    <a:cxn ang="0">
                      <a:pos x="226" y="41"/>
                    </a:cxn>
                    <a:cxn ang="0">
                      <a:pos x="258" y="0"/>
                    </a:cxn>
                    <a:cxn ang="0">
                      <a:pos x="451" y="81"/>
                    </a:cxn>
                    <a:cxn ang="0">
                      <a:pos x="836" y="245"/>
                    </a:cxn>
                    <a:cxn ang="0">
                      <a:pos x="1287" y="409"/>
                    </a:cxn>
                    <a:cxn ang="0">
                      <a:pos x="1480" y="655"/>
                    </a:cxn>
                    <a:cxn ang="0">
                      <a:pos x="1673" y="778"/>
                    </a:cxn>
                    <a:cxn ang="0">
                      <a:pos x="1737" y="778"/>
                    </a:cxn>
                    <a:cxn ang="0">
                      <a:pos x="1802" y="819"/>
                    </a:cxn>
                    <a:cxn ang="0">
                      <a:pos x="1737" y="1105"/>
                    </a:cxn>
                    <a:cxn ang="0">
                      <a:pos x="1737" y="1433"/>
                    </a:cxn>
                    <a:cxn ang="0">
                      <a:pos x="1673" y="1514"/>
                    </a:cxn>
                  </a:cxnLst>
                  <a:rect l="0" t="0" r="r" b="b"/>
                  <a:pathLst>
                    <a:path w="1802" h="1514">
                      <a:moveTo>
                        <a:pt x="1673" y="1514"/>
                      </a:moveTo>
                      <a:lnTo>
                        <a:pt x="1641" y="1475"/>
                      </a:lnTo>
                      <a:lnTo>
                        <a:pt x="1576" y="1475"/>
                      </a:lnTo>
                      <a:lnTo>
                        <a:pt x="1545" y="1433"/>
                      </a:lnTo>
                      <a:lnTo>
                        <a:pt x="1480" y="1433"/>
                      </a:lnTo>
                      <a:lnTo>
                        <a:pt x="1480" y="1391"/>
                      </a:lnTo>
                      <a:lnTo>
                        <a:pt x="1447" y="1391"/>
                      </a:lnTo>
                      <a:lnTo>
                        <a:pt x="1447" y="1351"/>
                      </a:lnTo>
                      <a:lnTo>
                        <a:pt x="1415" y="1310"/>
                      </a:lnTo>
                      <a:lnTo>
                        <a:pt x="1384" y="1270"/>
                      </a:lnTo>
                      <a:lnTo>
                        <a:pt x="1126" y="1147"/>
                      </a:lnTo>
                      <a:lnTo>
                        <a:pt x="997" y="1105"/>
                      </a:lnTo>
                      <a:lnTo>
                        <a:pt x="966" y="1064"/>
                      </a:lnTo>
                      <a:lnTo>
                        <a:pt x="933" y="1064"/>
                      </a:lnTo>
                      <a:lnTo>
                        <a:pt x="900" y="1105"/>
                      </a:lnTo>
                      <a:lnTo>
                        <a:pt x="869" y="1105"/>
                      </a:lnTo>
                      <a:lnTo>
                        <a:pt x="836" y="1105"/>
                      </a:lnTo>
                      <a:lnTo>
                        <a:pt x="805" y="1064"/>
                      </a:lnTo>
                      <a:lnTo>
                        <a:pt x="772" y="1023"/>
                      </a:lnTo>
                      <a:lnTo>
                        <a:pt x="740" y="1064"/>
                      </a:lnTo>
                      <a:lnTo>
                        <a:pt x="643" y="1064"/>
                      </a:lnTo>
                      <a:lnTo>
                        <a:pt x="612" y="1064"/>
                      </a:lnTo>
                      <a:lnTo>
                        <a:pt x="579" y="1064"/>
                      </a:lnTo>
                      <a:lnTo>
                        <a:pt x="515" y="1064"/>
                      </a:lnTo>
                      <a:lnTo>
                        <a:pt x="483" y="1023"/>
                      </a:lnTo>
                      <a:lnTo>
                        <a:pt x="451" y="983"/>
                      </a:lnTo>
                      <a:lnTo>
                        <a:pt x="451" y="942"/>
                      </a:lnTo>
                      <a:lnTo>
                        <a:pt x="418" y="942"/>
                      </a:lnTo>
                      <a:lnTo>
                        <a:pt x="418" y="901"/>
                      </a:lnTo>
                      <a:lnTo>
                        <a:pt x="386" y="859"/>
                      </a:lnTo>
                      <a:lnTo>
                        <a:pt x="355" y="859"/>
                      </a:lnTo>
                      <a:lnTo>
                        <a:pt x="355" y="819"/>
                      </a:lnTo>
                      <a:lnTo>
                        <a:pt x="322" y="819"/>
                      </a:lnTo>
                      <a:lnTo>
                        <a:pt x="289" y="778"/>
                      </a:lnTo>
                      <a:lnTo>
                        <a:pt x="258" y="819"/>
                      </a:lnTo>
                      <a:lnTo>
                        <a:pt x="258" y="859"/>
                      </a:lnTo>
                      <a:lnTo>
                        <a:pt x="226" y="859"/>
                      </a:lnTo>
                      <a:lnTo>
                        <a:pt x="194" y="859"/>
                      </a:lnTo>
                      <a:lnTo>
                        <a:pt x="194" y="819"/>
                      </a:lnTo>
                      <a:lnTo>
                        <a:pt x="161" y="819"/>
                      </a:lnTo>
                      <a:lnTo>
                        <a:pt x="161" y="778"/>
                      </a:lnTo>
                      <a:lnTo>
                        <a:pt x="128" y="736"/>
                      </a:lnTo>
                      <a:lnTo>
                        <a:pt x="128" y="697"/>
                      </a:lnTo>
                      <a:lnTo>
                        <a:pt x="128" y="655"/>
                      </a:lnTo>
                      <a:lnTo>
                        <a:pt x="98" y="615"/>
                      </a:lnTo>
                      <a:lnTo>
                        <a:pt x="98" y="573"/>
                      </a:lnTo>
                      <a:lnTo>
                        <a:pt x="98" y="531"/>
                      </a:lnTo>
                      <a:lnTo>
                        <a:pt x="65" y="531"/>
                      </a:lnTo>
                      <a:lnTo>
                        <a:pt x="65" y="492"/>
                      </a:lnTo>
                      <a:lnTo>
                        <a:pt x="32" y="492"/>
                      </a:lnTo>
                      <a:lnTo>
                        <a:pt x="0" y="450"/>
                      </a:lnTo>
                      <a:lnTo>
                        <a:pt x="0" y="409"/>
                      </a:lnTo>
                      <a:lnTo>
                        <a:pt x="32" y="409"/>
                      </a:lnTo>
                      <a:lnTo>
                        <a:pt x="32" y="369"/>
                      </a:lnTo>
                      <a:lnTo>
                        <a:pt x="65" y="369"/>
                      </a:lnTo>
                      <a:lnTo>
                        <a:pt x="98" y="327"/>
                      </a:lnTo>
                      <a:lnTo>
                        <a:pt x="128" y="286"/>
                      </a:lnTo>
                      <a:lnTo>
                        <a:pt x="161" y="245"/>
                      </a:lnTo>
                      <a:lnTo>
                        <a:pt x="161" y="204"/>
                      </a:lnTo>
                      <a:lnTo>
                        <a:pt x="161" y="164"/>
                      </a:lnTo>
                      <a:lnTo>
                        <a:pt x="194" y="164"/>
                      </a:lnTo>
                      <a:lnTo>
                        <a:pt x="194" y="122"/>
                      </a:lnTo>
                      <a:lnTo>
                        <a:pt x="226" y="81"/>
                      </a:lnTo>
                      <a:lnTo>
                        <a:pt x="226" y="41"/>
                      </a:lnTo>
                      <a:lnTo>
                        <a:pt x="226" y="0"/>
                      </a:lnTo>
                      <a:lnTo>
                        <a:pt x="258" y="0"/>
                      </a:lnTo>
                      <a:lnTo>
                        <a:pt x="289" y="41"/>
                      </a:lnTo>
                      <a:lnTo>
                        <a:pt x="451" y="81"/>
                      </a:lnTo>
                      <a:lnTo>
                        <a:pt x="643" y="164"/>
                      </a:lnTo>
                      <a:lnTo>
                        <a:pt x="836" y="245"/>
                      </a:lnTo>
                      <a:lnTo>
                        <a:pt x="1029" y="286"/>
                      </a:lnTo>
                      <a:lnTo>
                        <a:pt x="1287" y="409"/>
                      </a:lnTo>
                      <a:lnTo>
                        <a:pt x="1576" y="573"/>
                      </a:lnTo>
                      <a:lnTo>
                        <a:pt x="1480" y="655"/>
                      </a:lnTo>
                      <a:lnTo>
                        <a:pt x="1545" y="778"/>
                      </a:lnTo>
                      <a:lnTo>
                        <a:pt x="1673" y="778"/>
                      </a:lnTo>
                      <a:lnTo>
                        <a:pt x="1704" y="778"/>
                      </a:lnTo>
                      <a:lnTo>
                        <a:pt x="1737" y="778"/>
                      </a:lnTo>
                      <a:lnTo>
                        <a:pt x="1769" y="819"/>
                      </a:lnTo>
                      <a:lnTo>
                        <a:pt x="1802" y="819"/>
                      </a:lnTo>
                      <a:lnTo>
                        <a:pt x="1769" y="901"/>
                      </a:lnTo>
                      <a:lnTo>
                        <a:pt x="1737" y="1105"/>
                      </a:lnTo>
                      <a:lnTo>
                        <a:pt x="1704" y="1310"/>
                      </a:lnTo>
                      <a:lnTo>
                        <a:pt x="1737" y="1433"/>
                      </a:lnTo>
                      <a:lnTo>
                        <a:pt x="1704" y="1475"/>
                      </a:lnTo>
                      <a:lnTo>
                        <a:pt x="1673" y="15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88" name="Freeform 334"/>
                <p:cNvSpPr>
                  <a:spLocks/>
                </p:cNvSpPr>
                <p:nvPr/>
              </p:nvSpPr>
              <p:spPr bwMode="auto">
                <a:xfrm>
                  <a:off x="3335" y="1202"/>
                  <a:ext cx="387" cy="136"/>
                </a:xfrm>
                <a:custGeom>
                  <a:avLst/>
                  <a:gdLst/>
                  <a:ahLst/>
                  <a:cxnLst>
                    <a:cxn ang="0">
                      <a:pos x="0" y="531"/>
                    </a:cxn>
                    <a:cxn ang="0">
                      <a:pos x="0" y="492"/>
                    </a:cxn>
                    <a:cxn ang="0">
                      <a:pos x="0" y="450"/>
                    </a:cxn>
                    <a:cxn ang="0">
                      <a:pos x="32" y="450"/>
                    </a:cxn>
                    <a:cxn ang="0">
                      <a:pos x="32" y="492"/>
                    </a:cxn>
                    <a:cxn ang="0">
                      <a:pos x="63" y="492"/>
                    </a:cxn>
                    <a:cxn ang="0">
                      <a:pos x="96" y="450"/>
                    </a:cxn>
                    <a:cxn ang="0">
                      <a:pos x="96" y="408"/>
                    </a:cxn>
                    <a:cxn ang="0">
                      <a:pos x="63" y="369"/>
                    </a:cxn>
                    <a:cxn ang="0">
                      <a:pos x="96" y="327"/>
                    </a:cxn>
                    <a:cxn ang="0">
                      <a:pos x="129" y="327"/>
                    </a:cxn>
                    <a:cxn ang="0">
                      <a:pos x="129" y="287"/>
                    </a:cxn>
                    <a:cxn ang="0">
                      <a:pos x="160" y="287"/>
                    </a:cxn>
                    <a:cxn ang="0">
                      <a:pos x="160" y="245"/>
                    </a:cxn>
                    <a:cxn ang="0">
                      <a:pos x="193" y="245"/>
                    </a:cxn>
                    <a:cxn ang="0">
                      <a:pos x="193" y="204"/>
                    </a:cxn>
                    <a:cxn ang="0">
                      <a:pos x="193" y="164"/>
                    </a:cxn>
                    <a:cxn ang="0">
                      <a:pos x="224" y="122"/>
                    </a:cxn>
                    <a:cxn ang="0">
                      <a:pos x="257" y="81"/>
                    </a:cxn>
                    <a:cxn ang="0">
                      <a:pos x="289" y="41"/>
                    </a:cxn>
                    <a:cxn ang="0">
                      <a:pos x="321" y="0"/>
                    </a:cxn>
                    <a:cxn ang="0">
                      <a:pos x="321" y="41"/>
                    </a:cxn>
                    <a:cxn ang="0">
                      <a:pos x="321" y="81"/>
                    </a:cxn>
                    <a:cxn ang="0">
                      <a:pos x="353" y="81"/>
                    </a:cxn>
                    <a:cxn ang="0">
                      <a:pos x="386" y="81"/>
                    </a:cxn>
                    <a:cxn ang="0">
                      <a:pos x="386" y="122"/>
                    </a:cxn>
                    <a:cxn ang="0">
                      <a:pos x="417" y="164"/>
                    </a:cxn>
                    <a:cxn ang="0">
                      <a:pos x="481" y="245"/>
                    </a:cxn>
                    <a:cxn ang="0">
                      <a:pos x="514" y="327"/>
                    </a:cxn>
                    <a:cxn ang="0">
                      <a:pos x="578" y="408"/>
                    </a:cxn>
                    <a:cxn ang="0">
                      <a:pos x="740" y="408"/>
                    </a:cxn>
                    <a:cxn ang="0">
                      <a:pos x="901" y="450"/>
                    </a:cxn>
                    <a:cxn ang="0">
                      <a:pos x="1092" y="492"/>
                    </a:cxn>
                    <a:cxn ang="0">
                      <a:pos x="514" y="531"/>
                    </a:cxn>
                    <a:cxn ang="0">
                      <a:pos x="0" y="531"/>
                    </a:cxn>
                  </a:cxnLst>
                  <a:rect l="0" t="0" r="r" b="b"/>
                  <a:pathLst>
                    <a:path w="1092" h="531">
                      <a:moveTo>
                        <a:pt x="0" y="531"/>
                      </a:moveTo>
                      <a:lnTo>
                        <a:pt x="0" y="492"/>
                      </a:lnTo>
                      <a:lnTo>
                        <a:pt x="0" y="450"/>
                      </a:lnTo>
                      <a:lnTo>
                        <a:pt x="32" y="450"/>
                      </a:lnTo>
                      <a:lnTo>
                        <a:pt x="32" y="492"/>
                      </a:lnTo>
                      <a:lnTo>
                        <a:pt x="63" y="492"/>
                      </a:lnTo>
                      <a:lnTo>
                        <a:pt x="96" y="450"/>
                      </a:lnTo>
                      <a:lnTo>
                        <a:pt x="96" y="408"/>
                      </a:lnTo>
                      <a:lnTo>
                        <a:pt x="63" y="369"/>
                      </a:lnTo>
                      <a:lnTo>
                        <a:pt x="96" y="327"/>
                      </a:lnTo>
                      <a:lnTo>
                        <a:pt x="129" y="327"/>
                      </a:lnTo>
                      <a:lnTo>
                        <a:pt x="129" y="287"/>
                      </a:lnTo>
                      <a:lnTo>
                        <a:pt x="160" y="287"/>
                      </a:lnTo>
                      <a:lnTo>
                        <a:pt x="160" y="245"/>
                      </a:lnTo>
                      <a:lnTo>
                        <a:pt x="193" y="245"/>
                      </a:lnTo>
                      <a:lnTo>
                        <a:pt x="193" y="204"/>
                      </a:lnTo>
                      <a:lnTo>
                        <a:pt x="193" y="164"/>
                      </a:lnTo>
                      <a:lnTo>
                        <a:pt x="224" y="122"/>
                      </a:lnTo>
                      <a:lnTo>
                        <a:pt x="257" y="81"/>
                      </a:lnTo>
                      <a:lnTo>
                        <a:pt x="289" y="41"/>
                      </a:lnTo>
                      <a:lnTo>
                        <a:pt x="321" y="0"/>
                      </a:lnTo>
                      <a:lnTo>
                        <a:pt x="321" y="41"/>
                      </a:lnTo>
                      <a:lnTo>
                        <a:pt x="321" y="81"/>
                      </a:lnTo>
                      <a:lnTo>
                        <a:pt x="353" y="81"/>
                      </a:lnTo>
                      <a:lnTo>
                        <a:pt x="386" y="81"/>
                      </a:lnTo>
                      <a:lnTo>
                        <a:pt x="386" y="122"/>
                      </a:lnTo>
                      <a:lnTo>
                        <a:pt x="417" y="164"/>
                      </a:lnTo>
                      <a:lnTo>
                        <a:pt x="481" y="245"/>
                      </a:lnTo>
                      <a:lnTo>
                        <a:pt x="514" y="327"/>
                      </a:lnTo>
                      <a:lnTo>
                        <a:pt x="578" y="408"/>
                      </a:lnTo>
                      <a:lnTo>
                        <a:pt x="740" y="408"/>
                      </a:lnTo>
                      <a:lnTo>
                        <a:pt x="901" y="450"/>
                      </a:lnTo>
                      <a:lnTo>
                        <a:pt x="1092" y="492"/>
                      </a:lnTo>
                      <a:lnTo>
                        <a:pt x="514" y="531"/>
                      </a:lnTo>
                      <a:lnTo>
                        <a:pt x="0" y="53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89" name="Freeform 335"/>
                <p:cNvSpPr>
                  <a:spLocks/>
                </p:cNvSpPr>
                <p:nvPr/>
              </p:nvSpPr>
              <p:spPr bwMode="auto">
                <a:xfrm>
                  <a:off x="2516" y="1643"/>
                  <a:ext cx="569" cy="473"/>
                </a:xfrm>
                <a:custGeom>
                  <a:avLst/>
                  <a:gdLst/>
                  <a:ahLst/>
                  <a:cxnLst>
                    <a:cxn ang="0">
                      <a:pos x="579" y="1842"/>
                    </a:cxn>
                    <a:cxn ang="0">
                      <a:pos x="675" y="1800"/>
                    </a:cxn>
                    <a:cxn ang="0">
                      <a:pos x="738" y="1800"/>
                    </a:cxn>
                    <a:cxn ang="0">
                      <a:pos x="804" y="1719"/>
                    </a:cxn>
                    <a:cxn ang="0">
                      <a:pos x="869" y="1678"/>
                    </a:cxn>
                    <a:cxn ang="0">
                      <a:pos x="899" y="1638"/>
                    </a:cxn>
                    <a:cxn ang="0">
                      <a:pos x="965" y="1638"/>
                    </a:cxn>
                    <a:cxn ang="0">
                      <a:pos x="1028" y="1596"/>
                    </a:cxn>
                    <a:cxn ang="0">
                      <a:pos x="1093" y="1638"/>
                    </a:cxn>
                    <a:cxn ang="0">
                      <a:pos x="1157" y="1638"/>
                    </a:cxn>
                    <a:cxn ang="0">
                      <a:pos x="1222" y="1596"/>
                    </a:cxn>
                    <a:cxn ang="0">
                      <a:pos x="1254" y="1514"/>
                    </a:cxn>
                    <a:cxn ang="0">
                      <a:pos x="1286" y="1474"/>
                    </a:cxn>
                    <a:cxn ang="0">
                      <a:pos x="1318" y="1432"/>
                    </a:cxn>
                    <a:cxn ang="0">
                      <a:pos x="1318" y="1350"/>
                    </a:cxn>
                    <a:cxn ang="0">
                      <a:pos x="1543" y="1187"/>
                    </a:cxn>
                    <a:cxn ang="0">
                      <a:pos x="1576" y="1064"/>
                    </a:cxn>
                    <a:cxn ang="0">
                      <a:pos x="1607" y="983"/>
                    </a:cxn>
                    <a:cxn ang="0">
                      <a:pos x="1576" y="900"/>
                    </a:cxn>
                    <a:cxn ang="0">
                      <a:pos x="1479" y="941"/>
                    </a:cxn>
                    <a:cxn ang="0">
                      <a:pos x="1415" y="941"/>
                    </a:cxn>
                    <a:cxn ang="0">
                      <a:pos x="1318" y="941"/>
                    </a:cxn>
                    <a:cxn ang="0">
                      <a:pos x="1222" y="941"/>
                    </a:cxn>
                    <a:cxn ang="0">
                      <a:pos x="1126" y="818"/>
                    </a:cxn>
                    <a:cxn ang="0">
                      <a:pos x="965" y="655"/>
                    </a:cxn>
                    <a:cxn ang="0">
                      <a:pos x="965" y="244"/>
                    </a:cxn>
                    <a:cxn ang="0">
                      <a:pos x="932" y="0"/>
                    </a:cxn>
                    <a:cxn ang="0">
                      <a:pos x="869" y="0"/>
                    </a:cxn>
                    <a:cxn ang="0">
                      <a:pos x="836" y="81"/>
                    </a:cxn>
                    <a:cxn ang="0">
                      <a:pos x="771" y="121"/>
                    </a:cxn>
                    <a:cxn ang="0">
                      <a:pos x="708" y="205"/>
                    </a:cxn>
                    <a:cxn ang="0">
                      <a:pos x="642" y="244"/>
                    </a:cxn>
                    <a:cxn ang="0">
                      <a:pos x="579" y="286"/>
                    </a:cxn>
                    <a:cxn ang="0">
                      <a:pos x="481" y="286"/>
                    </a:cxn>
                    <a:cxn ang="0">
                      <a:pos x="418" y="327"/>
                    </a:cxn>
                    <a:cxn ang="0">
                      <a:pos x="321" y="409"/>
                    </a:cxn>
                    <a:cxn ang="0">
                      <a:pos x="257" y="532"/>
                    </a:cxn>
                    <a:cxn ang="0">
                      <a:pos x="161" y="532"/>
                    </a:cxn>
                    <a:cxn ang="0">
                      <a:pos x="128" y="491"/>
                    </a:cxn>
                    <a:cxn ang="0">
                      <a:pos x="32" y="491"/>
                    </a:cxn>
                    <a:cxn ang="0">
                      <a:pos x="0" y="449"/>
                    </a:cxn>
                    <a:cxn ang="0">
                      <a:pos x="0" y="532"/>
                    </a:cxn>
                    <a:cxn ang="0">
                      <a:pos x="32" y="695"/>
                    </a:cxn>
                    <a:cxn ang="0">
                      <a:pos x="96" y="1104"/>
                    </a:cxn>
                    <a:cxn ang="0">
                      <a:pos x="257" y="1310"/>
                    </a:cxn>
                    <a:cxn ang="0">
                      <a:pos x="451" y="1760"/>
                    </a:cxn>
                    <a:cxn ang="0">
                      <a:pos x="481" y="1800"/>
                    </a:cxn>
                  </a:cxnLst>
                  <a:rect l="0" t="0" r="r" b="b"/>
                  <a:pathLst>
                    <a:path w="1607" h="1842">
                      <a:moveTo>
                        <a:pt x="481" y="1842"/>
                      </a:moveTo>
                      <a:lnTo>
                        <a:pt x="579" y="1842"/>
                      </a:lnTo>
                      <a:lnTo>
                        <a:pt x="642" y="1800"/>
                      </a:lnTo>
                      <a:lnTo>
                        <a:pt x="675" y="1800"/>
                      </a:lnTo>
                      <a:lnTo>
                        <a:pt x="708" y="1800"/>
                      </a:lnTo>
                      <a:lnTo>
                        <a:pt x="738" y="1800"/>
                      </a:lnTo>
                      <a:lnTo>
                        <a:pt x="771" y="1760"/>
                      </a:lnTo>
                      <a:lnTo>
                        <a:pt x="804" y="1719"/>
                      </a:lnTo>
                      <a:lnTo>
                        <a:pt x="804" y="1678"/>
                      </a:lnTo>
                      <a:lnTo>
                        <a:pt x="869" y="1678"/>
                      </a:lnTo>
                      <a:lnTo>
                        <a:pt x="869" y="1638"/>
                      </a:lnTo>
                      <a:lnTo>
                        <a:pt x="899" y="1638"/>
                      </a:lnTo>
                      <a:lnTo>
                        <a:pt x="932" y="1638"/>
                      </a:lnTo>
                      <a:lnTo>
                        <a:pt x="965" y="1638"/>
                      </a:lnTo>
                      <a:lnTo>
                        <a:pt x="997" y="1596"/>
                      </a:lnTo>
                      <a:lnTo>
                        <a:pt x="1028" y="1596"/>
                      </a:lnTo>
                      <a:lnTo>
                        <a:pt x="1061" y="1638"/>
                      </a:lnTo>
                      <a:lnTo>
                        <a:pt x="1093" y="1638"/>
                      </a:lnTo>
                      <a:lnTo>
                        <a:pt x="1126" y="1638"/>
                      </a:lnTo>
                      <a:lnTo>
                        <a:pt x="1157" y="1638"/>
                      </a:lnTo>
                      <a:lnTo>
                        <a:pt x="1189" y="1638"/>
                      </a:lnTo>
                      <a:lnTo>
                        <a:pt x="1222" y="1596"/>
                      </a:lnTo>
                      <a:lnTo>
                        <a:pt x="1254" y="1555"/>
                      </a:lnTo>
                      <a:lnTo>
                        <a:pt x="1254" y="1514"/>
                      </a:lnTo>
                      <a:lnTo>
                        <a:pt x="1286" y="1514"/>
                      </a:lnTo>
                      <a:lnTo>
                        <a:pt x="1286" y="1474"/>
                      </a:lnTo>
                      <a:lnTo>
                        <a:pt x="1318" y="1474"/>
                      </a:lnTo>
                      <a:lnTo>
                        <a:pt x="1318" y="1432"/>
                      </a:lnTo>
                      <a:lnTo>
                        <a:pt x="1318" y="1392"/>
                      </a:lnTo>
                      <a:lnTo>
                        <a:pt x="1318" y="1350"/>
                      </a:lnTo>
                      <a:lnTo>
                        <a:pt x="1511" y="1474"/>
                      </a:lnTo>
                      <a:lnTo>
                        <a:pt x="1543" y="1187"/>
                      </a:lnTo>
                      <a:lnTo>
                        <a:pt x="1576" y="1104"/>
                      </a:lnTo>
                      <a:lnTo>
                        <a:pt x="1576" y="1064"/>
                      </a:lnTo>
                      <a:lnTo>
                        <a:pt x="1576" y="1022"/>
                      </a:lnTo>
                      <a:lnTo>
                        <a:pt x="1607" y="983"/>
                      </a:lnTo>
                      <a:lnTo>
                        <a:pt x="1607" y="900"/>
                      </a:lnTo>
                      <a:lnTo>
                        <a:pt x="1576" y="900"/>
                      </a:lnTo>
                      <a:lnTo>
                        <a:pt x="1543" y="900"/>
                      </a:lnTo>
                      <a:lnTo>
                        <a:pt x="1479" y="941"/>
                      </a:lnTo>
                      <a:lnTo>
                        <a:pt x="1447" y="941"/>
                      </a:lnTo>
                      <a:lnTo>
                        <a:pt x="1415" y="941"/>
                      </a:lnTo>
                      <a:lnTo>
                        <a:pt x="1383" y="941"/>
                      </a:lnTo>
                      <a:lnTo>
                        <a:pt x="1318" y="941"/>
                      </a:lnTo>
                      <a:lnTo>
                        <a:pt x="1286" y="941"/>
                      </a:lnTo>
                      <a:lnTo>
                        <a:pt x="1222" y="941"/>
                      </a:lnTo>
                      <a:lnTo>
                        <a:pt x="1189" y="900"/>
                      </a:lnTo>
                      <a:lnTo>
                        <a:pt x="1126" y="818"/>
                      </a:lnTo>
                      <a:lnTo>
                        <a:pt x="1028" y="736"/>
                      </a:lnTo>
                      <a:lnTo>
                        <a:pt x="965" y="655"/>
                      </a:lnTo>
                      <a:lnTo>
                        <a:pt x="932" y="491"/>
                      </a:lnTo>
                      <a:lnTo>
                        <a:pt x="965" y="244"/>
                      </a:lnTo>
                      <a:lnTo>
                        <a:pt x="965" y="40"/>
                      </a:lnTo>
                      <a:lnTo>
                        <a:pt x="932" y="0"/>
                      </a:lnTo>
                      <a:lnTo>
                        <a:pt x="899" y="0"/>
                      </a:lnTo>
                      <a:lnTo>
                        <a:pt x="869" y="0"/>
                      </a:lnTo>
                      <a:lnTo>
                        <a:pt x="836" y="40"/>
                      </a:lnTo>
                      <a:lnTo>
                        <a:pt x="836" y="81"/>
                      </a:lnTo>
                      <a:lnTo>
                        <a:pt x="804" y="121"/>
                      </a:lnTo>
                      <a:lnTo>
                        <a:pt x="771" y="121"/>
                      </a:lnTo>
                      <a:lnTo>
                        <a:pt x="708" y="163"/>
                      </a:lnTo>
                      <a:lnTo>
                        <a:pt x="708" y="205"/>
                      </a:lnTo>
                      <a:lnTo>
                        <a:pt x="675" y="244"/>
                      </a:lnTo>
                      <a:lnTo>
                        <a:pt x="642" y="244"/>
                      </a:lnTo>
                      <a:lnTo>
                        <a:pt x="610" y="286"/>
                      </a:lnTo>
                      <a:lnTo>
                        <a:pt x="579" y="286"/>
                      </a:lnTo>
                      <a:lnTo>
                        <a:pt x="514" y="286"/>
                      </a:lnTo>
                      <a:lnTo>
                        <a:pt x="481" y="286"/>
                      </a:lnTo>
                      <a:lnTo>
                        <a:pt x="451" y="286"/>
                      </a:lnTo>
                      <a:lnTo>
                        <a:pt x="418" y="327"/>
                      </a:lnTo>
                      <a:lnTo>
                        <a:pt x="385" y="367"/>
                      </a:lnTo>
                      <a:lnTo>
                        <a:pt x="321" y="409"/>
                      </a:lnTo>
                      <a:lnTo>
                        <a:pt x="257" y="491"/>
                      </a:lnTo>
                      <a:lnTo>
                        <a:pt x="257" y="532"/>
                      </a:lnTo>
                      <a:lnTo>
                        <a:pt x="193" y="532"/>
                      </a:lnTo>
                      <a:lnTo>
                        <a:pt x="161" y="532"/>
                      </a:lnTo>
                      <a:lnTo>
                        <a:pt x="128" y="532"/>
                      </a:lnTo>
                      <a:lnTo>
                        <a:pt x="128" y="491"/>
                      </a:lnTo>
                      <a:lnTo>
                        <a:pt x="96" y="491"/>
                      </a:lnTo>
                      <a:lnTo>
                        <a:pt x="32" y="491"/>
                      </a:lnTo>
                      <a:lnTo>
                        <a:pt x="32" y="449"/>
                      </a:lnTo>
                      <a:lnTo>
                        <a:pt x="0" y="449"/>
                      </a:lnTo>
                      <a:lnTo>
                        <a:pt x="0" y="491"/>
                      </a:lnTo>
                      <a:lnTo>
                        <a:pt x="0" y="532"/>
                      </a:lnTo>
                      <a:lnTo>
                        <a:pt x="0" y="572"/>
                      </a:lnTo>
                      <a:lnTo>
                        <a:pt x="32" y="695"/>
                      </a:lnTo>
                      <a:lnTo>
                        <a:pt x="32" y="900"/>
                      </a:lnTo>
                      <a:lnTo>
                        <a:pt x="96" y="1104"/>
                      </a:lnTo>
                      <a:lnTo>
                        <a:pt x="128" y="1432"/>
                      </a:lnTo>
                      <a:lnTo>
                        <a:pt x="257" y="1310"/>
                      </a:lnTo>
                      <a:lnTo>
                        <a:pt x="418" y="1392"/>
                      </a:lnTo>
                      <a:lnTo>
                        <a:pt x="451" y="1760"/>
                      </a:lnTo>
                      <a:lnTo>
                        <a:pt x="451" y="1800"/>
                      </a:lnTo>
                      <a:lnTo>
                        <a:pt x="481" y="1800"/>
                      </a:lnTo>
                      <a:lnTo>
                        <a:pt x="481" y="18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0" name="Freeform 336"/>
                <p:cNvSpPr>
                  <a:spLocks/>
                </p:cNvSpPr>
                <p:nvPr/>
              </p:nvSpPr>
              <p:spPr bwMode="auto">
                <a:xfrm>
                  <a:off x="2402" y="2043"/>
                  <a:ext cx="284" cy="167"/>
                </a:xfrm>
                <a:custGeom>
                  <a:avLst/>
                  <a:gdLst/>
                  <a:ahLst/>
                  <a:cxnLst>
                    <a:cxn ang="0">
                      <a:pos x="802" y="287"/>
                    </a:cxn>
                    <a:cxn ang="0">
                      <a:pos x="771" y="287"/>
                    </a:cxn>
                    <a:cxn ang="0">
                      <a:pos x="739" y="287"/>
                    </a:cxn>
                    <a:cxn ang="0">
                      <a:pos x="739" y="327"/>
                    </a:cxn>
                    <a:cxn ang="0">
                      <a:pos x="739" y="369"/>
                    </a:cxn>
                    <a:cxn ang="0">
                      <a:pos x="706" y="369"/>
                    </a:cxn>
                    <a:cxn ang="0">
                      <a:pos x="674" y="411"/>
                    </a:cxn>
                    <a:cxn ang="0">
                      <a:pos x="611" y="450"/>
                    </a:cxn>
                    <a:cxn ang="0">
                      <a:pos x="611" y="492"/>
                    </a:cxn>
                    <a:cxn ang="0">
                      <a:pos x="578" y="492"/>
                    </a:cxn>
                    <a:cxn ang="0">
                      <a:pos x="578" y="533"/>
                    </a:cxn>
                    <a:cxn ang="0">
                      <a:pos x="514" y="574"/>
                    </a:cxn>
                    <a:cxn ang="0">
                      <a:pos x="481" y="574"/>
                    </a:cxn>
                    <a:cxn ang="0">
                      <a:pos x="449" y="574"/>
                    </a:cxn>
                    <a:cxn ang="0">
                      <a:pos x="417" y="574"/>
                    </a:cxn>
                    <a:cxn ang="0">
                      <a:pos x="385" y="574"/>
                    </a:cxn>
                    <a:cxn ang="0">
                      <a:pos x="353" y="574"/>
                    </a:cxn>
                    <a:cxn ang="0">
                      <a:pos x="288" y="574"/>
                    </a:cxn>
                    <a:cxn ang="0">
                      <a:pos x="257" y="615"/>
                    </a:cxn>
                    <a:cxn ang="0">
                      <a:pos x="224" y="615"/>
                    </a:cxn>
                    <a:cxn ang="0">
                      <a:pos x="191" y="655"/>
                    </a:cxn>
                    <a:cxn ang="0">
                      <a:pos x="160" y="655"/>
                    </a:cxn>
                    <a:cxn ang="0">
                      <a:pos x="128" y="655"/>
                    </a:cxn>
                    <a:cxn ang="0">
                      <a:pos x="128" y="615"/>
                    </a:cxn>
                    <a:cxn ang="0">
                      <a:pos x="96" y="574"/>
                    </a:cxn>
                    <a:cxn ang="0">
                      <a:pos x="96" y="533"/>
                    </a:cxn>
                    <a:cxn ang="0">
                      <a:pos x="96" y="450"/>
                    </a:cxn>
                    <a:cxn ang="0">
                      <a:pos x="31" y="205"/>
                    </a:cxn>
                    <a:cxn ang="0">
                      <a:pos x="0" y="0"/>
                    </a:cxn>
                    <a:cxn ang="0">
                      <a:pos x="31" y="41"/>
                    </a:cxn>
                    <a:cxn ang="0">
                      <a:pos x="63" y="83"/>
                    </a:cxn>
                    <a:cxn ang="0">
                      <a:pos x="96" y="164"/>
                    </a:cxn>
                    <a:cxn ang="0">
                      <a:pos x="128" y="205"/>
                    </a:cxn>
                    <a:cxn ang="0">
                      <a:pos x="191" y="287"/>
                    </a:cxn>
                    <a:cxn ang="0">
                      <a:pos x="288" y="287"/>
                    </a:cxn>
                    <a:cxn ang="0">
                      <a:pos x="353" y="369"/>
                    </a:cxn>
                    <a:cxn ang="0">
                      <a:pos x="417" y="369"/>
                    </a:cxn>
                    <a:cxn ang="0">
                      <a:pos x="449" y="411"/>
                    </a:cxn>
                    <a:cxn ang="0">
                      <a:pos x="481" y="411"/>
                    </a:cxn>
                    <a:cxn ang="0">
                      <a:pos x="514" y="411"/>
                    </a:cxn>
                    <a:cxn ang="0">
                      <a:pos x="578" y="411"/>
                    </a:cxn>
                    <a:cxn ang="0">
                      <a:pos x="578" y="369"/>
                    </a:cxn>
                    <a:cxn ang="0">
                      <a:pos x="611" y="369"/>
                    </a:cxn>
                    <a:cxn ang="0">
                      <a:pos x="611" y="327"/>
                    </a:cxn>
                    <a:cxn ang="0">
                      <a:pos x="642" y="327"/>
                    </a:cxn>
                    <a:cxn ang="0">
                      <a:pos x="674" y="287"/>
                    </a:cxn>
                    <a:cxn ang="0">
                      <a:pos x="706" y="287"/>
                    </a:cxn>
                    <a:cxn ang="0">
                      <a:pos x="706" y="246"/>
                    </a:cxn>
                    <a:cxn ang="0">
                      <a:pos x="739" y="205"/>
                    </a:cxn>
                    <a:cxn ang="0">
                      <a:pos x="771" y="205"/>
                    </a:cxn>
                    <a:cxn ang="0">
                      <a:pos x="771" y="246"/>
                    </a:cxn>
                    <a:cxn ang="0">
                      <a:pos x="802" y="246"/>
                    </a:cxn>
                    <a:cxn ang="0">
                      <a:pos x="802" y="287"/>
                    </a:cxn>
                  </a:cxnLst>
                  <a:rect l="0" t="0" r="r" b="b"/>
                  <a:pathLst>
                    <a:path w="802" h="655">
                      <a:moveTo>
                        <a:pt x="802" y="287"/>
                      </a:moveTo>
                      <a:lnTo>
                        <a:pt x="771" y="287"/>
                      </a:lnTo>
                      <a:lnTo>
                        <a:pt x="739" y="287"/>
                      </a:lnTo>
                      <a:lnTo>
                        <a:pt x="739" y="327"/>
                      </a:lnTo>
                      <a:lnTo>
                        <a:pt x="739" y="369"/>
                      </a:lnTo>
                      <a:lnTo>
                        <a:pt x="706" y="369"/>
                      </a:lnTo>
                      <a:lnTo>
                        <a:pt x="674" y="411"/>
                      </a:lnTo>
                      <a:lnTo>
                        <a:pt x="611" y="450"/>
                      </a:lnTo>
                      <a:lnTo>
                        <a:pt x="611" y="492"/>
                      </a:lnTo>
                      <a:lnTo>
                        <a:pt x="578" y="492"/>
                      </a:lnTo>
                      <a:lnTo>
                        <a:pt x="578" y="533"/>
                      </a:lnTo>
                      <a:lnTo>
                        <a:pt x="514" y="574"/>
                      </a:lnTo>
                      <a:lnTo>
                        <a:pt x="481" y="574"/>
                      </a:lnTo>
                      <a:lnTo>
                        <a:pt x="449" y="574"/>
                      </a:lnTo>
                      <a:lnTo>
                        <a:pt x="417" y="574"/>
                      </a:lnTo>
                      <a:lnTo>
                        <a:pt x="385" y="574"/>
                      </a:lnTo>
                      <a:lnTo>
                        <a:pt x="353" y="574"/>
                      </a:lnTo>
                      <a:lnTo>
                        <a:pt x="288" y="574"/>
                      </a:lnTo>
                      <a:lnTo>
                        <a:pt x="257" y="615"/>
                      </a:lnTo>
                      <a:lnTo>
                        <a:pt x="224" y="615"/>
                      </a:lnTo>
                      <a:lnTo>
                        <a:pt x="191" y="655"/>
                      </a:lnTo>
                      <a:lnTo>
                        <a:pt x="160" y="655"/>
                      </a:lnTo>
                      <a:lnTo>
                        <a:pt x="128" y="655"/>
                      </a:lnTo>
                      <a:lnTo>
                        <a:pt x="128" y="615"/>
                      </a:lnTo>
                      <a:lnTo>
                        <a:pt x="96" y="574"/>
                      </a:lnTo>
                      <a:lnTo>
                        <a:pt x="96" y="533"/>
                      </a:lnTo>
                      <a:lnTo>
                        <a:pt x="96" y="450"/>
                      </a:lnTo>
                      <a:lnTo>
                        <a:pt x="31" y="205"/>
                      </a:lnTo>
                      <a:lnTo>
                        <a:pt x="0" y="0"/>
                      </a:lnTo>
                      <a:lnTo>
                        <a:pt x="31" y="41"/>
                      </a:lnTo>
                      <a:lnTo>
                        <a:pt x="63" y="83"/>
                      </a:lnTo>
                      <a:lnTo>
                        <a:pt x="96" y="164"/>
                      </a:lnTo>
                      <a:lnTo>
                        <a:pt x="128" y="205"/>
                      </a:lnTo>
                      <a:lnTo>
                        <a:pt x="191" y="287"/>
                      </a:lnTo>
                      <a:lnTo>
                        <a:pt x="288" y="287"/>
                      </a:lnTo>
                      <a:lnTo>
                        <a:pt x="353" y="369"/>
                      </a:lnTo>
                      <a:lnTo>
                        <a:pt x="417" y="369"/>
                      </a:lnTo>
                      <a:lnTo>
                        <a:pt x="449" y="411"/>
                      </a:lnTo>
                      <a:lnTo>
                        <a:pt x="481" y="411"/>
                      </a:lnTo>
                      <a:lnTo>
                        <a:pt x="514" y="411"/>
                      </a:lnTo>
                      <a:lnTo>
                        <a:pt x="578" y="411"/>
                      </a:lnTo>
                      <a:lnTo>
                        <a:pt x="578" y="369"/>
                      </a:lnTo>
                      <a:lnTo>
                        <a:pt x="611" y="369"/>
                      </a:lnTo>
                      <a:lnTo>
                        <a:pt x="611" y="327"/>
                      </a:lnTo>
                      <a:lnTo>
                        <a:pt x="642" y="327"/>
                      </a:lnTo>
                      <a:lnTo>
                        <a:pt x="674" y="287"/>
                      </a:lnTo>
                      <a:lnTo>
                        <a:pt x="706" y="287"/>
                      </a:lnTo>
                      <a:lnTo>
                        <a:pt x="706" y="246"/>
                      </a:lnTo>
                      <a:lnTo>
                        <a:pt x="739" y="205"/>
                      </a:lnTo>
                      <a:lnTo>
                        <a:pt x="771" y="205"/>
                      </a:lnTo>
                      <a:lnTo>
                        <a:pt x="771" y="246"/>
                      </a:lnTo>
                      <a:lnTo>
                        <a:pt x="802" y="246"/>
                      </a:lnTo>
                      <a:lnTo>
                        <a:pt x="802"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1" name="Freeform 337"/>
                <p:cNvSpPr>
                  <a:spLocks/>
                </p:cNvSpPr>
                <p:nvPr/>
              </p:nvSpPr>
              <p:spPr bwMode="auto">
                <a:xfrm>
                  <a:off x="2220" y="1519"/>
                  <a:ext cx="364" cy="526"/>
                </a:xfrm>
                <a:custGeom>
                  <a:avLst/>
                  <a:gdLst/>
                  <a:ahLst/>
                  <a:cxnLst>
                    <a:cxn ang="0">
                      <a:pos x="0" y="1678"/>
                    </a:cxn>
                    <a:cxn ang="0">
                      <a:pos x="0" y="1595"/>
                    </a:cxn>
                    <a:cxn ang="0">
                      <a:pos x="31" y="1228"/>
                    </a:cxn>
                    <a:cxn ang="0">
                      <a:pos x="31" y="859"/>
                    </a:cxn>
                    <a:cxn ang="0">
                      <a:pos x="31" y="736"/>
                    </a:cxn>
                    <a:cxn ang="0">
                      <a:pos x="160" y="573"/>
                    </a:cxn>
                    <a:cxn ang="0">
                      <a:pos x="192" y="450"/>
                    </a:cxn>
                    <a:cxn ang="0">
                      <a:pos x="289" y="327"/>
                    </a:cxn>
                    <a:cxn ang="0">
                      <a:pos x="418" y="203"/>
                    </a:cxn>
                    <a:cxn ang="0">
                      <a:pos x="514" y="81"/>
                    </a:cxn>
                    <a:cxn ang="0">
                      <a:pos x="514" y="122"/>
                    </a:cxn>
                    <a:cxn ang="0">
                      <a:pos x="579" y="81"/>
                    </a:cxn>
                    <a:cxn ang="0">
                      <a:pos x="611" y="81"/>
                    </a:cxn>
                    <a:cxn ang="0">
                      <a:pos x="772" y="0"/>
                    </a:cxn>
                    <a:cxn ang="0">
                      <a:pos x="900" y="122"/>
                    </a:cxn>
                    <a:cxn ang="0">
                      <a:pos x="1029" y="245"/>
                    </a:cxn>
                    <a:cxn ang="0">
                      <a:pos x="1029" y="286"/>
                    </a:cxn>
                    <a:cxn ang="0">
                      <a:pos x="997" y="327"/>
                    </a:cxn>
                    <a:cxn ang="0">
                      <a:pos x="932" y="531"/>
                    </a:cxn>
                    <a:cxn ang="0">
                      <a:pos x="869" y="819"/>
                    </a:cxn>
                    <a:cxn ang="0">
                      <a:pos x="836" y="941"/>
                    </a:cxn>
                    <a:cxn ang="0">
                      <a:pos x="836" y="981"/>
                    </a:cxn>
                    <a:cxn ang="0">
                      <a:pos x="836" y="1023"/>
                    </a:cxn>
                    <a:cxn ang="0">
                      <a:pos x="836" y="1064"/>
                    </a:cxn>
                    <a:cxn ang="0">
                      <a:pos x="869" y="1186"/>
                    </a:cxn>
                    <a:cxn ang="0">
                      <a:pos x="869" y="1391"/>
                    </a:cxn>
                    <a:cxn ang="0">
                      <a:pos x="932" y="1595"/>
                    </a:cxn>
                    <a:cxn ang="0">
                      <a:pos x="869" y="1595"/>
                    </a:cxn>
                    <a:cxn ang="0">
                      <a:pos x="836" y="1595"/>
                    </a:cxn>
                    <a:cxn ang="0">
                      <a:pos x="803" y="1637"/>
                    </a:cxn>
                    <a:cxn ang="0">
                      <a:pos x="772" y="1678"/>
                    </a:cxn>
                    <a:cxn ang="0">
                      <a:pos x="739" y="1678"/>
                    </a:cxn>
                    <a:cxn ang="0">
                      <a:pos x="739" y="1719"/>
                    </a:cxn>
                    <a:cxn ang="0">
                      <a:pos x="707" y="1761"/>
                    </a:cxn>
                    <a:cxn ang="0">
                      <a:pos x="707" y="1801"/>
                    </a:cxn>
                    <a:cxn ang="0">
                      <a:pos x="707" y="1842"/>
                    </a:cxn>
                    <a:cxn ang="0">
                      <a:pos x="707" y="1883"/>
                    </a:cxn>
                    <a:cxn ang="0">
                      <a:pos x="675" y="1923"/>
                    </a:cxn>
                    <a:cxn ang="0">
                      <a:pos x="642" y="1923"/>
                    </a:cxn>
                    <a:cxn ang="0">
                      <a:pos x="611" y="1964"/>
                    </a:cxn>
                    <a:cxn ang="0">
                      <a:pos x="611" y="2006"/>
                    </a:cxn>
                    <a:cxn ang="0">
                      <a:pos x="579" y="2006"/>
                    </a:cxn>
                    <a:cxn ang="0">
                      <a:pos x="546" y="2006"/>
                    </a:cxn>
                    <a:cxn ang="0">
                      <a:pos x="514" y="2047"/>
                    </a:cxn>
                    <a:cxn ang="0">
                      <a:pos x="514" y="2006"/>
                    </a:cxn>
                    <a:cxn ang="0">
                      <a:pos x="482" y="2006"/>
                    </a:cxn>
                    <a:cxn ang="0">
                      <a:pos x="449" y="1964"/>
                    </a:cxn>
                    <a:cxn ang="0">
                      <a:pos x="418" y="1964"/>
                    </a:cxn>
                    <a:cxn ang="0">
                      <a:pos x="385" y="1923"/>
                    </a:cxn>
                    <a:cxn ang="0">
                      <a:pos x="353" y="1923"/>
                    </a:cxn>
                    <a:cxn ang="0">
                      <a:pos x="321" y="1923"/>
                    </a:cxn>
                    <a:cxn ang="0">
                      <a:pos x="321" y="1883"/>
                    </a:cxn>
                    <a:cxn ang="0">
                      <a:pos x="289" y="1883"/>
                    </a:cxn>
                    <a:cxn ang="0">
                      <a:pos x="257" y="1883"/>
                    </a:cxn>
                    <a:cxn ang="0">
                      <a:pos x="192" y="1801"/>
                    </a:cxn>
                    <a:cxn ang="0">
                      <a:pos x="0" y="1678"/>
                    </a:cxn>
                  </a:cxnLst>
                  <a:rect l="0" t="0" r="r" b="b"/>
                  <a:pathLst>
                    <a:path w="1029" h="2047">
                      <a:moveTo>
                        <a:pt x="0" y="1678"/>
                      </a:moveTo>
                      <a:lnTo>
                        <a:pt x="0" y="1595"/>
                      </a:lnTo>
                      <a:lnTo>
                        <a:pt x="31" y="1228"/>
                      </a:lnTo>
                      <a:lnTo>
                        <a:pt x="31" y="859"/>
                      </a:lnTo>
                      <a:lnTo>
                        <a:pt x="31" y="736"/>
                      </a:lnTo>
                      <a:lnTo>
                        <a:pt x="160" y="573"/>
                      </a:lnTo>
                      <a:lnTo>
                        <a:pt x="192" y="450"/>
                      </a:lnTo>
                      <a:lnTo>
                        <a:pt x="289" y="327"/>
                      </a:lnTo>
                      <a:lnTo>
                        <a:pt x="418" y="203"/>
                      </a:lnTo>
                      <a:lnTo>
                        <a:pt x="514" y="81"/>
                      </a:lnTo>
                      <a:lnTo>
                        <a:pt x="514" y="122"/>
                      </a:lnTo>
                      <a:lnTo>
                        <a:pt x="579" y="81"/>
                      </a:lnTo>
                      <a:lnTo>
                        <a:pt x="611" y="81"/>
                      </a:lnTo>
                      <a:lnTo>
                        <a:pt x="772" y="0"/>
                      </a:lnTo>
                      <a:lnTo>
                        <a:pt x="900" y="122"/>
                      </a:lnTo>
                      <a:lnTo>
                        <a:pt x="1029" y="245"/>
                      </a:lnTo>
                      <a:lnTo>
                        <a:pt x="1029" y="286"/>
                      </a:lnTo>
                      <a:lnTo>
                        <a:pt x="997" y="327"/>
                      </a:lnTo>
                      <a:lnTo>
                        <a:pt x="932" y="531"/>
                      </a:lnTo>
                      <a:lnTo>
                        <a:pt x="869" y="819"/>
                      </a:lnTo>
                      <a:lnTo>
                        <a:pt x="836" y="941"/>
                      </a:lnTo>
                      <a:lnTo>
                        <a:pt x="836" y="981"/>
                      </a:lnTo>
                      <a:lnTo>
                        <a:pt x="836" y="1023"/>
                      </a:lnTo>
                      <a:lnTo>
                        <a:pt x="836" y="1064"/>
                      </a:lnTo>
                      <a:lnTo>
                        <a:pt x="869" y="1186"/>
                      </a:lnTo>
                      <a:lnTo>
                        <a:pt x="869" y="1391"/>
                      </a:lnTo>
                      <a:lnTo>
                        <a:pt x="932" y="1595"/>
                      </a:lnTo>
                      <a:lnTo>
                        <a:pt x="869" y="1595"/>
                      </a:lnTo>
                      <a:lnTo>
                        <a:pt x="836" y="1595"/>
                      </a:lnTo>
                      <a:lnTo>
                        <a:pt x="803" y="1637"/>
                      </a:lnTo>
                      <a:lnTo>
                        <a:pt x="772" y="1678"/>
                      </a:lnTo>
                      <a:lnTo>
                        <a:pt x="739" y="1678"/>
                      </a:lnTo>
                      <a:lnTo>
                        <a:pt x="739" y="1719"/>
                      </a:lnTo>
                      <a:lnTo>
                        <a:pt x="707" y="1761"/>
                      </a:lnTo>
                      <a:lnTo>
                        <a:pt x="707" y="1801"/>
                      </a:lnTo>
                      <a:lnTo>
                        <a:pt x="707" y="1842"/>
                      </a:lnTo>
                      <a:lnTo>
                        <a:pt x="707" y="1883"/>
                      </a:lnTo>
                      <a:lnTo>
                        <a:pt x="675" y="1923"/>
                      </a:lnTo>
                      <a:lnTo>
                        <a:pt x="642" y="1923"/>
                      </a:lnTo>
                      <a:lnTo>
                        <a:pt x="611" y="1964"/>
                      </a:lnTo>
                      <a:lnTo>
                        <a:pt x="611" y="2006"/>
                      </a:lnTo>
                      <a:lnTo>
                        <a:pt x="579" y="2006"/>
                      </a:lnTo>
                      <a:lnTo>
                        <a:pt x="546" y="2006"/>
                      </a:lnTo>
                      <a:lnTo>
                        <a:pt x="514" y="2047"/>
                      </a:lnTo>
                      <a:lnTo>
                        <a:pt x="514" y="2006"/>
                      </a:lnTo>
                      <a:lnTo>
                        <a:pt x="482" y="2006"/>
                      </a:lnTo>
                      <a:lnTo>
                        <a:pt x="449" y="1964"/>
                      </a:lnTo>
                      <a:lnTo>
                        <a:pt x="418" y="1964"/>
                      </a:lnTo>
                      <a:lnTo>
                        <a:pt x="385" y="1923"/>
                      </a:lnTo>
                      <a:lnTo>
                        <a:pt x="353" y="1923"/>
                      </a:lnTo>
                      <a:lnTo>
                        <a:pt x="321" y="1923"/>
                      </a:lnTo>
                      <a:lnTo>
                        <a:pt x="321" y="1883"/>
                      </a:lnTo>
                      <a:lnTo>
                        <a:pt x="289" y="1883"/>
                      </a:lnTo>
                      <a:lnTo>
                        <a:pt x="257" y="1883"/>
                      </a:lnTo>
                      <a:lnTo>
                        <a:pt x="192" y="1801"/>
                      </a:lnTo>
                      <a:lnTo>
                        <a:pt x="0" y="16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2" name="Freeform 338"/>
                <p:cNvSpPr>
                  <a:spLocks/>
                </p:cNvSpPr>
                <p:nvPr/>
              </p:nvSpPr>
              <p:spPr bwMode="auto">
                <a:xfrm>
                  <a:off x="3143" y="1664"/>
                  <a:ext cx="261" cy="337"/>
                </a:xfrm>
                <a:custGeom>
                  <a:avLst/>
                  <a:gdLst/>
                  <a:ahLst/>
                  <a:cxnLst>
                    <a:cxn ang="0">
                      <a:pos x="643" y="328"/>
                    </a:cxn>
                    <a:cxn ang="0">
                      <a:pos x="707" y="491"/>
                    </a:cxn>
                    <a:cxn ang="0">
                      <a:pos x="739" y="533"/>
                    </a:cxn>
                    <a:cxn ang="0">
                      <a:pos x="739" y="614"/>
                    </a:cxn>
                    <a:cxn ang="0">
                      <a:pos x="739" y="819"/>
                    </a:cxn>
                    <a:cxn ang="0">
                      <a:pos x="739" y="860"/>
                    </a:cxn>
                    <a:cxn ang="0">
                      <a:pos x="514" y="1023"/>
                    </a:cxn>
                    <a:cxn ang="0">
                      <a:pos x="386" y="1188"/>
                    </a:cxn>
                    <a:cxn ang="0">
                      <a:pos x="290" y="1311"/>
                    </a:cxn>
                    <a:cxn ang="0">
                      <a:pos x="257" y="1311"/>
                    </a:cxn>
                    <a:cxn ang="0">
                      <a:pos x="225" y="1311"/>
                    </a:cxn>
                    <a:cxn ang="0">
                      <a:pos x="192" y="1311"/>
                    </a:cxn>
                    <a:cxn ang="0">
                      <a:pos x="192" y="1269"/>
                    </a:cxn>
                    <a:cxn ang="0">
                      <a:pos x="192" y="1228"/>
                    </a:cxn>
                    <a:cxn ang="0">
                      <a:pos x="161" y="1228"/>
                    </a:cxn>
                    <a:cxn ang="0">
                      <a:pos x="161" y="1188"/>
                    </a:cxn>
                    <a:cxn ang="0">
                      <a:pos x="161" y="1146"/>
                    </a:cxn>
                    <a:cxn ang="0">
                      <a:pos x="161" y="1064"/>
                    </a:cxn>
                    <a:cxn ang="0">
                      <a:pos x="161" y="1023"/>
                    </a:cxn>
                    <a:cxn ang="0">
                      <a:pos x="161" y="983"/>
                    </a:cxn>
                    <a:cxn ang="0">
                      <a:pos x="161" y="941"/>
                    </a:cxn>
                    <a:cxn ang="0">
                      <a:pos x="129" y="941"/>
                    </a:cxn>
                    <a:cxn ang="0">
                      <a:pos x="129" y="902"/>
                    </a:cxn>
                    <a:cxn ang="0">
                      <a:pos x="129" y="860"/>
                    </a:cxn>
                    <a:cxn ang="0">
                      <a:pos x="161" y="819"/>
                    </a:cxn>
                    <a:cxn ang="0">
                      <a:pos x="129" y="819"/>
                    </a:cxn>
                    <a:cxn ang="0">
                      <a:pos x="96" y="778"/>
                    </a:cxn>
                    <a:cxn ang="0">
                      <a:pos x="64" y="778"/>
                    </a:cxn>
                    <a:cxn ang="0">
                      <a:pos x="32" y="778"/>
                    </a:cxn>
                    <a:cxn ang="0">
                      <a:pos x="0" y="778"/>
                    </a:cxn>
                    <a:cxn ang="0">
                      <a:pos x="32" y="614"/>
                    </a:cxn>
                    <a:cxn ang="0">
                      <a:pos x="64" y="533"/>
                    </a:cxn>
                    <a:cxn ang="0">
                      <a:pos x="96" y="368"/>
                    </a:cxn>
                    <a:cxn ang="0">
                      <a:pos x="161" y="286"/>
                    </a:cxn>
                    <a:cxn ang="0">
                      <a:pos x="192" y="246"/>
                    </a:cxn>
                    <a:cxn ang="0">
                      <a:pos x="225" y="205"/>
                    </a:cxn>
                    <a:cxn ang="0">
                      <a:pos x="225" y="163"/>
                    </a:cxn>
                    <a:cxn ang="0">
                      <a:pos x="290" y="82"/>
                    </a:cxn>
                    <a:cxn ang="0">
                      <a:pos x="386" y="0"/>
                    </a:cxn>
                    <a:cxn ang="0">
                      <a:pos x="419" y="0"/>
                    </a:cxn>
                    <a:cxn ang="0">
                      <a:pos x="419" y="40"/>
                    </a:cxn>
                    <a:cxn ang="0">
                      <a:pos x="419" y="82"/>
                    </a:cxn>
                    <a:cxn ang="0">
                      <a:pos x="449" y="82"/>
                    </a:cxn>
                    <a:cxn ang="0">
                      <a:pos x="449" y="123"/>
                    </a:cxn>
                    <a:cxn ang="0">
                      <a:pos x="482" y="123"/>
                    </a:cxn>
                    <a:cxn ang="0">
                      <a:pos x="482" y="163"/>
                    </a:cxn>
                    <a:cxn ang="0">
                      <a:pos x="482" y="205"/>
                    </a:cxn>
                    <a:cxn ang="0">
                      <a:pos x="514" y="205"/>
                    </a:cxn>
                    <a:cxn ang="0">
                      <a:pos x="547" y="286"/>
                    </a:cxn>
                    <a:cxn ang="0">
                      <a:pos x="579" y="286"/>
                    </a:cxn>
                    <a:cxn ang="0">
                      <a:pos x="610" y="328"/>
                    </a:cxn>
                    <a:cxn ang="0">
                      <a:pos x="643" y="328"/>
                    </a:cxn>
                  </a:cxnLst>
                  <a:rect l="0" t="0" r="r" b="b"/>
                  <a:pathLst>
                    <a:path w="739" h="1311">
                      <a:moveTo>
                        <a:pt x="643" y="328"/>
                      </a:moveTo>
                      <a:lnTo>
                        <a:pt x="707" y="491"/>
                      </a:lnTo>
                      <a:lnTo>
                        <a:pt x="739" y="533"/>
                      </a:lnTo>
                      <a:lnTo>
                        <a:pt x="739" y="614"/>
                      </a:lnTo>
                      <a:lnTo>
                        <a:pt x="739" y="819"/>
                      </a:lnTo>
                      <a:lnTo>
                        <a:pt x="739" y="860"/>
                      </a:lnTo>
                      <a:lnTo>
                        <a:pt x="514" y="1023"/>
                      </a:lnTo>
                      <a:lnTo>
                        <a:pt x="386" y="1188"/>
                      </a:lnTo>
                      <a:lnTo>
                        <a:pt x="290" y="1311"/>
                      </a:lnTo>
                      <a:lnTo>
                        <a:pt x="257" y="1311"/>
                      </a:lnTo>
                      <a:lnTo>
                        <a:pt x="225" y="1311"/>
                      </a:lnTo>
                      <a:lnTo>
                        <a:pt x="192" y="1311"/>
                      </a:lnTo>
                      <a:lnTo>
                        <a:pt x="192" y="1269"/>
                      </a:lnTo>
                      <a:lnTo>
                        <a:pt x="192" y="1228"/>
                      </a:lnTo>
                      <a:lnTo>
                        <a:pt x="161" y="1228"/>
                      </a:lnTo>
                      <a:lnTo>
                        <a:pt x="161" y="1188"/>
                      </a:lnTo>
                      <a:lnTo>
                        <a:pt x="161" y="1146"/>
                      </a:lnTo>
                      <a:lnTo>
                        <a:pt x="161" y="1064"/>
                      </a:lnTo>
                      <a:lnTo>
                        <a:pt x="161" y="1023"/>
                      </a:lnTo>
                      <a:lnTo>
                        <a:pt x="161" y="983"/>
                      </a:lnTo>
                      <a:lnTo>
                        <a:pt x="161" y="941"/>
                      </a:lnTo>
                      <a:lnTo>
                        <a:pt x="129" y="941"/>
                      </a:lnTo>
                      <a:lnTo>
                        <a:pt x="129" y="902"/>
                      </a:lnTo>
                      <a:lnTo>
                        <a:pt x="129" y="860"/>
                      </a:lnTo>
                      <a:lnTo>
                        <a:pt x="161" y="819"/>
                      </a:lnTo>
                      <a:lnTo>
                        <a:pt x="129" y="819"/>
                      </a:lnTo>
                      <a:lnTo>
                        <a:pt x="96" y="778"/>
                      </a:lnTo>
                      <a:lnTo>
                        <a:pt x="64" y="778"/>
                      </a:lnTo>
                      <a:lnTo>
                        <a:pt x="32" y="778"/>
                      </a:lnTo>
                      <a:lnTo>
                        <a:pt x="0" y="778"/>
                      </a:lnTo>
                      <a:lnTo>
                        <a:pt x="32" y="614"/>
                      </a:lnTo>
                      <a:lnTo>
                        <a:pt x="64" y="533"/>
                      </a:lnTo>
                      <a:lnTo>
                        <a:pt x="96" y="368"/>
                      </a:lnTo>
                      <a:lnTo>
                        <a:pt x="161" y="286"/>
                      </a:lnTo>
                      <a:lnTo>
                        <a:pt x="192" y="246"/>
                      </a:lnTo>
                      <a:lnTo>
                        <a:pt x="225" y="205"/>
                      </a:lnTo>
                      <a:lnTo>
                        <a:pt x="225" y="163"/>
                      </a:lnTo>
                      <a:lnTo>
                        <a:pt x="290" y="82"/>
                      </a:lnTo>
                      <a:lnTo>
                        <a:pt x="386" y="0"/>
                      </a:lnTo>
                      <a:lnTo>
                        <a:pt x="419" y="0"/>
                      </a:lnTo>
                      <a:lnTo>
                        <a:pt x="419" y="40"/>
                      </a:lnTo>
                      <a:lnTo>
                        <a:pt x="419" y="82"/>
                      </a:lnTo>
                      <a:lnTo>
                        <a:pt x="449" y="82"/>
                      </a:lnTo>
                      <a:lnTo>
                        <a:pt x="449" y="123"/>
                      </a:lnTo>
                      <a:lnTo>
                        <a:pt x="482" y="123"/>
                      </a:lnTo>
                      <a:lnTo>
                        <a:pt x="482" y="163"/>
                      </a:lnTo>
                      <a:lnTo>
                        <a:pt x="482" y="205"/>
                      </a:lnTo>
                      <a:lnTo>
                        <a:pt x="514" y="205"/>
                      </a:lnTo>
                      <a:lnTo>
                        <a:pt x="547" y="286"/>
                      </a:lnTo>
                      <a:lnTo>
                        <a:pt x="579" y="286"/>
                      </a:lnTo>
                      <a:lnTo>
                        <a:pt x="610" y="328"/>
                      </a:lnTo>
                      <a:lnTo>
                        <a:pt x="643" y="32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3" name="Freeform 339"/>
                <p:cNvSpPr>
                  <a:spLocks/>
                </p:cNvSpPr>
                <p:nvPr/>
              </p:nvSpPr>
              <p:spPr bwMode="auto">
                <a:xfrm>
                  <a:off x="2845" y="1655"/>
                  <a:ext cx="297" cy="232"/>
                </a:xfrm>
                <a:custGeom>
                  <a:avLst/>
                  <a:gdLst/>
                  <a:ahLst/>
                  <a:cxnLst>
                    <a:cxn ang="0">
                      <a:pos x="675" y="859"/>
                    </a:cxn>
                    <a:cxn ang="0">
                      <a:pos x="643" y="859"/>
                    </a:cxn>
                    <a:cxn ang="0">
                      <a:pos x="611" y="859"/>
                    </a:cxn>
                    <a:cxn ang="0">
                      <a:pos x="547" y="901"/>
                    </a:cxn>
                    <a:cxn ang="0">
                      <a:pos x="514" y="901"/>
                    </a:cxn>
                    <a:cxn ang="0">
                      <a:pos x="483" y="901"/>
                    </a:cxn>
                    <a:cxn ang="0">
                      <a:pos x="451" y="901"/>
                    </a:cxn>
                    <a:cxn ang="0">
                      <a:pos x="386" y="901"/>
                    </a:cxn>
                    <a:cxn ang="0">
                      <a:pos x="353" y="901"/>
                    </a:cxn>
                    <a:cxn ang="0">
                      <a:pos x="290" y="901"/>
                    </a:cxn>
                    <a:cxn ang="0">
                      <a:pos x="257" y="859"/>
                    </a:cxn>
                    <a:cxn ang="0">
                      <a:pos x="194" y="778"/>
                    </a:cxn>
                    <a:cxn ang="0">
                      <a:pos x="96" y="697"/>
                    </a:cxn>
                    <a:cxn ang="0">
                      <a:pos x="33" y="615"/>
                    </a:cxn>
                    <a:cxn ang="0">
                      <a:pos x="0" y="450"/>
                    </a:cxn>
                    <a:cxn ang="0">
                      <a:pos x="33" y="204"/>
                    </a:cxn>
                    <a:cxn ang="0">
                      <a:pos x="33" y="0"/>
                    </a:cxn>
                    <a:cxn ang="0">
                      <a:pos x="63" y="42"/>
                    </a:cxn>
                    <a:cxn ang="0">
                      <a:pos x="96" y="42"/>
                    </a:cxn>
                    <a:cxn ang="0">
                      <a:pos x="96" y="81"/>
                    </a:cxn>
                    <a:cxn ang="0">
                      <a:pos x="129" y="81"/>
                    </a:cxn>
                    <a:cxn ang="0">
                      <a:pos x="129" y="123"/>
                    </a:cxn>
                    <a:cxn ang="0">
                      <a:pos x="161" y="123"/>
                    </a:cxn>
                    <a:cxn ang="0">
                      <a:pos x="194" y="123"/>
                    </a:cxn>
                    <a:cxn ang="0">
                      <a:pos x="224" y="123"/>
                    </a:cxn>
                    <a:cxn ang="0">
                      <a:pos x="257" y="81"/>
                    </a:cxn>
                    <a:cxn ang="0">
                      <a:pos x="290" y="42"/>
                    </a:cxn>
                    <a:cxn ang="0">
                      <a:pos x="322" y="42"/>
                    </a:cxn>
                    <a:cxn ang="0">
                      <a:pos x="322" y="81"/>
                    </a:cxn>
                    <a:cxn ang="0">
                      <a:pos x="322" y="123"/>
                    </a:cxn>
                    <a:cxn ang="0">
                      <a:pos x="322" y="164"/>
                    </a:cxn>
                    <a:cxn ang="0">
                      <a:pos x="353" y="164"/>
                    </a:cxn>
                    <a:cxn ang="0">
                      <a:pos x="386" y="204"/>
                    </a:cxn>
                    <a:cxn ang="0">
                      <a:pos x="418" y="164"/>
                    </a:cxn>
                    <a:cxn ang="0">
                      <a:pos x="418" y="123"/>
                    </a:cxn>
                    <a:cxn ang="0">
                      <a:pos x="418" y="81"/>
                    </a:cxn>
                    <a:cxn ang="0">
                      <a:pos x="451" y="81"/>
                    </a:cxn>
                    <a:cxn ang="0">
                      <a:pos x="483" y="42"/>
                    </a:cxn>
                    <a:cxn ang="0">
                      <a:pos x="514" y="42"/>
                    </a:cxn>
                    <a:cxn ang="0">
                      <a:pos x="514" y="81"/>
                    </a:cxn>
                    <a:cxn ang="0">
                      <a:pos x="547" y="164"/>
                    </a:cxn>
                    <a:cxn ang="0">
                      <a:pos x="579" y="164"/>
                    </a:cxn>
                    <a:cxn ang="0">
                      <a:pos x="611" y="204"/>
                    </a:cxn>
                    <a:cxn ang="0">
                      <a:pos x="643" y="204"/>
                    </a:cxn>
                    <a:cxn ang="0">
                      <a:pos x="675" y="245"/>
                    </a:cxn>
                    <a:cxn ang="0">
                      <a:pos x="708" y="245"/>
                    </a:cxn>
                    <a:cxn ang="0">
                      <a:pos x="740" y="245"/>
                    </a:cxn>
                    <a:cxn ang="0">
                      <a:pos x="740" y="287"/>
                    </a:cxn>
                    <a:cxn ang="0">
                      <a:pos x="772" y="287"/>
                    </a:cxn>
                    <a:cxn ang="0">
                      <a:pos x="804" y="328"/>
                    </a:cxn>
                    <a:cxn ang="0">
                      <a:pos x="836" y="369"/>
                    </a:cxn>
                    <a:cxn ang="0">
                      <a:pos x="804" y="450"/>
                    </a:cxn>
                    <a:cxn ang="0">
                      <a:pos x="772" y="615"/>
                    </a:cxn>
                    <a:cxn ang="0">
                      <a:pos x="675" y="859"/>
                    </a:cxn>
                  </a:cxnLst>
                  <a:rect l="0" t="0" r="r" b="b"/>
                  <a:pathLst>
                    <a:path w="836" h="901">
                      <a:moveTo>
                        <a:pt x="675" y="859"/>
                      </a:moveTo>
                      <a:lnTo>
                        <a:pt x="643" y="859"/>
                      </a:lnTo>
                      <a:lnTo>
                        <a:pt x="611" y="859"/>
                      </a:lnTo>
                      <a:lnTo>
                        <a:pt x="547" y="901"/>
                      </a:lnTo>
                      <a:lnTo>
                        <a:pt x="514" y="901"/>
                      </a:lnTo>
                      <a:lnTo>
                        <a:pt x="483" y="901"/>
                      </a:lnTo>
                      <a:lnTo>
                        <a:pt x="451" y="901"/>
                      </a:lnTo>
                      <a:lnTo>
                        <a:pt x="386" y="901"/>
                      </a:lnTo>
                      <a:lnTo>
                        <a:pt x="353" y="901"/>
                      </a:lnTo>
                      <a:lnTo>
                        <a:pt x="290" y="901"/>
                      </a:lnTo>
                      <a:lnTo>
                        <a:pt x="257" y="859"/>
                      </a:lnTo>
                      <a:lnTo>
                        <a:pt x="194" y="778"/>
                      </a:lnTo>
                      <a:lnTo>
                        <a:pt x="96" y="697"/>
                      </a:lnTo>
                      <a:lnTo>
                        <a:pt x="33" y="615"/>
                      </a:lnTo>
                      <a:lnTo>
                        <a:pt x="0" y="450"/>
                      </a:lnTo>
                      <a:lnTo>
                        <a:pt x="33" y="204"/>
                      </a:lnTo>
                      <a:lnTo>
                        <a:pt x="33" y="0"/>
                      </a:lnTo>
                      <a:lnTo>
                        <a:pt x="63" y="42"/>
                      </a:lnTo>
                      <a:lnTo>
                        <a:pt x="96" y="42"/>
                      </a:lnTo>
                      <a:lnTo>
                        <a:pt x="96" y="81"/>
                      </a:lnTo>
                      <a:lnTo>
                        <a:pt x="129" y="81"/>
                      </a:lnTo>
                      <a:lnTo>
                        <a:pt x="129" y="123"/>
                      </a:lnTo>
                      <a:lnTo>
                        <a:pt x="161" y="123"/>
                      </a:lnTo>
                      <a:lnTo>
                        <a:pt x="194" y="123"/>
                      </a:lnTo>
                      <a:lnTo>
                        <a:pt x="224" y="123"/>
                      </a:lnTo>
                      <a:lnTo>
                        <a:pt x="257" y="81"/>
                      </a:lnTo>
                      <a:lnTo>
                        <a:pt x="290" y="42"/>
                      </a:lnTo>
                      <a:lnTo>
                        <a:pt x="322" y="42"/>
                      </a:lnTo>
                      <a:lnTo>
                        <a:pt x="322" y="81"/>
                      </a:lnTo>
                      <a:lnTo>
                        <a:pt x="322" y="123"/>
                      </a:lnTo>
                      <a:lnTo>
                        <a:pt x="322" y="164"/>
                      </a:lnTo>
                      <a:lnTo>
                        <a:pt x="353" y="164"/>
                      </a:lnTo>
                      <a:lnTo>
                        <a:pt x="386" y="204"/>
                      </a:lnTo>
                      <a:lnTo>
                        <a:pt x="418" y="164"/>
                      </a:lnTo>
                      <a:lnTo>
                        <a:pt x="418" y="123"/>
                      </a:lnTo>
                      <a:lnTo>
                        <a:pt x="418" y="81"/>
                      </a:lnTo>
                      <a:lnTo>
                        <a:pt x="451" y="81"/>
                      </a:lnTo>
                      <a:lnTo>
                        <a:pt x="483" y="42"/>
                      </a:lnTo>
                      <a:lnTo>
                        <a:pt x="514" y="42"/>
                      </a:lnTo>
                      <a:lnTo>
                        <a:pt x="514" y="81"/>
                      </a:lnTo>
                      <a:lnTo>
                        <a:pt x="547" y="164"/>
                      </a:lnTo>
                      <a:lnTo>
                        <a:pt x="579" y="164"/>
                      </a:lnTo>
                      <a:lnTo>
                        <a:pt x="611" y="204"/>
                      </a:lnTo>
                      <a:lnTo>
                        <a:pt x="643" y="204"/>
                      </a:lnTo>
                      <a:lnTo>
                        <a:pt x="675" y="245"/>
                      </a:lnTo>
                      <a:lnTo>
                        <a:pt x="708" y="245"/>
                      </a:lnTo>
                      <a:lnTo>
                        <a:pt x="740" y="245"/>
                      </a:lnTo>
                      <a:lnTo>
                        <a:pt x="740" y="287"/>
                      </a:lnTo>
                      <a:lnTo>
                        <a:pt x="772" y="287"/>
                      </a:lnTo>
                      <a:lnTo>
                        <a:pt x="804" y="328"/>
                      </a:lnTo>
                      <a:lnTo>
                        <a:pt x="836" y="369"/>
                      </a:lnTo>
                      <a:lnTo>
                        <a:pt x="804" y="450"/>
                      </a:lnTo>
                      <a:lnTo>
                        <a:pt x="772" y="615"/>
                      </a:lnTo>
                      <a:lnTo>
                        <a:pt x="675" y="85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4" name="Freeform 340"/>
                <p:cNvSpPr>
                  <a:spLocks/>
                </p:cNvSpPr>
                <p:nvPr/>
              </p:nvSpPr>
              <p:spPr bwMode="auto">
                <a:xfrm>
                  <a:off x="2402" y="1928"/>
                  <a:ext cx="273" cy="221"/>
                </a:xfrm>
                <a:custGeom>
                  <a:avLst/>
                  <a:gdLst/>
                  <a:ahLst/>
                  <a:cxnLst>
                    <a:cxn ang="0">
                      <a:pos x="771" y="655"/>
                    </a:cxn>
                    <a:cxn ang="0">
                      <a:pos x="739" y="655"/>
                    </a:cxn>
                    <a:cxn ang="0">
                      <a:pos x="706" y="696"/>
                    </a:cxn>
                    <a:cxn ang="0">
                      <a:pos x="706" y="737"/>
                    </a:cxn>
                    <a:cxn ang="0">
                      <a:pos x="674" y="737"/>
                    </a:cxn>
                    <a:cxn ang="0">
                      <a:pos x="642" y="778"/>
                    </a:cxn>
                    <a:cxn ang="0">
                      <a:pos x="610" y="778"/>
                    </a:cxn>
                    <a:cxn ang="0">
                      <a:pos x="610" y="819"/>
                    </a:cxn>
                    <a:cxn ang="0">
                      <a:pos x="578" y="819"/>
                    </a:cxn>
                    <a:cxn ang="0">
                      <a:pos x="578" y="861"/>
                    </a:cxn>
                    <a:cxn ang="0">
                      <a:pos x="514" y="861"/>
                    </a:cxn>
                    <a:cxn ang="0">
                      <a:pos x="481" y="861"/>
                    </a:cxn>
                    <a:cxn ang="0">
                      <a:pos x="449" y="861"/>
                    </a:cxn>
                    <a:cxn ang="0">
                      <a:pos x="417" y="819"/>
                    </a:cxn>
                    <a:cxn ang="0">
                      <a:pos x="353" y="819"/>
                    </a:cxn>
                    <a:cxn ang="0">
                      <a:pos x="288" y="737"/>
                    </a:cxn>
                    <a:cxn ang="0">
                      <a:pos x="191" y="737"/>
                    </a:cxn>
                    <a:cxn ang="0">
                      <a:pos x="128" y="655"/>
                    </a:cxn>
                    <a:cxn ang="0">
                      <a:pos x="96" y="615"/>
                    </a:cxn>
                    <a:cxn ang="0">
                      <a:pos x="63" y="533"/>
                    </a:cxn>
                    <a:cxn ang="0">
                      <a:pos x="30" y="492"/>
                    </a:cxn>
                    <a:cxn ang="0">
                      <a:pos x="0" y="450"/>
                    </a:cxn>
                    <a:cxn ang="0">
                      <a:pos x="30" y="410"/>
                    </a:cxn>
                    <a:cxn ang="0">
                      <a:pos x="63" y="410"/>
                    </a:cxn>
                    <a:cxn ang="0">
                      <a:pos x="96" y="410"/>
                    </a:cxn>
                    <a:cxn ang="0">
                      <a:pos x="96" y="369"/>
                    </a:cxn>
                    <a:cxn ang="0">
                      <a:pos x="128" y="327"/>
                    </a:cxn>
                    <a:cxn ang="0">
                      <a:pos x="160" y="327"/>
                    </a:cxn>
                    <a:cxn ang="0">
                      <a:pos x="191" y="287"/>
                    </a:cxn>
                    <a:cxn ang="0">
                      <a:pos x="191" y="245"/>
                    </a:cxn>
                    <a:cxn ang="0">
                      <a:pos x="191" y="206"/>
                    </a:cxn>
                    <a:cxn ang="0">
                      <a:pos x="191" y="164"/>
                    </a:cxn>
                    <a:cxn ang="0">
                      <a:pos x="224" y="123"/>
                    </a:cxn>
                    <a:cxn ang="0">
                      <a:pos x="224" y="82"/>
                    </a:cxn>
                    <a:cxn ang="0">
                      <a:pos x="257" y="82"/>
                    </a:cxn>
                    <a:cxn ang="0">
                      <a:pos x="288" y="41"/>
                    </a:cxn>
                    <a:cxn ang="0">
                      <a:pos x="320" y="0"/>
                    </a:cxn>
                    <a:cxn ang="0">
                      <a:pos x="353" y="0"/>
                    </a:cxn>
                    <a:cxn ang="0">
                      <a:pos x="417" y="0"/>
                    </a:cxn>
                    <a:cxn ang="0">
                      <a:pos x="449" y="327"/>
                    </a:cxn>
                    <a:cxn ang="0">
                      <a:pos x="578" y="206"/>
                    </a:cxn>
                    <a:cxn ang="0">
                      <a:pos x="739" y="287"/>
                    </a:cxn>
                    <a:cxn ang="0">
                      <a:pos x="771" y="655"/>
                    </a:cxn>
                  </a:cxnLst>
                  <a:rect l="0" t="0" r="r" b="b"/>
                  <a:pathLst>
                    <a:path w="771" h="861">
                      <a:moveTo>
                        <a:pt x="771" y="655"/>
                      </a:moveTo>
                      <a:lnTo>
                        <a:pt x="739" y="655"/>
                      </a:lnTo>
                      <a:lnTo>
                        <a:pt x="706" y="696"/>
                      </a:lnTo>
                      <a:lnTo>
                        <a:pt x="706" y="737"/>
                      </a:lnTo>
                      <a:lnTo>
                        <a:pt x="674" y="737"/>
                      </a:lnTo>
                      <a:lnTo>
                        <a:pt x="642" y="778"/>
                      </a:lnTo>
                      <a:lnTo>
                        <a:pt x="610" y="778"/>
                      </a:lnTo>
                      <a:lnTo>
                        <a:pt x="610" y="819"/>
                      </a:lnTo>
                      <a:lnTo>
                        <a:pt x="578" y="819"/>
                      </a:lnTo>
                      <a:lnTo>
                        <a:pt x="578" y="861"/>
                      </a:lnTo>
                      <a:lnTo>
                        <a:pt x="514" y="861"/>
                      </a:lnTo>
                      <a:lnTo>
                        <a:pt x="481" y="861"/>
                      </a:lnTo>
                      <a:lnTo>
                        <a:pt x="449" y="861"/>
                      </a:lnTo>
                      <a:lnTo>
                        <a:pt x="417" y="819"/>
                      </a:lnTo>
                      <a:lnTo>
                        <a:pt x="353" y="819"/>
                      </a:lnTo>
                      <a:lnTo>
                        <a:pt x="288" y="737"/>
                      </a:lnTo>
                      <a:lnTo>
                        <a:pt x="191" y="737"/>
                      </a:lnTo>
                      <a:lnTo>
                        <a:pt x="128" y="655"/>
                      </a:lnTo>
                      <a:lnTo>
                        <a:pt x="96" y="615"/>
                      </a:lnTo>
                      <a:lnTo>
                        <a:pt x="63" y="533"/>
                      </a:lnTo>
                      <a:lnTo>
                        <a:pt x="30" y="492"/>
                      </a:lnTo>
                      <a:lnTo>
                        <a:pt x="0" y="450"/>
                      </a:lnTo>
                      <a:lnTo>
                        <a:pt x="30" y="410"/>
                      </a:lnTo>
                      <a:lnTo>
                        <a:pt x="63" y="410"/>
                      </a:lnTo>
                      <a:lnTo>
                        <a:pt x="96" y="410"/>
                      </a:lnTo>
                      <a:lnTo>
                        <a:pt x="96" y="369"/>
                      </a:lnTo>
                      <a:lnTo>
                        <a:pt x="128" y="327"/>
                      </a:lnTo>
                      <a:lnTo>
                        <a:pt x="160" y="327"/>
                      </a:lnTo>
                      <a:lnTo>
                        <a:pt x="191" y="287"/>
                      </a:lnTo>
                      <a:lnTo>
                        <a:pt x="191" y="245"/>
                      </a:lnTo>
                      <a:lnTo>
                        <a:pt x="191" y="206"/>
                      </a:lnTo>
                      <a:lnTo>
                        <a:pt x="191" y="164"/>
                      </a:lnTo>
                      <a:lnTo>
                        <a:pt x="224" y="123"/>
                      </a:lnTo>
                      <a:lnTo>
                        <a:pt x="224" y="82"/>
                      </a:lnTo>
                      <a:lnTo>
                        <a:pt x="257" y="82"/>
                      </a:lnTo>
                      <a:lnTo>
                        <a:pt x="288" y="41"/>
                      </a:lnTo>
                      <a:lnTo>
                        <a:pt x="320" y="0"/>
                      </a:lnTo>
                      <a:lnTo>
                        <a:pt x="353" y="0"/>
                      </a:lnTo>
                      <a:lnTo>
                        <a:pt x="417" y="0"/>
                      </a:lnTo>
                      <a:lnTo>
                        <a:pt x="449" y="327"/>
                      </a:lnTo>
                      <a:lnTo>
                        <a:pt x="578" y="206"/>
                      </a:lnTo>
                      <a:lnTo>
                        <a:pt x="739" y="287"/>
                      </a:lnTo>
                      <a:lnTo>
                        <a:pt x="771"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5" name="Freeform 341"/>
                <p:cNvSpPr>
                  <a:spLocks/>
                </p:cNvSpPr>
                <p:nvPr/>
              </p:nvSpPr>
              <p:spPr bwMode="auto">
                <a:xfrm>
                  <a:off x="2947" y="867"/>
                  <a:ext cx="307" cy="357"/>
                </a:xfrm>
                <a:custGeom>
                  <a:avLst/>
                  <a:gdLst/>
                  <a:ahLst/>
                  <a:cxnLst>
                    <a:cxn ang="0">
                      <a:pos x="868" y="409"/>
                    </a:cxn>
                    <a:cxn ang="0">
                      <a:pos x="772" y="409"/>
                    </a:cxn>
                    <a:cxn ang="0">
                      <a:pos x="707" y="493"/>
                    </a:cxn>
                    <a:cxn ang="0">
                      <a:pos x="643" y="696"/>
                    </a:cxn>
                    <a:cxn ang="0">
                      <a:pos x="772" y="655"/>
                    </a:cxn>
                    <a:cxn ang="0">
                      <a:pos x="772" y="1392"/>
                    </a:cxn>
                    <a:cxn ang="0">
                      <a:pos x="578" y="1392"/>
                    </a:cxn>
                    <a:cxn ang="0">
                      <a:pos x="321" y="1392"/>
                    </a:cxn>
                    <a:cxn ang="0">
                      <a:pos x="257" y="1392"/>
                    </a:cxn>
                    <a:cxn ang="0">
                      <a:pos x="0" y="1392"/>
                    </a:cxn>
                    <a:cxn ang="0">
                      <a:pos x="0" y="820"/>
                    </a:cxn>
                    <a:cxn ang="0">
                      <a:pos x="96" y="820"/>
                    </a:cxn>
                    <a:cxn ang="0">
                      <a:pos x="161" y="820"/>
                    </a:cxn>
                    <a:cxn ang="0">
                      <a:pos x="161" y="737"/>
                    </a:cxn>
                    <a:cxn ang="0">
                      <a:pos x="161" y="655"/>
                    </a:cxn>
                    <a:cxn ang="0">
                      <a:pos x="161" y="493"/>
                    </a:cxn>
                    <a:cxn ang="0">
                      <a:pos x="385" y="493"/>
                    </a:cxn>
                    <a:cxn ang="0">
                      <a:pos x="385" y="327"/>
                    </a:cxn>
                    <a:cxn ang="0">
                      <a:pos x="450" y="327"/>
                    </a:cxn>
                    <a:cxn ang="0">
                      <a:pos x="482" y="246"/>
                    </a:cxn>
                    <a:cxn ang="0">
                      <a:pos x="514" y="246"/>
                    </a:cxn>
                    <a:cxn ang="0">
                      <a:pos x="514" y="165"/>
                    </a:cxn>
                    <a:cxn ang="0">
                      <a:pos x="675" y="165"/>
                    </a:cxn>
                    <a:cxn ang="0">
                      <a:pos x="675" y="0"/>
                    </a:cxn>
                    <a:cxn ang="0">
                      <a:pos x="835" y="0"/>
                    </a:cxn>
                    <a:cxn ang="0">
                      <a:pos x="868" y="409"/>
                    </a:cxn>
                  </a:cxnLst>
                  <a:rect l="0" t="0" r="r" b="b"/>
                  <a:pathLst>
                    <a:path w="868" h="1392">
                      <a:moveTo>
                        <a:pt x="868" y="409"/>
                      </a:moveTo>
                      <a:lnTo>
                        <a:pt x="772" y="409"/>
                      </a:lnTo>
                      <a:lnTo>
                        <a:pt x="707" y="493"/>
                      </a:lnTo>
                      <a:lnTo>
                        <a:pt x="643" y="696"/>
                      </a:lnTo>
                      <a:lnTo>
                        <a:pt x="772" y="655"/>
                      </a:lnTo>
                      <a:lnTo>
                        <a:pt x="772" y="1392"/>
                      </a:lnTo>
                      <a:lnTo>
                        <a:pt x="578" y="1392"/>
                      </a:lnTo>
                      <a:lnTo>
                        <a:pt x="321" y="1392"/>
                      </a:lnTo>
                      <a:lnTo>
                        <a:pt x="257" y="1392"/>
                      </a:lnTo>
                      <a:lnTo>
                        <a:pt x="0" y="1392"/>
                      </a:lnTo>
                      <a:lnTo>
                        <a:pt x="0" y="820"/>
                      </a:lnTo>
                      <a:lnTo>
                        <a:pt x="96" y="820"/>
                      </a:lnTo>
                      <a:lnTo>
                        <a:pt x="161" y="820"/>
                      </a:lnTo>
                      <a:lnTo>
                        <a:pt x="161" y="737"/>
                      </a:lnTo>
                      <a:lnTo>
                        <a:pt x="161" y="655"/>
                      </a:lnTo>
                      <a:lnTo>
                        <a:pt x="161" y="493"/>
                      </a:lnTo>
                      <a:lnTo>
                        <a:pt x="385" y="493"/>
                      </a:lnTo>
                      <a:lnTo>
                        <a:pt x="385" y="327"/>
                      </a:lnTo>
                      <a:lnTo>
                        <a:pt x="450" y="327"/>
                      </a:lnTo>
                      <a:lnTo>
                        <a:pt x="482" y="246"/>
                      </a:lnTo>
                      <a:lnTo>
                        <a:pt x="514" y="246"/>
                      </a:lnTo>
                      <a:lnTo>
                        <a:pt x="514" y="165"/>
                      </a:lnTo>
                      <a:lnTo>
                        <a:pt x="675" y="165"/>
                      </a:lnTo>
                      <a:lnTo>
                        <a:pt x="675" y="0"/>
                      </a:lnTo>
                      <a:lnTo>
                        <a:pt x="835" y="0"/>
                      </a:lnTo>
                      <a:lnTo>
                        <a:pt x="868" y="409"/>
                      </a:lnTo>
                      <a:close/>
                    </a:path>
                  </a:pathLst>
                </a:custGeom>
                <a:grpFill/>
                <a:ln w="0">
                  <a:solidFill>
                    <a:schemeClr val="bg1"/>
                  </a:solidFill>
                  <a:prstDash val="solid"/>
                  <a:round/>
                  <a:headEnd/>
                  <a:tailEnd/>
                </a:ln>
              </p:spPr>
              <p:txBody>
                <a:bodyPr/>
                <a:lstStyle/>
                <a:p>
                  <a:pPr>
                    <a:defRPr/>
                  </a:pPr>
                  <a:endParaRPr lang="pt-BR" dirty="0">
                    <a:ea typeface="+mn-ea"/>
                  </a:endParaRPr>
                </a:p>
              </p:txBody>
            </p:sp>
            <p:sp>
              <p:nvSpPr>
                <p:cNvPr id="96" name="Freeform 342"/>
                <p:cNvSpPr>
                  <a:spLocks/>
                </p:cNvSpPr>
                <p:nvPr/>
              </p:nvSpPr>
              <p:spPr bwMode="auto">
                <a:xfrm>
                  <a:off x="2059" y="1161"/>
                  <a:ext cx="717" cy="421"/>
                </a:xfrm>
                <a:custGeom>
                  <a:avLst/>
                  <a:gdLst/>
                  <a:ahLst/>
                  <a:cxnLst>
                    <a:cxn ang="0">
                      <a:pos x="1480" y="1638"/>
                    </a:cxn>
                    <a:cxn ang="0">
                      <a:pos x="1351" y="1515"/>
                    </a:cxn>
                    <a:cxn ang="0">
                      <a:pos x="1222" y="1391"/>
                    </a:cxn>
                    <a:cxn ang="0">
                      <a:pos x="1062" y="1473"/>
                    </a:cxn>
                    <a:cxn ang="0">
                      <a:pos x="1029" y="1473"/>
                    </a:cxn>
                    <a:cxn ang="0">
                      <a:pos x="964" y="1515"/>
                    </a:cxn>
                    <a:cxn ang="0">
                      <a:pos x="964" y="1473"/>
                    </a:cxn>
                    <a:cxn ang="0">
                      <a:pos x="1062" y="1187"/>
                    </a:cxn>
                    <a:cxn ang="0">
                      <a:pos x="900" y="983"/>
                    </a:cxn>
                    <a:cxn ang="0">
                      <a:pos x="803" y="818"/>
                    </a:cxn>
                    <a:cxn ang="0">
                      <a:pos x="0" y="818"/>
                    </a:cxn>
                    <a:cxn ang="0">
                      <a:pos x="193" y="368"/>
                    </a:cxn>
                    <a:cxn ang="0">
                      <a:pos x="321" y="0"/>
                    </a:cxn>
                    <a:cxn ang="0">
                      <a:pos x="835" y="205"/>
                    </a:cxn>
                    <a:cxn ang="0">
                      <a:pos x="835" y="245"/>
                    </a:cxn>
                    <a:cxn ang="0">
                      <a:pos x="900" y="286"/>
                    </a:cxn>
                    <a:cxn ang="0">
                      <a:pos x="1029" y="327"/>
                    </a:cxn>
                    <a:cxn ang="0">
                      <a:pos x="1253" y="450"/>
                    </a:cxn>
                    <a:cxn ang="0">
                      <a:pos x="1319" y="491"/>
                    </a:cxn>
                    <a:cxn ang="0">
                      <a:pos x="1382" y="491"/>
                    </a:cxn>
                    <a:cxn ang="0">
                      <a:pos x="1414" y="450"/>
                    </a:cxn>
                    <a:cxn ang="0">
                      <a:pos x="1480" y="450"/>
                    </a:cxn>
                    <a:cxn ang="0">
                      <a:pos x="1671" y="450"/>
                    </a:cxn>
                    <a:cxn ang="0">
                      <a:pos x="1865" y="409"/>
                    </a:cxn>
                    <a:cxn ang="0">
                      <a:pos x="2025" y="409"/>
                    </a:cxn>
                    <a:cxn ang="0">
                      <a:pos x="2025" y="491"/>
                    </a:cxn>
                    <a:cxn ang="0">
                      <a:pos x="1994" y="532"/>
                    </a:cxn>
                    <a:cxn ang="0">
                      <a:pos x="1994" y="572"/>
                    </a:cxn>
                    <a:cxn ang="0">
                      <a:pos x="1994" y="613"/>
                    </a:cxn>
                    <a:cxn ang="0">
                      <a:pos x="1961" y="655"/>
                    </a:cxn>
                    <a:cxn ang="0">
                      <a:pos x="1994" y="655"/>
                    </a:cxn>
                    <a:cxn ang="0">
                      <a:pos x="1994" y="695"/>
                    </a:cxn>
                    <a:cxn ang="0">
                      <a:pos x="1994" y="737"/>
                    </a:cxn>
                    <a:cxn ang="0">
                      <a:pos x="1994" y="778"/>
                    </a:cxn>
                    <a:cxn ang="0">
                      <a:pos x="1994" y="818"/>
                    </a:cxn>
                    <a:cxn ang="0">
                      <a:pos x="1994" y="860"/>
                    </a:cxn>
                    <a:cxn ang="0">
                      <a:pos x="1994" y="941"/>
                    </a:cxn>
                    <a:cxn ang="0">
                      <a:pos x="1994" y="983"/>
                    </a:cxn>
                    <a:cxn ang="0">
                      <a:pos x="1994" y="1023"/>
                    </a:cxn>
                    <a:cxn ang="0">
                      <a:pos x="1994" y="1065"/>
                    </a:cxn>
                    <a:cxn ang="0">
                      <a:pos x="2025" y="1105"/>
                    </a:cxn>
                    <a:cxn ang="0">
                      <a:pos x="1994" y="1105"/>
                    </a:cxn>
                    <a:cxn ang="0">
                      <a:pos x="1961" y="1105"/>
                    </a:cxn>
                    <a:cxn ang="0">
                      <a:pos x="1929" y="1105"/>
                    </a:cxn>
                    <a:cxn ang="0">
                      <a:pos x="1768" y="1146"/>
                    </a:cxn>
                    <a:cxn ang="0">
                      <a:pos x="1640" y="1105"/>
                    </a:cxn>
                    <a:cxn ang="0">
                      <a:pos x="1608" y="1227"/>
                    </a:cxn>
                    <a:cxn ang="0">
                      <a:pos x="1511" y="1515"/>
                    </a:cxn>
                    <a:cxn ang="0">
                      <a:pos x="1480" y="1638"/>
                    </a:cxn>
                  </a:cxnLst>
                  <a:rect l="0" t="0" r="r" b="b"/>
                  <a:pathLst>
                    <a:path w="2025" h="1638">
                      <a:moveTo>
                        <a:pt x="1480" y="1638"/>
                      </a:moveTo>
                      <a:lnTo>
                        <a:pt x="1351" y="1515"/>
                      </a:lnTo>
                      <a:lnTo>
                        <a:pt x="1222" y="1391"/>
                      </a:lnTo>
                      <a:lnTo>
                        <a:pt x="1062" y="1473"/>
                      </a:lnTo>
                      <a:lnTo>
                        <a:pt x="1029" y="1473"/>
                      </a:lnTo>
                      <a:lnTo>
                        <a:pt x="964" y="1515"/>
                      </a:lnTo>
                      <a:lnTo>
                        <a:pt x="964" y="1473"/>
                      </a:lnTo>
                      <a:lnTo>
                        <a:pt x="1062" y="1187"/>
                      </a:lnTo>
                      <a:lnTo>
                        <a:pt x="900" y="983"/>
                      </a:lnTo>
                      <a:lnTo>
                        <a:pt x="803" y="818"/>
                      </a:lnTo>
                      <a:lnTo>
                        <a:pt x="0" y="818"/>
                      </a:lnTo>
                      <a:lnTo>
                        <a:pt x="193" y="368"/>
                      </a:lnTo>
                      <a:lnTo>
                        <a:pt x="321" y="0"/>
                      </a:lnTo>
                      <a:lnTo>
                        <a:pt x="835" y="205"/>
                      </a:lnTo>
                      <a:lnTo>
                        <a:pt x="835" y="245"/>
                      </a:lnTo>
                      <a:lnTo>
                        <a:pt x="900" y="286"/>
                      </a:lnTo>
                      <a:lnTo>
                        <a:pt x="1029" y="327"/>
                      </a:lnTo>
                      <a:lnTo>
                        <a:pt x="1253" y="450"/>
                      </a:lnTo>
                      <a:lnTo>
                        <a:pt x="1319" y="491"/>
                      </a:lnTo>
                      <a:lnTo>
                        <a:pt x="1382" y="491"/>
                      </a:lnTo>
                      <a:lnTo>
                        <a:pt x="1414" y="450"/>
                      </a:lnTo>
                      <a:lnTo>
                        <a:pt x="1480" y="450"/>
                      </a:lnTo>
                      <a:lnTo>
                        <a:pt x="1671" y="450"/>
                      </a:lnTo>
                      <a:lnTo>
                        <a:pt x="1865" y="409"/>
                      </a:lnTo>
                      <a:lnTo>
                        <a:pt x="2025" y="409"/>
                      </a:lnTo>
                      <a:lnTo>
                        <a:pt x="2025" y="491"/>
                      </a:lnTo>
                      <a:lnTo>
                        <a:pt x="1994" y="532"/>
                      </a:lnTo>
                      <a:lnTo>
                        <a:pt x="1994" y="572"/>
                      </a:lnTo>
                      <a:lnTo>
                        <a:pt x="1994" y="613"/>
                      </a:lnTo>
                      <a:lnTo>
                        <a:pt x="1961" y="655"/>
                      </a:lnTo>
                      <a:lnTo>
                        <a:pt x="1994" y="655"/>
                      </a:lnTo>
                      <a:lnTo>
                        <a:pt x="1994" y="695"/>
                      </a:lnTo>
                      <a:lnTo>
                        <a:pt x="1994" y="737"/>
                      </a:lnTo>
                      <a:lnTo>
                        <a:pt x="1994" y="778"/>
                      </a:lnTo>
                      <a:lnTo>
                        <a:pt x="1994" y="818"/>
                      </a:lnTo>
                      <a:lnTo>
                        <a:pt x="1994" y="860"/>
                      </a:lnTo>
                      <a:lnTo>
                        <a:pt x="1994" y="941"/>
                      </a:lnTo>
                      <a:lnTo>
                        <a:pt x="1994" y="983"/>
                      </a:lnTo>
                      <a:lnTo>
                        <a:pt x="1994" y="1023"/>
                      </a:lnTo>
                      <a:lnTo>
                        <a:pt x="1994" y="1065"/>
                      </a:lnTo>
                      <a:lnTo>
                        <a:pt x="2025" y="1105"/>
                      </a:lnTo>
                      <a:lnTo>
                        <a:pt x="1994" y="1105"/>
                      </a:lnTo>
                      <a:lnTo>
                        <a:pt x="1961" y="1105"/>
                      </a:lnTo>
                      <a:lnTo>
                        <a:pt x="1929" y="1105"/>
                      </a:lnTo>
                      <a:lnTo>
                        <a:pt x="1768" y="1146"/>
                      </a:lnTo>
                      <a:lnTo>
                        <a:pt x="1640" y="1105"/>
                      </a:lnTo>
                      <a:lnTo>
                        <a:pt x="1608" y="1227"/>
                      </a:lnTo>
                      <a:lnTo>
                        <a:pt x="1511" y="1515"/>
                      </a:lnTo>
                      <a:lnTo>
                        <a:pt x="1480" y="16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7" name="Freeform 343"/>
                <p:cNvSpPr>
                  <a:spLocks/>
                </p:cNvSpPr>
                <p:nvPr/>
              </p:nvSpPr>
              <p:spPr bwMode="auto">
                <a:xfrm>
                  <a:off x="2356" y="751"/>
                  <a:ext cx="626" cy="715"/>
                </a:xfrm>
                <a:custGeom>
                  <a:avLst/>
                  <a:gdLst/>
                  <a:ahLst/>
                  <a:cxnLst>
                    <a:cxn ang="0">
                      <a:pos x="1351" y="2703"/>
                    </a:cxn>
                    <a:cxn ang="0">
                      <a:pos x="1190" y="2703"/>
                    </a:cxn>
                    <a:cxn ang="0">
                      <a:pos x="1159" y="2620"/>
                    </a:cxn>
                    <a:cxn ang="0">
                      <a:pos x="1159" y="2539"/>
                    </a:cxn>
                    <a:cxn ang="0">
                      <a:pos x="1159" y="2416"/>
                    </a:cxn>
                    <a:cxn ang="0">
                      <a:pos x="1159" y="2334"/>
                    </a:cxn>
                    <a:cxn ang="0">
                      <a:pos x="1159" y="2253"/>
                    </a:cxn>
                    <a:cxn ang="0">
                      <a:pos x="1159" y="2211"/>
                    </a:cxn>
                    <a:cxn ang="0">
                      <a:pos x="1159" y="2130"/>
                    </a:cxn>
                    <a:cxn ang="0">
                      <a:pos x="1190" y="2007"/>
                    </a:cxn>
                    <a:cxn ang="0">
                      <a:pos x="836" y="2048"/>
                    </a:cxn>
                    <a:cxn ang="0">
                      <a:pos x="579" y="2048"/>
                    </a:cxn>
                    <a:cxn ang="0">
                      <a:pos x="484" y="2089"/>
                    </a:cxn>
                    <a:cxn ang="0">
                      <a:pos x="194" y="1925"/>
                    </a:cxn>
                    <a:cxn ang="0">
                      <a:pos x="0" y="1842"/>
                    </a:cxn>
                    <a:cxn ang="0">
                      <a:pos x="97" y="1679"/>
                    </a:cxn>
                    <a:cxn ang="0">
                      <a:pos x="161" y="1598"/>
                    </a:cxn>
                    <a:cxn ang="0">
                      <a:pos x="227" y="1475"/>
                    </a:cxn>
                    <a:cxn ang="0">
                      <a:pos x="257" y="1351"/>
                    </a:cxn>
                    <a:cxn ang="0">
                      <a:pos x="322" y="1187"/>
                    </a:cxn>
                    <a:cxn ang="0">
                      <a:pos x="387" y="1024"/>
                    </a:cxn>
                    <a:cxn ang="0">
                      <a:pos x="451" y="573"/>
                    </a:cxn>
                    <a:cxn ang="0">
                      <a:pos x="484" y="409"/>
                    </a:cxn>
                    <a:cxn ang="0">
                      <a:pos x="484" y="287"/>
                    </a:cxn>
                    <a:cxn ang="0">
                      <a:pos x="484" y="205"/>
                    </a:cxn>
                    <a:cxn ang="0">
                      <a:pos x="516" y="164"/>
                    </a:cxn>
                    <a:cxn ang="0">
                      <a:pos x="579" y="123"/>
                    </a:cxn>
                    <a:cxn ang="0">
                      <a:pos x="612" y="42"/>
                    </a:cxn>
                    <a:cxn ang="0">
                      <a:pos x="675" y="42"/>
                    </a:cxn>
                    <a:cxn ang="0">
                      <a:pos x="741" y="0"/>
                    </a:cxn>
                    <a:cxn ang="0">
                      <a:pos x="773" y="42"/>
                    </a:cxn>
                    <a:cxn ang="0">
                      <a:pos x="869" y="123"/>
                    </a:cxn>
                    <a:cxn ang="0">
                      <a:pos x="1030" y="246"/>
                    </a:cxn>
                    <a:cxn ang="0">
                      <a:pos x="1159" y="409"/>
                    </a:cxn>
                    <a:cxn ang="0">
                      <a:pos x="1384" y="532"/>
                    </a:cxn>
                    <a:cxn ang="0">
                      <a:pos x="1480" y="615"/>
                    </a:cxn>
                    <a:cxn ang="0">
                      <a:pos x="1513" y="615"/>
                    </a:cxn>
                    <a:cxn ang="0">
                      <a:pos x="1577" y="573"/>
                    </a:cxn>
                    <a:cxn ang="0">
                      <a:pos x="1608" y="655"/>
                    </a:cxn>
                    <a:cxn ang="0">
                      <a:pos x="1608" y="737"/>
                    </a:cxn>
                    <a:cxn ang="0">
                      <a:pos x="1577" y="820"/>
                    </a:cxn>
                    <a:cxn ang="0">
                      <a:pos x="1577" y="901"/>
                    </a:cxn>
                    <a:cxn ang="0">
                      <a:pos x="1608" y="943"/>
                    </a:cxn>
                    <a:cxn ang="0">
                      <a:pos x="1674" y="1064"/>
                    </a:cxn>
                    <a:cxn ang="0">
                      <a:pos x="1705" y="1147"/>
                    </a:cxn>
                    <a:cxn ang="0">
                      <a:pos x="1770" y="1270"/>
                    </a:cxn>
                    <a:cxn ang="0">
                      <a:pos x="1674" y="1842"/>
                    </a:cxn>
                    <a:cxn ang="0">
                      <a:pos x="1641" y="2416"/>
                    </a:cxn>
                    <a:cxn ang="0">
                      <a:pos x="1577" y="2785"/>
                    </a:cxn>
                  </a:cxnLst>
                  <a:rect l="0" t="0" r="r" b="b"/>
                  <a:pathLst>
                    <a:path w="1770" h="2785">
                      <a:moveTo>
                        <a:pt x="1577" y="2785"/>
                      </a:moveTo>
                      <a:lnTo>
                        <a:pt x="1351" y="2703"/>
                      </a:lnTo>
                      <a:lnTo>
                        <a:pt x="1255" y="2703"/>
                      </a:lnTo>
                      <a:lnTo>
                        <a:pt x="1190" y="2703"/>
                      </a:lnTo>
                      <a:lnTo>
                        <a:pt x="1159" y="2662"/>
                      </a:lnTo>
                      <a:lnTo>
                        <a:pt x="1159" y="2620"/>
                      </a:lnTo>
                      <a:lnTo>
                        <a:pt x="1159" y="2581"/>
                      </a:lnTo>
                      <a:lnTo>
                        <a:pt x="1159" y="2539"/>
                      </a:lnTo>
                      <a:lnTo>
                        <a:pt x="1159" y="2457"/>
                      </a:lnTo>
                      <a:lnTo>
                        <a:pt x="1159" y="2416"/>
                      </a:lnTo>
                      <a:lnTo>
                        <a:pt x="1159" y="2376"/>
                      </a:lnTo>
                      <a:lnTo>
                        <a:pt x="1159" y="2334"/>
                      </a:lnTo>
                      <a:lnTo>
                        <a:pt x="1159" y="2293"/>
                      </a:lnTo>
                      <a:lnTo>
                        <a:pt x="1159" y="2253"/>
                      </a:lnTo>
                      <a:lnTo>
                        <a:pt x="1126" y="2253"/>
                      </a:lnTo>
                      <a:lnTo>
                        <a:pt x="1159" y="2211"/>
                      </a:lnTo>
                      <a:lnTo>
                        <a:pt x="1159" y="2170"/>
                      </a:lnTo>
                      <a:lnTo>
                        <a:pt x="1159" y="2130"/>
                      </a:lnTo>
                      <a:lnTo>
                        <a:pt x="1190" y="2089"/>
                      </a:lnTo>
                      <a:lnTo>
                        <a:pt x="1190" y="2007"/>
                      </a:lnTo>
                      <a:lnTo>
                        <a:pt x="1030" y="2007"/>
                      </a:lnTo>
                      <a:lnTo>
                        <a:pt x="836" y="2048"/>
                      </a:lnTo>
                      <a:lnTo>
                        <a:pt x="645" y="2048"/>
                      </a:lnTo>
                      <a:lnTo>
                        <a:pt x="579" y="2048"/>
                      </a:lnTo>
                      <a:lnTo>
                        <a:pt x="547" y="2089"/>
                      </a:lnTo>
                      <a:lnTo>
                        <a:pt x="484" y="2089"/>
                      </a:lnTo>
                      <a:lnTo>
                        <a:pt x="418" y="2048"/>
                      </a:lnTo>
                      <a:lnTo>
                        <a:pt x="194" y="1925"/>
                      </a:lnTo>
                      <a:lnTo>
                        <a:pt x="65" y="1884"/>
                      </a:lnTo>
                      <a:lnTo>
                        <a:pt x="0" y="1842"/>
                      </a:lnTo>
                      <a:lnTo>
                        <a:pt x="0" y="1803"/>
                      </a:lnTo>
                      <a:lnTo>
                        <a:pt x="97" y="1679"/>
                      </a:lnTo>
                      <a:lnTo>
                        <a:pt x="129" y="1638"/>
                      </a:lnTo>
                      <a:lnTo>
                        <a:pt x="161" y="1598"/>
                      </a:lnTo>
                      <a:lnTo>
                        <a:pt x="194" y="1556"/>
                      </a:lnTo>
                      <a:lnTo>
                        <a:pt x="227" y="1475"/>
                      </a:lnTo>
                      <a:lnTo>
                        <a:pt x="257" y="1393"/>
                      </a:lnTo>
                      <a:lnTo>
                        <a:pt x="257" y="1351"/>
                      </a:lnTo>
                      <a:lnTo>
                        <a:pt x="290" y="1270"/>
                      </a:lnTo>
                      <a:lnTo>
                        <a:pt x="322" y="1187"/>
                      </a:lnTo>
                      <a:lnTo>
                        <a:pt x="355" y="1147"/>
                      </a:lnTo>
                      <a:lnTo>
                        <a:pt x="387" y="1024"/>
                      </a:lnTo>
                      <a:lnTo>
                        <a:pt x="451" y="697"/>
                      </a:lnTo>
                      <a:lnTo>
                        <a:pt x="451" y="573"/>
                      </a:lnTo>
                      <a:lnTo>
                        <a:pt x="451" y="492"/>
                      </a:lnTo>
                      <a:lnTo>
                        <a:pt x="484" y="409"/>
                      </a:lnTo>
                      <a:lnTo>
                        <a:pt x="484" y="328"/>
                      </a:lnTo>
                      <a:lnTo>
                        <a:pt x="484" y="287"/>
                      </a:lnTo>
                      <a:lnTo>
                        <a:pt x="484" y="246"/>
                      </a:lnTo>
                      <a:lnTo>
                        <a:pt x="484" y="205"/>
                      </a:lnTo>
                      <a:lnTo>
                        <a:pt x="516" y="205"/>
                      </a:lnTo>
                      <a:lnTo>
                        <a:pt x="516" y="164"/>
                      </a:lnTo>
                      <a:lnTo>
                        <a:pt x="547" y="164"/>
                      </a:lnTo>
                      <a:lnTo>
                        <a:pt x="579" y="123"/>
                      </a:lnTo>
                      <a:lnTo>
                        <a:pt x="547" y="81"/>
                      </a:lnTo>
                      <a:lnTo>
                        <a:pt x="612" y="42"/>
                      </a:lnTo>
                      <a:lnTo>
                        <a:pt x="645" y="42"/>
                      </a:lnTo>
                      <a:lnTo>
                        <a:pt x="675" y="42"/>
                      </a:lnTo>
                      <a:lnTo>
                        <a:pt x="708" y="0"/>
                      </a:lnTo>
                      <a:lnTo>
                        <a:pt x="741" y="0"/>
                      </a:lnTo>
                      <a:lnTo>
                        <a:pt x="741" y="42"/>
                      </a:lnTo>
                      <a:lnTo>
                        <a:pt x="773" y="42"/>
                      </a:lnTo>
                      <a:lnTo>
                        <a:pt x="805" y="81"/>
                      </a:lnTo>
                      <a:lnTo>
                        <a:pt x="869" y="123"/>
                      </a:lnTo>
                      <a:lnTo>
                        <a:pt x="933" y="164"/>
                      </a:lnTo>
                      <a:lnTo>
                        <a:pt x="1030" y="246"/>
                      </a:lnTo>
                      <a:lnTo>
                        <a:pt x="1094" y="328"/>
                      </a:lnTo>
                      <a:lnTo>
                        <a:pt x="1159" y="409"/>
                      </a:lnTo>
                      <a:lnTo>
                        <a:pt x="1255" y="450"/>
                      </a:lnTo>
                      <a:lnTo>
                        <a:pt x="1384" y="532"/>
                      </a:lnTo>
                      <a:lnTo>
                        <a:pt x="1448" y="573"/>
                      </a:lnTo>
                      <a:lnTo>
                        <a:pt x="1480" y="615"/>
                      </a:lnTo>
                      <a:lnTo>
                        <a:pt x="1513" y="655"/>
                      </a:lnTo>
                      <a:lnTo>
                        <a:pt x="1513" y="615"/>
                      </a:lnTo>
                      <a:lnTo>
                        <a:pt x="1544" y="573"/>
                      </a:lnTo>
                      <a:lnTo>
                        <a:pt x="1577" y="573"/>
                      </a:lnTo>
                      <a:lnTo>
                        <a:pt x="1608" y="615"/>
                      </a:lnTo>
                      <a:lnTo>
                        <a:pt x="1608" y="655"/>
                      </a:lnTo>
                      <a:lnTo>
                        <a:pt x="1641" y="697"/>
                      </a:lnTo>
                      <a:lnTo>
                        <a:pt x="1608" y="737"/>
                      </a:lnTo>
                      <a:lnTo>
                        <a:pt x="1577" y="778"/>
                      </a:lnTo>
                      <a:lnTo>
                        <a:pt x="1577" y="820"/>
                      </a:lnTo>
                      <a:lnTo>
                        <a:pt x="1577" y="859"/>
                      </a:lnTo>
                      <a:lnTo>
                        <a:pt x="1577" y="901"/>
                      </a:lnTo>
                      <a:lnTo>
                        <a:pt x="1608" y="901"/>
                      </a:lnTo>
                      <a:lnTo>
                        <a:pt x="1608" y="943"/>
                      </a:lnTo>
                      <a:lnTo>
                        <a:pt x="1641" y="1064"/>
                      </a:lnTo>
                      <a:lnTo>
                        <a:pt x="1674" y="1064"/>
                      </a:lnTo>
                      <a:lnTo>
                        <a:pt x="1674" y="1106"/>
                      </a:lnTo>
                      <a:lnTo>
                        <a:pt x="1705" y="1147"/>
                      </a:lnTo>
                      <a:lnTo>
                        <a:pt x="1705" y="1187"/>
                      </a:lnTo>
                      <a:lnTo>
                        <a:pt x="1770" y="1270"/>
                      </a:lnTo>
                      <a:lnTo>
                        <a:pt x="1674" y="1270"/>
                      </a:lnTo>
                      <a:lnTo>
                        <a:pt x="1674" y="1842"/>
                      </a:lnTo>
                      <a:lnTo>
                        <a:pt x="1641" y="2048"/>
                      </a:lnTo>
                      <a:lnTo>
                        <a:pt x="1641" y="2416"/>
                      </a:lnTo>
                      <a:lnTo>
                        <a:pt x="1608" y="2662"/>
                      </a:lnTo>
                      <a:lnTo>
                        <a:pt x="1577" y="2785"/>
                      </a:lnTo>
                      <a:close/>
                    </a:path>
                  </a:pathLst>
                </a:custGeom>
                <a:solidFill>
                  <a:srgbClr val="FFFF00"/>
                </a:solidFill>
                <a:ln w="0">
                  <a:solidFill>
                    <a:schemeClr val="bg1"/>
                  </a:solidFill>
                  <a:prstDash val="solid"/>
                  <a:round/>
                  <a:headEnd/>
                  <a:tailEnd/>
                </a:ln>
              </p:spPr>
              <p:txBody>
                <a:bodyPr/>
                <a:lstStyle/>
                <a:p>
                  <a:pPr>
                    <a:defRPr/>
                  </a:pPr>
                  <a:endParaRPr lang="pt-BR" dirty="0">
                    <a:ea typeface="+mn-ea"/>
                  </a:endParaRPr>
                </a:p>
              </p:txBody>
            </p:sp>
            <p:sp>
              <p:nvSpPr>
                <p:cNvPr id="98" name="Freeform 344"/>
                <p:cNvSpPr>
                  <a:spLocks/>
                </p:cNvSpPr>
                <p:nvPr/>
              </p:nvSpPr>
              <p:spPr bwMode="auto">
                <a:xfrm>
                  <a:off x="2173" y="771"/>
                  <a:ext cx="388" cy="442"/>
                </a:xfrm>
                <a:custGeom>
                  <a:avLst/>
                  <a:gdLst/>
                  <a:ahLst/>
                  <a:cxnLst>
                    <a:cxn ang="0">
                      <a:pos x="514" y="1721"/>
                    </a:cxn>
                    <a:cxn ang="0">
                      <a:pos x="0" y="1517"/>
                    </a:cxn>
                    <a:cxn ang="0">
                      <a:pos x="0" y="1433"/>
                    </a:cxn>
                    <a:cxn ang="0">
                      <a:pos x="129" y="1107"/>
                    </a:cxn>
                    <a:cxn ang="0">
                      <a:pos x="290" y="534"/>
                    </a:cxn>
                    <a:cxn ang="0">
                      <a:pos x="482" y="165"/>
                    </a:cxn>
                    <a:cxn ang="0">
                      <a:pos x="869" y="42"/>
                    </a:cxn>
                    <a:cxn ang="0">
                      <a:pos x="1061" y="0"/>
                    </a:cxn>
                    <a:cxn ang="0">
                      <a:pos x="1093" y="42"/>
                    </a:cxn>
                    <a:cxn ang="0">
                      <a:pos x="1061" y="83"/>
                    </a:cxn>
                    <a:cxn ang="0">
                      <a:pos x="1030" y="83"/>
                    </a:cxn>
                    <a:cxn ang="0">
                      <a:pos x="1030" y="124"/>
                    </a:cxn>
                    <a:cxn ang="0">
                      <a:pos x="998" y="124"/>
                    </a:cxn>
                    <a:cxn ang="0">
                      <a:pos x="998" y="165"/>
                    </a:cxn>
                    <a:cxn ang="0">
                      <a:pos x="998" y="206"/>
                    </a:cxn>
                    <a:cxn ang="0">
                      <a:pos x="998" y="246"/>
                    </a:cxn>
                    <a:cxn ang="0">
                      <a:pos x="998" y="328"/>
                    </a:cxn>
                    <a:cxn ang="0">
                      <a:pos x="965" y="411"/>
                    </a:cxn>
                    <a:cxn ang="0">
                      <a:pos x="965" y="492"/>
                    </a:cxn>
                    <a:cxn ang="0">
                      <a:pos x="965" y="616"/>
                    </a:cxn>
                    <a:cxn ang="0">
                      <a:pos x="902" y="943"/>
                    </a:cxn>
                    <a:cxn ang="0">
                      <a:pos x="869" y="1066"/>
                    </a:cxn>
                    <a:cxn ang="0">
                      <a:pos x="836" y="1107"/>
                    </a:cxn>
                    <a:cxn ang="0">
                      <a:pos x="804" y="1189"/>
                    </a:cxn>
                    <a:cxn ang="0">
                      <a:pos x="771" y="1271"/>
                    </a:cxn>
                    <a:cxn ang="0">
                      <a:pos x="771" y="1312"/>
                    </a:cxn>
                    <a:cxn ang="0">
                      <a:pos x="741" y="1394"/>
                    </a:cxn>
                    <a:cxn ang="0">
                      <a:pos x="708" y="1475"/>
                    </a:cxn>
                    <a:cxn ang="0">
                      <a:pos x="675" y="1517"/>
                    </a:cxn>
                    <a:cxn ang="0">
                      <a:pos x="643" y="1557"/>
                    </a:cxn>
                    <a:cxn ang="0">
                      <a:pos x="612" y="1599"/>
                    </a:cxn>
                    <a:cxn ang="0">
                      <a:pos x="514" y="1721"/>
                    </a:cxn>
                  </a:cxnLst>
                  <a:rect l="0" t="0" r="r" b="b"/>
                  <a:pathLst>
                    <a:path w="1093" h="1721">
                      <a:moveTo>
                        <a:pt x="514" y="1721"/>
                      </a:moveTo>
                      <a:lnTo>
                        <a:pt x="0" y="1517"/>
                      </a:lnTo>
                      <a:lnTo>
                        <a:pt x="0" y="1433"/>
                      </a:lnTo>
                      <a:lnTo>
                        <a:pt x="129" y="1107"/>
                      </a:lnTo>
                      <a:lnTo>
                        <a:pt x="290" y="534"/>
                      </a:lnTo>
                      <a:lnTo>
                        <a:pt x="482" y="165"/>
                      </a:lnTo>
                      <a:lnTo>
                        <a:pt x="869" y="42"/>
                      </a:lnTo>
                      <a:lnTo>
                        <a:pt x="1061" y="0"/>
                      </a:lnTo>
                      <a:lnTo>
                        <a:pt x="1093" y="42"/>
                      </a:lnTo>
                      <a:lnTo>
                        <a:pt x="1061" y="83"/>
                      </a:lnTo>
                      <a:lnTo>
                        <a:pt x="1030" y="83"/>
                      </a:lnTo>
                      <a:lnTo>
                        <a:pt x="1030" y="124"/>
                      </a:lnTo>
                      <a:lnTo>
                        <a:pt x="998" y="124"/>
                      </a:lnTo>
                      <a:lnTo>
                        <a:pt x="998" y="165"/>
                      </a:lnTo>
                      <a:lnTo>
                        <a:pt x="998" y="206"/>
                      </a:lnTo>
                      <a:lnTo>
                        <a:pt x="998" y="246"/>
                      </a:lnTo>
                      <a:lnTo>
                        <a:pt x="998" y="328"/>
                      </a:lnTo>
                      <a:lnTo>
                        <a:pt x="965" y="411"/>
                      </a:lnTo>
                      <a:lnTo>
                        <a:pt x="965" y="492"/>
                      </a:lnTo>
                      <a:lnTo>
                        <a:pt x="965" y="616"/>
                      </a:lnTo>
                      <a:lnTo>
                        <a:pt x="902" y="943"/>
                      </a:lnTo>
                      <a:lnTo>
                        <a:pt x="869" y="1066"/>
                      </a:lnTo>
                      <a:lnTo>
                        <a:pt x="836" y="1107"/>
                      </a:lnTo>
                      <a:lnTo>
                        <a:pt x="804" y="1189"/>
                      </a:lnTo>
                      <a:lnTo>
                        <a:pt x="771" y="1271"/>
                      </a:lnTo>
                      <a:lnTo>
                        <a:pt x="771" y="1312"/>
                      </a:lnTo>
                      <a:lnTo>
                        <a:pt x="741" y="1394"/>
                      </a:lnTo>
                      <a:lnTo>
                        <a:pt x="708" y="1475"/>
                      </a:lnTo>
                      <a:lnTo>
                        <a:pt x="675" y="1517"/>
                      </a:lnTo>
                      <a:lnTo>
                        <a:pt x="643" y="1557"/>
                      </a:lnTo>
                      <a:lnTo>
                        <a:pt x="612" y="1599"/>
                      </a:lnTo>
                      <a:lnTo>
                        <a:pt x="514" y="172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99" name="Freeform 345"/>
                <p:cNvSpPr>
                  <a:spLocks/>
                </p:cNvSpPr>
                <p:nvPr/>
              </p:nvSpPr>
              <p:spPr bwMode="auto">
                <a:xfrm>
                  <a:off x="3062" y="855"/>
                  <a:ext cx="444" cy="474"/>
                </a:xfrm>
                <a:custGeom>
                  <a:avLst/>
                  <a:gdLst/>
                  <a:ahLst/>
                  <a:cxnLst>
                    <a:cxn ang="0">
                      <a:pos x="1159" y="533"/>
                    </a:cxn>
                    <a:cxn ang="0">
                      <a:pos x="1127" y="450"/>
                    </a:cxn>
                    <a:cxn ang="0">
                      <a:pos x="1062" y="450"/>
                    </a:cxn>
                    <a:cxn ang="0">
                      <a:pos x="1030" y="409"/>
                    </a:cxn>
                    <a:cxn ang="0">
                      <a:pos x="997" y="450"/>
                    </a:cxn>
                    <a:cxn ang="0">
                      <a:pos x="966" y="409"/>
                    </a:cxn>
                    <a:cxn ang="0">
                      <a:pos x="933" y="368"/>
                    </a:cxn>
                    <a:cxn ang="0">
                      <a:pos x="902" y="327"/>
                    </a:cxn>
                    <a:cxn ang="0">
                      <a:pos x="805" y="206"/>
                    </a:cxn>
                    <a:cxn ang="0">
                      <a:pos x="676" y="0"/>
                    </a:cxn>
                    <a:cxn ang="0">
                      <a:pos x="451" y="450"/>
                    </a:cxn>
                    <a:cxn ang="0">
                      <a:pos x="322" y="737"/>
                    </a:cxn>
                    <a:cxn ang="0">
                      <a:pos x="451" y="1433"/>
                    </a:cxn>
                    <a:cxn ang="0">
                      <a:pos x="0" y="1433"/>
                    </a:cxn>
                    <a:cxn ang="0">
                      <a:pos x="33" y="1556"/>
                    </a:cxn>
                    <a:cxn ang="0">
                      <a:pos x="65" y="1597"/>
                    </a:cxn>
                    <a:cxn ang="0">
                      <a:pos x="258" y="1639"/>
                    </a:cxn>
                    <a:cxn ang="0">
                      <a:pos x="773" y="1801"/>
                    </a:cxn>
                    <a:cxn ang="0">
                      <a:pos x="805" y="1843"/>
                    </a:cxn>
                    <a:cxn ang="0">
                      <a:pos x="869" y="1801"/>
                    </a:cxn>
                    <a:cxn ang="0">
                      <a:pos x="837" y="1720"/>
                    </a:cxn>
                    <a:cxn ang="0">
                      <a:pos x="902" y="1678"/>
                    </a:cxn>
                    <a:cxn ang="0">
                      <a:pos x="933" y="1639"/>
                    </a:cxn>
                    <a:cxn ang="0">
                      <a:pos x="966" y="1597"/>
                    </a:cxn>
                    <a:cxn ang="0">
                      <a:pos x="966" y="1515"/>
                    </a:cxn>
                    <a:cxn ang="0">
                      <a:pos x="1030" y="1433"/>
                    </a:cxn>
                    <a:cxn ang="0">
                      <a:pos x="1094" y="1351"/>
                    </a:cxn>
                    <a:cxn ang="0">
                      <a:pos x="1094" y="1351"/>
                    </a:cxn>
                    <a:cxn ang="0">
                      <a:pos x="1159" y="1351"/>
                    </a:cxn>
                    <a:cxn ang="0">
                      <a:pos x="1159" y="1270"/>
                    </a:cxn>
                    <a:cxn ang="0">
                      <a:pos x="1159" y="1188"/>
                    </a:cxn>
                    <a:cxn ang="0">
                      <a:pos x="1190" y="1147"/>
                    </a:cxn>
                    <a:cxn ang="0">
                      <a:pos x="1223" y="1105"/>
                    </a:cxn>
                    <a:cxn ang="0">
                      <a:pos x="1255" y="1023"/>
                    </a:cxn>
                    <a:cxn ang="0">
                      <a:pos x="1255" y="942"/>
                    </a:cxn>
                    <a:cxn ang="0">
                      <a:pos x="1223" y="861"/>
                    </a:cxn>
                    <a:cxn ang="0">
                      <a:pos x="1127" y="778"/>
                    </a:cxn>
                    <a:cxn ang="0">
                      <a:pos x="1094" y="696"/>
                    </a:cxn>
                    <a:cxn ang="0">
                      <a:pos x="1094" y="614"/>
                    </a:cxn>
                    <a:cxn ang="0">
                      <a:pos x="1127" y="573"/>
                    </a:cxn>
                    <a:cxn ang="0">
                      <a:pos x="1190" y="533"/>
                    </a:cxn>
                  </a:cxnLst>
                  <a:rect l="0" t="0" r="r" b="b"/>
                  <a:pathLst>
                    <a:path w="1255" h="1843">
                      <a:moveTo>
                        <a:pt x="1190" y="533"/>
                      </a:moveTo>
                      <a:lnTo>
                        <a:pt x="1159" y="533"/>
                      </a:lnTo>
                      <a:lnTo>
                        <a:pt x="1159" y="492"/>
                      </a:lnTo>
                      <a:lnTo>
                        <a:pt x="1127" y="450"/>
                      </a:lnTo>
                      <a:lnTo>
                        <a:pt x="1094" y="450"/>
                      </a:lnTo>
                      <a:lnTo>
                        <a:pt x="1062" y="450"/>
                      </a:lnTo>
                      <a:lnTo>
                        <a:pt x="1062" y="409"/>
                      </a:lnTo>
                      <a:lnTo>
                        <a:pt x="1030" y="409"/>
                      </a:lnTo>
                      <a:lnTo>
                        <a:pt x="1030" y="450"/>
                      </a:lnTo>
                      <a:lnTo>
                        <a:pt x="997" y="450"/>
                      </a:lnTo>
                      <a:lnTo>
                        <a:pt x="997" y="409"/>
                      </a:lnTo>
                      <a:lnTo>
                        <a:pt x="966" y="409"/>
                      </a:lnTo>
                      <a:lnTo>
                        <a:pt x="966" y="368"/>
                      </a:lnTo>
                      <a:lnTo>
                        <a:pt x="933" y="368"/>
                      </a:lnTo>
                      <a:lnTo>
                        <a:pt x="902" y="368"/>
                      </a:lnTo>
                      <a:lnTo>
                        <a:pt x="902" y="327"/>
                      </a:lnTo>
                      <a:lnTo>
                        <a:pt x="869" y="327"/>
                      </a:lnTo>
                      <a:lnTo>
                        <a:pt x="805" y="206"/>
                      </a:lnTo>
                      <a:lnTo>
                        <a:pt x="708" y="82"/>
                      </a:lnTo>
                      <a:lnTo>
                        <a:pt x="676" y="0"/>
                      </a:lnTo>
                      <a:lnTo>
                        <a:pt x="548" y="450"/>
                      </a:lnTo>
                      <a:lnTo>
                        <a:pt x="451" y="450"/>
                      </a:lnTo>
                      <a:lnTo>
                        <a:pt x="388" y="533"/>
                      </a:lnTo>
                      <a:lnTo>
                        <a:pt x="322" y="737"/>
                      </a:lnTo>
                      <a:lnTo>
                        <a:pt x="451" y="696"/>
                      </a:lnTo>
                      <a:lnTo>
                        <a:pt x="451" y="1433"/>
                      </a:lnTo>
                      <a:lnTo>
                        <a:pt x="258" y="1433"/>
                      </a:lnTo>
                      <a:lnTo>
                        <a:pt x="0" y="1433"/>
                      </a:lnTo>
                      <a:lnTo>
                        <a:pt x="33" y="1515"/>
                      </a:lnTo>
                      <a:lnTo>
                        <a:pt x="33" y="1556"/>
                      </a:lnTo>
                      <a:lnTo>
                        <a:pt x="65" y="1556"/>
                      </a:lnTo>
                      <a:lnTo>
                        <a:pt x="65" y="1597"/>
                      </a:lnTo>
                      <a:lnTo>
                        <a:pt x="98" y="1597"/>
                      </a:lnTo>
                      <a:lnTo>
                        <a:pt x="258" y="1639"/>
                      </a:lnTo>
                      <a:lnTo>
                        <a:pt x="548" y="1761"/>
                      </a:lnTo>
                      <a:lnTo>
                        <a:pt x="773" y="1801"/>
                      </a:lnTo>
                      <a:lnTo>
                        <a:pt x="805" y="1801"/>
                      </a:lnTo>
                      <a:lnTo>
                        <a:pt x="805" y="1843"/>
                      </a:lnTo>
                      <a:lnTo>
                        <a:pt x="837" y="1843"/>
                      </a:lnTo>
                      <a:lnTo>
                        <a:pt x="869" y="1801"/>
                      </a:lnTo>
                      <a:lnTo>
                        <a:pt x="869" y="1761"/>
                      </a:lnTo>
                      <a:lnTo>
                        <a:pt x="837" y="1720"/>
                      </a:lnTo>
                      <a:lnTo>
                        <a:pt x="869" y="1678"/>
                      </a:lnTo>
                      <a:lnTo>
                        <a:pt x="902" y="1678"/>
                      </a:lnTo>
                      <a:lnTo>
                        <a:pt x="902" y="1639"/>
                      </a:lnTo>
                      <a:lnTo>
                        <a:pt x="933" y="1639"/>
                      </a:lnTo>
                      <a:lnTo>
                        <a:pt x="933" y="1597"/>
                      </a:lnTo>
                      <a:lnTo>
                        <a:pt x="966" y="1597"/>
                      </a:lnTo>
                      <a:lnTo>
                        <a:pt x="966" y="1556"/>
                      </a:lnTo>
                      <a:lnTo>
                        <a:pt x="966" y="1515"/>
                      </a:lnTo>
                      <a:lnTo>
                        <a:pt x="997" y="1475"/>
                      </a:lnTo>
                      <a:lnTo>
                        <a:pt x="1030" y="1433"/>
                      </a:lnTo>
                      <a:lnTo>
                        <a:pt x="1062" y="1392"/>
                      </a:lnTo>
                      <a:lnTo>
                        <a:pt x="1094" y="1351"/>
                      </a:lnTo>
                      <a:lnTo>
                        <a:pt x="1094" y="1392"/>
                      </a:lnTo>
                      <a:lnTo>
                        <a:pt x="1094" y="1351"/>
                      </a:lnTo>
                      <a:lnTo>
                        <a:pt x="1127" y="1351"/>
                      </a:lnTo>
                      <a:lnTo>
                        <a:pt x="1159" y="1351"/>
                      </a:lnTo>
                      <a:lnTo>
                        <a:pt x="1159" y="1311"/>
                      </a:lnTo>
                      <a:lnTo>
                        <a:pt x="1159" y="1270"/>
                      </a:lnTo>
                      <a:lnTo>
                        <a:pt x="1159" y="1228"/>
                      </a:lnTo>
                      <a:lnTo>
                        <a:pt x="1159" y="1188"/>
                      </a:lnTo>
                      <a:lnTo>
                        <a:pt x="1190" y="1188"/>
                      </a:lnTo>
                      <a:lnTo>
                        <a:pt x="1190" y="1147"/>
                      </a:lnTo>
                      <a:lnTo>
                        <a:pt x="1223" y="1147"/>
                      </a:lnTo>
                      <a:lnTo>
                        <a:pt x="1223" y="1105"/>
                      </a:lnTo>
                      <a:lnTo>
                        <a:pt x="1223" y="1065"/>
                      </a:lnTo>
                      <a:lnTo>
                        <a:pt x="1255" y="1023"/>
                      </a:lnTo>
                      <a:lnTo>
                        <a:pt x="1255" y="984"/>
                      </a:lnTo>
                      <a:lnTo>
                        <a:pt x="1255" y="942"/>
                      </a:lnTo>
                      <a:lnTo>
                        <a:pt x="1255" y="900"/>
                      </a:lnTo>
                      <a:lnTo>
                        <a:pt x="1223" y="861"/>
                      </a:lnTo>
                      <a:lnTo>
                        <a:pt x="1190" y="819"/>
                      </a:lnTo>
                      <a:lnTo>
                        <a:pt x="1127" y="778"/>
                      </a:lnTo>
                      <a:lnTo>
                        <a:pt x="1094" y="737"/>
                      </a:lnTo>
                      <a:lnTo>
                        <a:pt x="1094" y="696"/>
                      </a:lnTo>
                      <a:lnTo>
                        <a:pt x="1094" y="655"/>
                      </a:lnTo>
                      <a:lnTo>
                        <a:pt x="1094" y="614"/>
                      </a:lnTo>
                      <a:lnTo>
                        <a:pt x="1094" y="573"/>
                      </a:lnTo>
                      <a:lnTo>
                        <a:pt x="1127" y="573"/>
                      </a:lnTo>
                      <a:lnTo>
                        <a:pt x="1159" y="573"/>
                      </a:lnTo>
                      <a:lnTo>
                        <a:pt x="1190"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00" name="Freeform 346"/>
                <p:cNvSpPr>
                  <a:spLocks/>
                </p:cNvSpPr>
                <p:nvPr/>
              </p:nvSpPr>
              <p:spPr bwMode="auto">
                <a:xfrm>
                  <a:off x="2914" y="814"/>
                  <a:ext cx="387" cy="262"/>
                </a:xfrm>
                <a:custGeom>
                  <a:avLst/>
                  <a:gdLst/>
                  <a:ahLst/>
                  <a:cxnLst>
                    <a:cxn ang="0">
                      <a:pos x="932" y="205"/>
                    </a:cxn>
                    <a:cxn ang="0">
                      <a:pos x="771" y="370"/>
                    </a:cxn>
                    <a:cxn ang="0">
                      <a:pos x="611" y="452"/>
                    </a:cxn>
                    <a:cxn ang="0">
                      <a:pos x="547" y="533"/>
                    </a:cxn>
                    <a:cxn ang="0">
                      <a:pos x="481" y="697"/>
                    </a:cxn>
                    <a:cxn ang="0">
                      <a:pos x="257" y="861"/>
                    </a:cxn>
                    <a:cxn ang="0">
                      <a:pos x="257" y="1025"/>
                    </a:cxn>
                    <a:cxn ang="0">
                      <a:pos x="128" y="942"/>
                    </a:cxn>
                    <a:cxn ang="0">
                      <a:pos x="96" y="861"/>
                    </a:cxn>
                    <a:cxn ang="0">
                      <a:pos x="63" y="819"/>
                    </a:cxn>
                    <a:cxn ang="0">
                      <a:pos x="31" y="656"/>
                    </a:cxn>
                    <a:cxn ang="0">
                      <a:pos x="0" y="614"/>
                    </a:cxn>
                    <a:cxn ang="0">
                      <a:pos x="0" y="533"/>
                    </a:cxn>
                    <a:cxn ang="0">
                      <a:pos x="63" y="452"/>
                    </a:cxn>
                    <a:cxn ang="0">
                      <a:pos x="96" y="410"/>
                    </a:cxn>
                    <a:cxn ang="0">
                      <a:pos x="160" y="370"/>
                    </a:cxn>
                    <a:cxn ang="0">
                      <a:pos x="160" y="286"/>
                    </a:cxn>
                    <a:cxn ang="0">
                      <a:pos x="128" y="247"/>
                    </a:cxn>
                    <a:cxn ang="0">
                      <a:pos x="96" y="205"/>
                    </a:cxn>
                    <a:cxn ang="0">
                      <a:pos x="128" y="124"/>
                    </a:cxn>
                    <a:cxn ang="0">
                      <a:pos x="96" y="83"/>
                    </a:cxn>
                    <a:cxn ang="0">
                      <a:pos x="160" y="42"/>
                    </a:cxn>
                    <a:cxn ang="0">
                      <a:pos x="224" y="0"/>
                    </a:cxn>
                    <a:cxn ang="0">
                      <a:pos x="289" y="42"/>
                    </a:cxn>
                    <a:cxn ang="0">
                      <a:pos x="481" y="124"/>
                    </a:cxn>
                    <a:cxn ang="0">
                      <a:pos x="611" y="42"/>
                    </a:cxn>
                    <a:cxn ang="0">
                      <a:pos x="707" y="42"/>
                    </a:cxn>
                    <a:cxn ang="0">
                      <a:pos x="739" y="0"/>
                    </a:cxn>
                    <a:cxn ang="0">
                      <a:pos x="932" y="124"/>
                    </a:cxn>
                    <a:cxn ang="0">
                      <a:pos x="1029" y="124"/>
                    </a:cxn>
                    <a:cxn ang="0">
                      <a:pos x="1061" y="164"/>
                    </a:cxn>
                    <a:cxn ang="0">
                      <a:pos x="964" y="614"/>
                    </a:cxn>
                  </a:cxnLst>
                  <a:rect l="0" t="0" r="r" b="b"/>
                  <a:pathLst>
                    <a:path w="1092" h="1025">
                      <a:moveTo>
                        <a:pt x="964" y="614"/>
                      </a:moveTo>
                      <a:lnTo>
                        <a:pt x="932" y="205"/>
                      </a:lnTo>
                      <a:lnTo>
                        <a:pt x="771" y="205"/>
                      </a:lnTo>
                      <a:lnTo>
                        <a:pt x="771" y="370"/>
                      </a:lnTo>
                      <a:lnTo>
                        <a:pt x="611" y="370"/>
                      </a:lnTo>
                      <a:lnTo>
                        <a:pt x="611" y="452"/>
                      </a:lnTo>
                      <a:lnTo>
                        <a:pt x="578" y="452"/>
                      </a:lnTo>
                      <a:lnTo>
                        <a:pt x="547" y="533"/>
                      </a:lnTo>
                      <a:lnTo>
                        <a:pt x="481" y="533"/>
                      </a:lnTo>
                      <a:lnTo>
                        <a:pt x="481" y="697"/>
                      </a:lnTo>
                      <a:lnTo>
                        <a:pt x="257" y="697"/>
                      </a:lnTo>
                      <a:lnTo>
                        <a:pt x="257" y="861"/>
                      </a:lnTo>
                      <a:lnTo>
                        <a:pt x="257" y="942"/>
                      </a:lnTo>
                      <a:lnTo>
                        <a:pt x="257" y="1025"/>
                      </a:lnTo>
                      <a:lnTo>
                        <a:pt x="193" y="1025"/>
                      </a:lnTo>
                      <a:lnTo>
                        <a:pt x="128" y="942"/>
                      </a:lnTo>
                      <a:lnTo>
                        <a:pt x="128" y="902"/>
                      </a:lnTo>
                      <a:lnTo>
                        <a:pt x="96" y="861"/>
                      </a:lnTo>
                      <a:lnTo>
                        <a:pt x="96" y="819"/>
                      </a:lnTo>
                      <a:lnTo>
                        <a:pt x="63" y="819"/>
                      </a:lnTo>
                      <a:lnTo>
                        <a:pt x="31" y="697"/>
                      </a:lnTo>
                      <a:lnTo>
                        <a:pt x="31" y="656"/>
                      </a:lnTo>
                      <a:lnTo>
                        <a:pt x="0" y="656"/>
                      </a:lnTo>
                      <a:lnTo>
                        <a:pt x="0" y="614"/>
                      </a:lnTo>
                      <a:lnTo>
                        <a:pt x="0" y="575"/>
                      </a:lnTo>
                      <a:lnTo>
                        <a:pt x="0" y="533"/>
                      </a:lnTo>
                      <a:lnTo>
                        <a:pt x="31" y="491"/>
                      </a:lnTo>
                      <a:lnTo>
                        <a:pt x="63" y="452"/>
                      </a:lnTo>
                      <a:lnTo>
                        <a:pt x="31" y="410"/>
                      </a:lnTo>
                      <a:lnTo>
                        <a:pt x="96" y="410"/>
                      </a:lnTo>
                      <a:lnTo>
                        <a:pt x="128" y="370"/>
                      </a:lnTo>
                      <a:lnTo>
                        <a:pt x="160" y="370"/>
                      </a:lnTo>
                      <a:lnTo>
                        <a:pt x="160" y="328"/>
                      </a:lnTo>
                      <a:lnTo>
                        <a:pt x="160" y="286"/>
                      </a:lnTo>
                      <a:lnTo>
                        <a:pt x="128" y="286"/>
                      </a:lnTo>
                      <a:lnTo>
                        <a:pt x="128" y="247"/>
                      </a:lnTo>
                      <a:lnTo>
                        <a:pt x="96" y="247"/>
                      </a:lnTo>
                      <a:lnTo>
                        <a:pt x="96" y="205"/>
                      </a:lnTo>
                      <a:lnTo>
                        <a:pt x="128" y="164"/>
                      </a:lnTo>
                      <a:lnTo>
                        <a:pt x="128" y="124"/>
                      </a:lnTo>
                      <a:lnTo>
                        <a:pt x="128" y="83"/>
                      </a:lnTo>
                      <a:lnTo>
                        <a:pt x="96" y="83"/>
                      </a:lnTo>
                      <a:lnTo>
                        <a:pt x="96" y="42"/>
                      </a:lnTo>
                      <a:lnTo>
                        <a:pt x="160" y="42"/>
                      </a:lnTo>
                      <a:lnTo>
                        <a:pt x="193" y="42"/>
                      </a:lnTo>
                      <a:lnTo>
                        <a:pt x="224" y="0"/>
                      </a:lnTo>
                      <a:lnTo>
                        <a:pt x="257" y="0"/>
                      </a:lnTo>
                      <a:lnTo>
                        <a:pt x="289" y="42"/>
                      </a:lnTo>
                      <a:lnTo>
                        <a:pt x="385" y="124"/>
                      </a:lnTo>
                      <a:lnTo>
                        <a:pt x="481" y="124"/>
                      </a:lnTo>
                      <a:lnTo>
                        <a:pt x="514" y="124"/>
                      </a:lnTo>
                      <a:lnTo>
                        <a:pt x="611" y="42"/>
                      </a:lnTo>
                      <a:lnTo>
                        <a:pt x="642" y="42"/>
                      </a:lnTo>
                      <a:lnTo>
                        <a:pt x="707" y="42"/>
                      </a:lnTo>
                      <a:lnTo>
                        <a:pt x="739" y="42"/>
                      </a:lnTo>
                      <a:lnTo>
                        <a:pt x="739" y="0"/>
                      </a:lnTo>
                      <a:lnTo>
                        <a:pt x="868" y="83"/>
                      </a:lnTo>
                      <a:lnTo>
                        <a:pt x="932" y="124"/>
                      </a:lnTo>
                      <a:lnTo>
                        <a:pt x="964" y="124"/>
                      </a:lnTo>
                      <a:lnTo>
                        <a:pt x="1029" y="124"/>
                      </a:lnTo>
                      <a:lnTo>
                        <a:pt x="1061" y="124"/>
                      </a:lnTo>
                      <a:lnTo>
                        <a:pt x="1061" y="164"/>
                      </a:lnTo>
                      <a:lnTo>
                        <a:pt x="1092" y="164"/>
                      </a:lnTo>
                      <a:lnTo>
                        <a:pt x="964"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01" name="Freeform 347"/>
                <p:cNvSpPr>
                  <a:spLocks/>
                </p:cNvSpPr>
                <p:nvPr/>
              </p:nvSpPr>
              <p:spPr bwMode="auto">
                <a:xfrm>
                  <a:off x="1821" y="1371"/>
                  <a:ext cx="524" cy="589"/>
                </a:xfrm>
                <a:custGeom>
                  <a:avLst/>
                  <a:gdLst/>
                  <a:ahLst/>
                  <a:cxnLst>
                    <a:cxn ang="0">
                      <a:pos x="1125" y="2253"/>
                    </a:cxn>
                    <a:cxn ang="0">
                      <a:pos x="1125" y="2211"/>
                    </a:cxn>
                    <a:cxn ang="0">
                      <a:pos x="996" y="2171"/>
                    </a:cxn>
                    <a:cxn ang="0">
                      <a:pos x="836" y="2253"/>
                    </a:cxn>
                    <a:cxn ang="0">
                      <a:pos x="643" y="2294"/>
                    </a:cxn>
                    <a:cxn ang="0">
                      <a:pos x="578" y="2253"/>
                    </a:cxn>
                    <a:cxn ang="0">
                      <a:pos x="578" y="2211"/>
                    </a:cxn>
                    <a:cxn ang="0">
                      <a:pos x="578" y="2171"/>
                    </a:cxn>
                    <a:cxn ang="0">
                      <a:pos x="611" y="2171"/>
                    </a:cxn>
                    <a:cxn ang="0">
                      <a:pos x="611" y="2130"/>
                    </a:cxn>
                    <a:cxn ang="0">
                      <a:pos x="643" y="1966"/>
                    </a:cxn>
                    <a:cxn ang="0">
                      <a:pos x="643" y="1925"/>
                    </a:cxn>
                    <a:cxn ang="0">
                      <a:pos x="675" y="1475"/>
                    </a:cxn>
                    <a:cxn ang="0">
                      <a:pos x="643" y="1475"/>
                    </a:cxn>
                    <a:cxn ang="0">
                      <a:pos x="611" y="1475"/>
                    </a:cxn>
                    <a:cxn ang="0">
                      <a:pos x="611" y="1433"/>
                    </a:cxn>
                    <a:cxn ang="0">
                      <a:pos x="449" y="1475"/>
                    </a:cxn>
                    <a:cxn ang="0">
                      <a:pos x="0" y="1516"/>
                    </a:cxn>
                    <a:cxn ang="0">
                      <a:pos x="32" y="1352"/>
                    </a:cxn>
                    <a:cxn ang="0">
                      <a:pos x="64" y="1271"/>
                    </a:cxn>
                    <a:cxn ang="0">
                      <a:pos x="64" y="1188"/>
                    </a:cxn>
                    <a:cxn ang="0">
                      <a:pos x="64" y="1147"/>
                    </a:cxn>
                    <a:cxn ang="0">
                      <a:pos x="97" y="1106"/>
                    </a:cxn>
                    <a:cxn ang="0">
                      <a:pos x="128" y="1025"/>
                    </a:cxn>
                    <a:cxn ang="0">
                      <a:pos x="128" y="983"/>
                    </a:cxn>
                    <a:cxn ang="0">
                      <a:pos x="128" y="944"/>
                    </a:cxn>
                    <a:cxn ang="0">
                      <a:pos x="128" y="902"/>
                    </a:cxn>
                    <a:cxn ang="0">
                      <a:pos x="161" y="860"/>
                    </a:cxn>
                    <a:cxn ang="0">
                      <a:pos x="161" y="820"/>
                    </a:cxn>
                    <a:cxn ang="0">
                      <a:pos x="161" y="778"/>
                    </a:cxn>
                    <a:cxn ang="0">
                      <a:pos x="192" y="778"/>
                    </a:cxn>
                    <a:cxn ang="0">
                      <a:pos x="192" y="697"/>
                    </a:cxn>
                    <a:cxn ang="0">
                      <a:pos x="225" y="697"/>
                    </a:cxn>
                    <a:cxn ang="0">
                      <a:pos x="257" y="655"/>
                    </a:cxn>
                    <a:cxn ang="0">
                      <a:pos x="289" y="616"/>
                    </a:cxn>
                    <a:cxn ang="0">
                      <a:pos x="321" y="616"/>
                    </a:cxn>
                    <a:cxn ang="0">
                      <a:pos x="321" y="574"/>
                    </a:cxn>
                    <a:cxn ang="0">
                      <a:pos x="515" y="410"/>
                    </a:cxn>
                    <a:cxn ang="0">
                      <a:pos x="675" y="0"/>
                    </a:cxn>
                    <a:cxn ang="0">
                      <a:pos x="1479" y="0"/>
                    </a:cxn>
                    <a:cxn ang="0">
                      <a:pos x="1286" y="328"/>
                    </a:cxn>
                    <a:cxn ang="0">
                      <a:pos x="1029" y="778"/>
                    </a:cxn>
                    <a:cxn ang="0">
                      <a:pos x="1286" y="1066"/>
                    </a:cxn>
                    <a:cxn ang="0">
                      <a:pos x="1318" y="1025"/>
                    </a:cxn>
                    <a:cxn ang="0">
                      <a:pos x="1286" y="1147"/>
                    </a:cxn>
                    <a:cxn ang="0">
                      <a:pos x="1157" y="1311"/>
                    </a:cxn>
                    <a:cxn ang="0">
                      <a:pos x="1157" y="1433"/>
                    </a:cxn>
                    <a:cxn ang="0">
                      <a:pos x="1157" y="1803"/>
                    </a:cxn>
                    <a:cxn ang="0">
                      <a:pos x="1125" y="2171"/>
                    </a:cxn>
                    <a:cxn ang="0">
                      <a:pos x="1125" y="2253"/>
                    </a:cxn>
                  </a:cxnLst>
                  <a:rect l="0" t="0" r="r" b="b"/>
                  <a:pathLst>
                    <a:path w="1479" h="2294">
                      <a:moveTo>
                        <a:pt x="1125" y="2253"/>
                      </a:moveTo>
                      <a:lnTo>
                        <a:pt x="1125" y="2211"/>
                      </a:lnTo>
                      <a:lnTo>
                        <a:pt x="996" y="2171"/>
                      </a:lnTo>
                      <a:lnTo>
                        <a:pt x="836" y="2253"/>
                      </a:lnTo>
                      <a:lnTo>
                        <a:pt x="643" y="2294"/>
                      </a:lnTo>
                      <a:lnTo>
                        <a:pt x="578" y="2253"/>
                      </a:lnTo>
                      <a:lnTo>
                        <a:pt x="578" y="2211"/>
                      </a:lnTo>
                      <a:lnTo>
                        <a:pt x="578" y="2171"/>
                      </a:lnTo>
                      <a:lnTo>
                        <a:pt x="611" y="2171"/>
                      </a:lnTo>
                      <a:lnTo>
                        <a:pt x="611" y="2130"/>
                      </a:lnTo>
                      <a:lnTo>
                        <a:pt x="643" y="1966"/>
                      </a:lnTo>
                      <a:lnTo>
                        <a:pt x="643" y="1925"/>
                      </a:lnTo>
                      <a:lnTo>
                        <a:pt x="675" y="1475"/>
                      </a:lnTo>
                      <a:lnTo>
                        <a:pt x="643" y="1475"/>
                      </a:lnTo>
                      <a:lnTo>
                        <a:pt x="611" y="1475"/>
                      </a:lnTo>
                      <a:lnTo>
                        <a:pt x="611" y="1433"/>
                      </a:lnTo>
                      <a:lnTo>
                        <a:pt x="449" y="1475"/>
                      </a:lnTo>
                      <a:lnTo>
                        <a:pt x="0" y="1516"/>
                      </a:lnTo>
                      <a:lnTo>
                        <a:pt x="32" y="1352"/>
                      </a:lnTo>
                      <a:lnTo>
                        <a:pt x="64" y="1271"/>
                      </a:lnTo>
                      <a:lnTo>
                        <a:pt x="64" y="1188"/>
                      </a:lnTo>
                      <a:lnTo>
                        <a:pt x="64" y="1147"/>
                      </a:lnTo>
                      <a:lnTo>
                        <a:pt x="97" y="1106"/>
                      </a:lnTo>
                      <a:lnTo>
                        <a:pt x="128" y="1025"/>
                      </a:lnTo>
                      <a:lnTo>
                        <a:pt x="128" y="983"/>
                      </a:lnTo>
                      <a:lnTo>
                        <a:pt x="128" y="944"/>
                      </a:lnTo>
                      <a:lnTo>
                        <a:pt x="128" y="902"/>
                      </a:lnTo>
                      <a:lnTo>
                        <a:pt x="161" y="860"/>
                      </a:lnTo>
                      <a:lnTo>
                        <a:pt x="161" y="820"/>
                      </a:lnTo>
                      <a:lnTo>
                        <a:pt x="161" y="778"/>
                      </a:lnTo>
                      <a:lnTo>
                        <a:pt x="192" y="778"/>
                      </a:lnTo>
                      <a:lnTo>
                        <a:pt x="192" y="697"/>
                      </a:lnTo>
                      <a:lnTo>
                        <a:pt x="225" y="697"/>
                      </a:lnTo>
                      <a:lnTo>
                        <a:pt x="257" y="655"/>
                      </a:lnTo>
                      <a:lnTo>
                        <a:pt x="289" y="616"/>
                      </a:lnTo>
                      <a:lnTo>
                        <a:pt x="321" y="616"/>
                      </a:lnTo>
                      <a:lnTo>
                        <a:pt x="321" y="574"/>
                      </a:lnTo>
                      <a:lnTo>
                        <a:pt x="515" y="410"/>
                      </a:lnTo>
                      <a:lnTo>
                        <a:pt x="675" y="0"/>
                      </a:lnTo>
                      <a:lnTo>
                        <a:pt x="1479" y="0"/>
                      </a:lnTo>
                      <a:lnTo>
                        <a:pt x="1286" y="328"/>
                      </a:lnTo>
                      <a:lnTo>
                        <a:pt x="1029" y="778"/>
                      </a:lnTo>
                      <a:lnTo>
                        <a:pt x="1286" y="1066"/>
                      </a:lnTo>
                      <a:lnTo>
                        <a:pt x="1318" y="1025"/>
                      </a:lnTo>
                      <a:lnTo>
                        <a:pt x="1286" y="1147"/>
                      </a:lnTo>
                      <a:lnTo>
                        <a:pt x="1157" y="1311"/>
                      </a:lnTo>
                      <a:lnTo>
                        <a:pt x="1157" y="1433"/>
                      </a:lnTo>
                      <a:lnTo>
                        <a:pt x="1157" y="1803"/>
                      </a:lnTo>
                      <a:lnTo>
                        <a:pt x="1125" y="2171"/>
                      </a:lnTo>
                      <a:lnTo>
                        <a:pt x="1125" y="225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02" name="Freeform 348"/>
                <p:cNvSpPr>
                  <a:spLocks/>
                </p:cNvSpPr>
                <p:nvPr/>
              </p:nvSpPr>
              <p:spPr bwMode="auto">
                <a:xfrm>
                  <a:off x="2184" y="1371"/>
                  <a:ext cx="252" cy="273"/>
                </a:xfrm>
                <a:custGeom>
                  <a:avLst/>
                  <a:gdLst/>
                  <a:ahLst/>
                  <a:cxnLst>
                    <a:cxn ang="0">
                      <a:pos x="611" y="655"/>
                    </a:cxn>
                    <a:cxn ang="0">
                      <a:pos x="515" y="779"/>
                    </a:cxn>
                    <a:cxn ang="0">
                      <a:pos x="386" y="902"/>
                    </a:cxn>
                    <a:cxn ang="0">
                      <a:pos x="289" y="1025"/>
                    </a:cxn>
                    <a:cxn ang="0">
                      <a:pos x="258" y="1066"/>
                    </a:cxn>
                    <a:cxn ang="0">
                      <a:pos x="0" y="779"/>
                    </a:cxn>
                    <a:cxn ang="0">
                      <a:pos x="258" y="328"/>
                    </a:cxn>
                    <a:cxn ang="0">
                      <a:pos x="450" y="0"/>
                    </a:cxn>
                    <a:cxn ang="0">
                      <a:pos x="547" y="164"/>
                    </a:cxn>
                    <a:cxn ang="0">
                      <a:pos x="709" y="369"/>
                    </a:cxn>
                    <a:cxn ang="0">
                      <a:pos x="611" y="655"/>
                    </a:cxn>
                  </a:cxnLst>
                  <a:rect l="0" t="0" r="r" b="b"/>
                  <a:pathLst>
                    <a:path w="709" h="1066">
                      <a:moveTo>
                        <a:pt x="611" y="655"/>
                      </a:moveTo>
                      <a:lnTo>
                        <a:pt x="515" y="779"/>
                      </a:lnTo>
                      <a:lnTo>
                        <a:pt x="386" y="902"/>
                      </a:lnTo>
                      <a:lnTo>
                        <a:pt x="289" y="1025"/>
                      </a:lnTo>
                      <a:lnTo>
                        <a:pt x="258" y="1066"/>
                      </a:lnTo>
                      <a:lnTo>
                        <a:pt x="0" y="779"/>
                      </a:lnTo>
                      <a:lnTo>
                        <a:pt x="258" y="328"/>
                      </a:lnTo>
                      <a:lnTo>
                        <a:pt x="450" y="0"/>
                      </a:lnTo>
                      <a:lnTo>
                        <a:pt x="547" y="164"/>
                      </a:lnTo>
                      <a:lnTo>
                        <a:pt x="709" y="369"/>
                      </a:lnTo>
                      <a:lnTo>
                        <a:pt x="611"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03" name="Freeform 349"/>
                <p:cNvSpPr>
                  <a:spLocks/>
                </p:cNvSpPr>
                <p:nvPr/>
              </p:nvSpPr>
              <p:spPr bwMode="auto">
                <a:xfrm>
                  <a:off x="2615" y="709"/>
                  <a:ext cx="273" cy="120"/>
                </a:xfrm>
                <a:custGeom>
                  <a:avLst/>
                  <a:gdLst/>
                  <a:ahLst/>
                  <a:cxnLst>
                    <a:cxn ang="0">
                      <a:pos x="326" y="452"/>
                    </a:cxn>
                    <a:cxn ang="0">
                      <a:pos x="293" y="407"/>
                    </a:cxn>
                    <a:cxn ang="0">
                      <a:pos x="195" y="326"/>
                    </a:cxn>
                    <a:cxn ang="0">
                      <a:pos x="68" y="245"/>
                    </a:cxn>
                    <a:cxn ang="0">
                      <a:pos x="34" y="201"/>
                    </a:cxn>
                    <a:cxn ang="0">
                      <a:pos x="0" y="199"/>
                    </a:cxn>
                    <a:cxn ang="0">
                      <a:pos x="0" y="162"/>
                    </a:cxn>
                    <a:cxn ang="0">
                      <a:pos x="326" y="40"/>
                    </a:cxn>
                    <a:cxn ang="0">
                      <a:pos x="582" y="0"/>
                    </a:cxn>
                    <a:cxn ang="0">
                      <a:pos x="618" y="45"/>
                    </a:cxn>
                    <a:cxn ang="0">
                      <a:pos x="679" y="201"/>
                    </a:cxn>
                    <a:cxn ang="0">
                      <a:pos x="771" y="322"/>
                    </a:cxn>
                    <a:cxn ang="0">
                      <a:pos x="740" y="319"/>
                    </a:cxn>
                    <a:cxn ang="0">
                      <a:pos x="708" y="316"/>
                    </a:cxn>
                    <a:cxn ang="0">
                      <a:pos x="668" y="303"/>
                    </a:cxn>
                    <a:cxn ang="0">
                      <a:pos x="630" y="287"/>
                    </a:cxn>
                    <a:cxn ang="0">
                      <a:pos x="591" y="279"/>
                    </a:cxn>
                    <a:cxn ang="0">
                      <a:pos x="538" y="287"/>
                    </a:cxn>
                    <a:cxn ang="0">
                      <a:pos x="493" y="305"/>
                    </a:cxn>
                    <a:cxn ang="0">
                      <a:pos x="468" y="326"/>
                    </a:cxn>
                    <a:cxn ang="0">
                      <a:pos x="451" y="359"/>
                    </a:cxn>
                    <a:cxn ang="0">
                      <a:pos x="427" y="412"/>
                    </a:cxn>
                    <a:cxn ang="0">
                      <a:pos x="403" y="449"/>
                    </a:cxn>
                    <a:cxn ang="0">
                      <a:pos x="384" y="465"/>
                    </a:cxn>
                    <a:cxn ang="0">
                      <a:pos x="358" y="469"/>
                    </a:cxn>
                    <a:cxn ang="0">
                      <a:pos x="330" y="458"/>
                    </a:cxn>
                    <a:cxn ang="0">
                      <a:pos x="326" y="452"/>
                    </a:cxn>
                  </a:cxnLst>
                  <a:rect l="0" t="0" r="r" b="b"/>
                  <a:pathLst>
                    <a:path w="771" h="469">
                      <a:moveTo>
                        <a:pt x="326" y="452"/>
                      </a:moveTo>
                      <a:lnTo>
                        <a:pt x="293" y="407"/>
                      </a:lnTo>
                      <a:lnTo>
                        <a:pt x="195" y="326"/>
                      </a:lnTo>
                      <a:lnTo>
                        <a:pt x="68" y="245"/>
                      </a:lnTo>
                      <a:lnTo>
                        <a:pt x="34" y="201"/>
                      </a:lnTo>
                      <a:lnTo>
                        <a:pt x="0" y="199"/>
                      </a:lnTo>
                      <a:lnTo>
                        <a:pt x="0" y="162"/>
                      </a:lnTo>
                      <a:lnTo>
                        <a:pt x="326" y="40"/>
                      </a:lnTo>
                      <a:lnTo>
                        <a:pt x="582" y="0"/>
                      </a:lnTo>
                      <a:lnTo>
                        <a:pt x="618" y="45"/>
                      </a:lnTo>
                      <a:lnTo>
                        <a:pt x="679" y="201"/>
                      </a:lnTo>
                      <a:lnTo>
                        <a:pt x="771" y="322"/>
                      </a:lnTo>
                      <a:lnTo>
                        <a:pt x="740" y="319"/>
                      </a:lnTo>
                      <a:lnTo>
                        <a:pt x="708" y="316"/>
                      </a:lnTo>
                      <a:lnTo>
                        <a:pt x="668" y="303"/>
                      </a:lnTo>
                      <a:lnTo>
                        <a:pt x="630" y="287"/>
                      </a:lnTo>
                      <a:lnTo>
                        <a:pt x="591" y="279"/>
                      </a:lnTo>
                      <a:lnTo>
                        <a:pt x="538" y="287"/>
                      </a:lnTo>
                      <a:lnTo>
                        <a:pt x="493" y="305"/>
                      </a:lnTo>
                      <a:lnTo>
                        <a:pt x="468" y="326"/>
                      </a:lnTo>
                      <a:lnTo>
                        <a:pt x="451" y="359"/>
                      </a:lnTo>
                      <a:lnTo>
                        <a:pt x="427" y="412"/>
                      </a:lnTo>
                      <a:lnTo>
                        <a:pt x="403" y="449"/>
                      </a:lnTo>
                      <a:lnTo>
                        <a:pt x="384" y="465"/>
                      </a:lnTo>
                      <a:lnTo>
                        <a:pt x="358" y="469"/>
                      </a:lnTo>
                      <a:lnTo>
                        <a:pt x="330" y="458"/>
                      </a:lnTo>
                      <a:lnTo>
                        <a:pt x="326" y="45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04" name="Freeform 350"/>
                <p:cNvSpPr>
                  <a:spLocks/>
                </p:cNvSpPr>
                <p:nvPr/>
              </p:nvSpPr>
              <p:spPr bwMode="auto">
                <a:xfrm>
                  <a:off x="3176" y="852"/>
                  <a:ext cx="307" cy="216"/>
                </a:xfrm>
                <a:custGeom>
                  <a:avLst/>
                  <a:gdLst/>
                  <a:ahLst/>
                  <a:cxnLst>
                    <a:cxn ang="0">
                      <a:pos x="128" y="761"/>
                    </a:cxn>
                    <a:cxn ang="0">
                      <a:pos x="125" y="699"/>
                    </a:cxn>
                    <a:cxn ang="0">
                      <a:pos x="0" y="738"/>
                    </a:cxn>
                    <a:cxn ang="0">
                      <a:pos x="64" y="534"/>
                    </a:cxn>
                    <a:cxn ang="0">
                      <a:pos x="135" y="449"/>
                    </a:cxn>
                    <a:cxn ang="0">
                      <a:pos x="225" y="449"/>
                    </a:cxn>
                    <a:cxn ang="0">
                      <a:pos x="356" y="0"/>
                    </a:cxn>
                    <a:cxn ang="0">
                      <a:pos x="384" y="82"/>
                    </a:cxn>
                    <a:cxn ang="0">
                      <a:pos x="485" y="209"/>
                    </a:cxn>
                    <a:cxn ang="0">
                      <a:pos x="546" y="323"/>
                    </a:cxn>
                    <a:cxn ang="0">
                      <a:pos x="580" y="323"/>
                    </a:cxn>
                    <a:cxn ang="0">
                      <a:pos x="588" y="369"/>
                    </a:cxn>
                    <a:cxn ang="0">
                      <a:pos x="644" y="369"/>
                    </a:cxn>
                    <a:cxn ang="0">
                      <a:pos x="644" y="408"/>
                    </a:cxn>
                    <a:cxn ang="0">
                      <a:pos x="674" y="408"/>
                    </a:cxn>
                    <a:cxn ang="0">
                      <a:pos x="679" y="447"/>
                    </a:cxn>
                    <a:cxn ang="0">
                      <a:pos x="709" y="447"/>
                    </a:cxn>
                    <a:cxn ang="0">
                      <a:pos x="711" y="406"/>
                    </a:cxn>
                    <a:cxn ang="0">
                      <a:pos x="741" y="404"/>
                    </a:cxn>
                    <a:cxn ang="0">
                      <a:pos x="742" y="449"/>
                    </a:cxn>
                    <a:cxn ang="0">
                      <a:pos x="801" y="449"/>
                    </a:cxn>
                    <a:cxn ang="0">
                      <a:pos x="838" y="494"/>
                    </a:cxn>
                    <a:cxn ang="0">
                      <a:pos x="839" y="529"/>
                    </a:cxn>
                    <a:cxn ang="0">
                      <a:pos x="869" y="529"/>
                    </a:cxn>
                    <a:cxn ang="0">
                      <a:pos x="842" y="574"/>
                    </a:cxn>
                    <a:cxn ang="0">
                      <a:pos x="773" y="574"/>
                    </a:cxn>
                    <a:cxn ang="0">
                      <a:pos x="768" y="734"/>
                    </a:cxn>
                    <a:cxn ang="0">
                      <a:pos x="809" y="784"/>
                    </a:cxn>
                    <a:cxn ang="0">
                      <a:pos x="842" y="801"/>
                    </a:cxn>
                    <a:cxn ang="0">
                      <a:pos x="822" y="821"/>
                    </a:cxn>
                    <a:cxn ang="0">
                      <a:pos x="790" y="824"/>
                    </a:cxn>
                    <a:cxn ang="0">
                      <a:pos x="758" y="812"/>
                    </a:cxn>
                    <a:cxn ang="0">
                      <a:pos x="736" y="795"/>
                    </a:cxn>
                    <a:cxn ang="0">
                      <a:pos x="699" y="786"/>
                    </a:cxn>
                    <a:cxn ang="0">
                      <a:pos x="670" y="795"/>
                    </a:cxn>
                    <a:cxn ang="0">
                      <a:pos x="650" y="812"/>
                    </a:cxn>
                    <a:cxn ang="0">
                      <a:pos x="625" y="835"/>
                    </a:cxn>
                    <a:cxn ang="0">
                      <a:pos x="595" y="840"/>
                    </a:cxn>
                    <a:cxn ang="0">
                      <a:pos x="558" y="832"/>
                    </a:cxn>
                    <a:cxn ang="0">
                      <a:pos x="501" y="821"/>
                    </a:cxn>
                    <a:cxn ang="0">
                      <a:pos x="128" y="761"/>
                    </a:cxn>
                  </a:cxnLst>
                  <a:rect l="0" t="0" r="r" b="b"/>
                  <a:pathLst>
                    <a:path w="869" h="840">
                      <a:moveTo>
                        <a:pt x="128" y="761"/>
                      </a:moveTo>
                      <a:lnTo>
                        <a:pt x="125" y="699"/>
                      </a:lnTo>
                      <a:lnTo>
                        <a:pt x="0" y="738"/>
                      </a:lnTo>
                      <a:lnTo>
                        <a:pt x="64" y="534"/>
                      </a:lnTo>
                      <a:lnTo>
                        <a:pt x="135" y="449"/>
                      </a:lnTo>
                      <a:lnTo>
                        <a:pt x="225" y="449"/>
                      </a:lnTo>
                      <a:lnTo>
                        <a:pt x="356" y="0"/>
                      </a:lnTo>
                      <a:lnTo>
                        <a:pt x="384" y="82"/>
                      </a:lnTo>
                      <a:lnTo>
                        <a:pt x="485" y="209"/>
                      </a:lnTo>
                      <a:lnTo>
                        <a:pt x="546" y="323"/>
                      </a:lnTo>
                      <a:lnTo>
                        <a:pt x="580" y="323"/>
                      </a:lnTo>
                      <a:lnTo>
                        <a:pt x="588" y="369"/>
                      </a:lnTo>
                      <a:lnTo>
                        <a:pt x="644" y="369"/>
                      </a:lnTo>
                      <a:lnTo>
                        <a:pt x="644" y="408"/>
                      </a:lnTo>
                      <a:lnTo>
                        <a:pt x="674" y="408"/>
                      </a:lnTo>
                      <a:lnTo>
                        <a:pt x="679" y="447"/>
                      </a:lnTo>
                      <a:lnTo>
                        <a:pt x="709" y="447"/>
                      </a:lnTo>
                      <a:lnTo>
                        <a:pt x="711" y="406"/>
                      </a:lnTo>
                      <a:lnTo>
                        <a:pt x="741" y="404"/>
                      </a:lnTo>
                      <a:lnTo>
                        <a:pt x="742" y="449"/>
                      </a:lnTo>
                      <a:lnTo>
                        <a:pt x="801" y="449"/>
                      </a:lnTo>
                      <a:lnTo>
                        <a:pt x="838" y="494"/>
                      </a:lnTo>
                      <a:lnTo>
                        <a:pt x="839" y="529"/>
                      </a:lnTo>
                      <a:lnTo>
                        <a:pt x="869" y="529"/>
                      </a:lnTo>
                      <a:lnTo>
                        <a:pt x="842" y="574"/>
                      </a:lnTo>
                      <a:lnTo>
                        <a:pt x="773" y="574"/>
                      </a:lnTo>
                      <a:lnTo>
                        <a:pt x="768" y="734"/>
                      </a:lnTo>
                      <a:lnTo>
                        <a:pt x="809" y="784"/>
                      </a:lnTo>
                      <a:lnTo>
                        <a:pt x="842" y="801"/>
                      </a:lnTo>
                      <a:lnTo>
                        <a:pt x="822" y="821"/>
                      </a:lnTo>
                      <a:lnTo>
                        <a:pt x="790" y="824"/>
                      </a:lnTo>
                      <a:lnTo>
                        <a:pt x="758" y="812"/>
                      </a:lnTo>
                      <a:lnTo>
                        <a:pt x="736" y="795"/>
                      </a:lnTo>
                      <a:lnTo>
                        <a:pt x="699" y="786"/>
                      </a:lnTo>
                      <a:lnTo>
                        <a:pt x="670" y="795"/>
                      </a:lnTo>
                      <a:lnTo>
                        <a:pt x="650" y="812"/>
                      </a:lnTo>
                      <a:lnTo>
                        <a:pt x="625" y="835"/>
                      </a:lnTo>
                      <a:lnTo>
                        <a:pt x="595" y="840"/>
                      </a:lnTo>
                      <a:lnTo>
                        <a:pt x="558" y="832"/>
                      </a:lnTo>
                      <a:lnTo>
                        <a:pt x="501" y="821"/>
                      </a:lnTo>
                      <a:lnTo>
                        <a:pt x="128" y="761"/>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nvGrpSpPr>
          <p:cNvPr id="105" name="Group 351"/>
          <p:cNvGrpSpPr>
            <a:grpSpLocks/>
          </p:cNvGrpSpPr>
          <p:nvPr/>
        </p:nvGrpSpPr>
        <p:grpSpPr bwMode="auto">
          <a:xfrm>
            <a:off x="4389772" y="1848145"/>
            <a:ext cx="4754228" cy="3625633"/>
            <a:chOff x="3312" y="960"/>
            <a:chExt cx="2335" cy="1715"/>
          </a:xfrm>
          <a:solidFill>
            <a:schemeClr val="accent1">
              <a:lumMod val="40000"/>
              <a:lumOff val="60000"/>
            </a:schemeClr>
          </a:solidFill>
        </p:grpSpPr>
        <p:sp>
          <p:nvSpPr>
            <p:cNvPr id="106" name="Freeform 352"/>
            <p:cNvSpPr>
              <a:spLocks/>
            </p:cNvSpPr>
            <p:nvPr/>
          </p:nvSpPr>
          <p:spPr bwMode="auto">
            <a:xfrm>
              <a:off x="3677" y="1696"/>
              <a:ext cx="366" cy="183"/>
            </a:xfrm>
            <a:custGeom>
              <a:avLst/>
              <a:gdLst/>
              <a:ahLst/>
              <a:cxnLst>
                <a:cxn ang="0">
                  <a:pos x="0" y="230"/>
                </a:cxn>
                <a:cxn ang="0">
                  <a:pos x="48" y="45"/>
                </a:cxn>
                <a:cxn ang="0">
                  <a:pos x="69" y="8"/>
                </a:cxn>
                <a:cxn ang="0">
                  <a:pos x="106" y="0"/>
                </a:cxn>
                <a:cxn ang="0">
                  <a:pos x="210" y="13"/>
                </a:cxn>
                <a:cxn ang="0">
                  <a:pos x="280" y="35"/>
                </a:cxn>
                <a:cxn ang="0">
                  <a:pos x="340" y="45"/>
                </a:cxn>
                <a:cxn ang="0">
                  <a:pos x="457" y="45"/>
                </a:cxn>
                <a:cxn ang="0">
                  <a:pos x="530" y="45"/>
                </a:cxn>
                <a:cxn ang="0">
                  <a:pos x="614" y="63"/>
                </a:cxn>
                <a:cxn ang="0">
                  <a:pos x="675" y="91"/>
                </a:cxn>
                <a:cxn ang="0">
                  <a:pos x="744" y="130"/>
                </a:cxn>
                <a:cxn ang="0">
                  <a:pos x="799" y="130"/>
                </a:cxn>
                <a:cxn ang="0">
                  <a:pos x="835" y="108"/>
                </a:cxn>
                <a:cxn ang="0">
                  <a:pos x="900" y="76"/>
                </a:cxn>
                <a:cxn ang="0">
                  <a:pos x="941" y="72"/>
                </a:cxn>
                <a:cxn ang="0">
                  <a:pos x="979" y="67"/>
                </a:cxn>
                <a:cxn ang="0">
                  <a:pos x="1031" y="27"/>
                </a:cxn>
                <a:cxn ang="0">
                  <a:pos x="1005" y="94"/>
                </a:cxn>
                <a:cxn ang="0">
                  <a:pos x="998" y="166"/>
                </a:cxn>
                <a:cxn ang="0">
                  <a:pos x="955" y="414"/>
                </a:cxn>
                <a:cxn ang="0">
                  <a:pos x="936" y="513"/>
                </a:cxn>
                <a:cxn ang="0">
                  <a:pos x="968" y="639"/>
                </a:cxn>
                <a:cxn ang="0">
                  <a:pos x="908" y="715"/>
                </a:cxn>
                <a:cxn ang="0">
                  <a:pos x="895" y="715"/>
                </a:cxn>
                <a:cxn ang="0">
                  <a:pos x="878" y="683"/>
                </a:cxn>
                <a:cxn ang="0">
                  <a:pos x="805" y="683"/>
                </a:cxn>
                <a:cxn ang="0">
                  <a:pos x="784" y="639"/>
                </a:cxn>
                <a:cxn ang="0">
                  <a:pos x="711" y="639"/>
                </a:cxn>
                <a:cxn ang="0">
                  <a:pos x="711" y="594"/>
                </a:cxn>
                <a:cxn ang="0">
                  <a:pos x="682" y="594"/>
                </a:cxn>
                <a:cxn ang="0">
                  <a:pos x="675" y="544"/>
                </a:cxn>
                <a:cxn ang="0">
                  <a:pos x="610" y="468"/>
                </a:cxn>
                <a:cxn ang="0">
                  <a:pos x="526" y="431"/>
                </a:cxn>
                <a:cxn ang="0">
                  <a:pos x="425" y="382"/>
                </a:cxn>
                <a:cxn ang="0">
                  <a:pos x="381" y="359"/>
                </a:cxn>
                <a:cxn ang="0">
                  <a:pos x="280" y="327"/>
                </a:cxn>
                <a:cxn ang="0">
                  <a:pos x="232" y="315"/>
                </a:cxn>
                <a:cxn ang="0">
                  <a:pos x="200" y="260"/>
                </a:cxn>
                <a:cxn ang="0">
                  <a:pos x="171" y="266"/>
                </a:cxn>
                <a:cxn ang="0">
                  <a:pos x="146" y="305"/>
                </a:cxn>
                <a:cxn ang="0">
                  <a:pos x="62" y="305"/>
                </a:cxn>
                <a:cxn ang="0">
                  <a:pos x="3" y="224"/>
                </a:cxn>
                <a:cxn ang="0">
                  <a:pos x="0" y="230"/>
                </a:cxn>
              </a:cxnLst>
              <a:rect l="0" t="0" r="r" b="b"/>
              <a:pathLst>
                <a:path w="1031" h="715">
                  <a:moveTo>
                    <a:pt x="0" y="230"/>
                  </a:moveTo>
                  <a:lnTo>
                    <a:pt x="48" y="45"/>
                  </a:lnTo>
                  <a:lnTo>
                    <a:pt x="69" y="8"/>
                  </a:lnTo>
                  <a:lnTo>
                    <a:pt x="106" y="0"/>
                  </a:lnTo>
                  <a:lnTo>
                    <a:pt x="210" y="13"/>
                  </a:lnTo>
                  <a:lnTo>
                    <a:pt x="280" y="35"/>
                  </a:lnTo>
                  <a:lnTo>
                    <a:pt x="340" y="45"/>
                  </a:lnTo>
                  <a:lnTo>
                    <a:pt x="457" y="45"/>
                  </a:lnTo>
                  <a:lnTo>
                    <a:pt x="530" y="45"/>
                  </a:lnTo>
                  <a:lnTo>
                    <a:pt x="614" y="63"/>
                  </a:lnTo>
                  <a:lnTo>
                    <a:pt x="675" y="91"/>
                  </a:lnTo>
                  <a:lnTo>
                    <a:pt x="744" y="130"/>
                  </a:lnTo>
                  <a:lnTo>
                    <a:pt x="799" y="130"/>
                  </a:lnTo>
                  <a:lnTo>
                    <a:pt x="835" y="108"/>
                  </a:lnTo>
                  <a:lnTo>
                    <a:pt x="900" y="76"/>
                  </a:lnTo>
                  <a:lnTo>
                    <a:pt x="941" y="72"/>
                  </a:lnTo>
                  <a:lnTo>
                    <a:pt x="979" y="67"/>
                  </a:lnTo>
                  <a:lnTo>
                    <a:pt x="1031" y="27"/>
                  </a:lnTo>
                  <a:lnTo>
                    <a:pt x="1005" y="94"/>
                  </a:lnTo>
                  <a:lnTo>
                    <a:pt x="998" y="166"/>
                  </a:lnTo>
                  <a:lnTo>
                    <a:pt x="955" y="414"/>
                  </a:lnTo>
                  <a:lnTo>
                    <a:pt x="936" y="513"/>
                  </a:lnTo>
                  <a:lnTo>
                    <a:pt x="968" y="639"/>
                  </a:lnTo>
                  <a:lnTo>
                    <a:pt x="908" y="715"/>
                  </a:lnTo>
                  <a:lnTo>
                    <a:pt x="895" y="715"/>
                  </a:lnTo>
                  <a:lnTo>
                    <a:pt x="878" y="683"/>
                  </a:lnTo>
                  <a:lnTo>
                    <a:pt x="805" y="683"/>
                  </a:lnTo>
                  <a:lnTo>
                    <a:pt x="784" y="639"/>
                  </a:lnTo>
                  <a:lnTo>
                    <a:pt x="711" y="639"/>
                  </a:lnTo>
                  <a:lnTo>
                    <a:pt x="711" y="594"/>
                  </a:lnTo>
                  <a:lnTo>
                    <a:pt x="682" y="594"/>
                  </a:lnTo>
                  <a:lnTo>
                    <a:pt x="675" y="544"/>
                  </a:lnTo>
                  <a:lnTo>
                    <a:pt x="610" y="468"/>
                  </a:lnTo>
                  <a:lnTo>
                    <a:pt x="526" y="431"/>
                  </a:lnTo>
                  <a:lnTo>
                    <a:pt x="425" y="382"/>
                  </a:lnTo>
                  <a:lnTo>
                    <a:pt x="381" y="359"/>
                  </a:lnTo>
                  <a:lnTo>
                    <a:pt x="280" y="327"/>
                  </a:lnTo>
                  <a:lnTo>
                    <a:pt x="232" y="315"/>
                  </a:lnTo>
                  <a:lnTo>
                    <a:pt x="200" y="260"/>
                  </a:lnTo>
                  <a:lnTo>
                    <a:pt x="171" y="266"/>
                  </a:lnTo>
                  <a:lnTo>
                    <a:pt x="146" y="305"/>
                  </a:lnTo>
                  <a:lnTo>
                    <a:pt x="62" y="305"/>
                  </a:lnTo>
                  <a:lnTo>
                    <a:pt x="3" y="224"/>
                  </a:lnTo>
                  <a:lnTo>
                    <a:pt x="0" y="230"/>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07" name="Group 353"/>
            <p:cNvGrpSpPr>
              <a:grpSpLocks/>
            </p:cNvGrpSpPr>
            <p:nvPr/>
          </p:nvGrpSpPr>
          <p:grpSpPr bwMode="auto">
            <a:xfrm>
              <a:off x="3312" y="960"/>
              <a:ext cx="2335" cy="1715"/>
              <a:chOff x="3312" y="960"/>
              <a:chExt cx="2335" cy="1715"/>
            </a:xfrm>
            <a:grpFill/>
          </p:grpSpPr>
          <p:grpSp>
            <p:nvGrpSpPr>
              <p:cNvPr id="108" name="Group 354"/>
              <p:cNvGrpSpPr>
                <a:grpSpLocks/>
              </p:cNvGrpSpPr>
              <p:nvPr/>
            </p:nvGrpSpPr>
            <p:grpSpPr bwMode="auto">
              <a:xfrm>
                <a:off x="3973" y="1728"/>
                <a:ext cx="970" cy="883"/>
                <a:chOff x="3973" y="1728"/>
                <a:chExt cx="970" cy="883"/>
              </a:xfrm>
              <a:grpFill/>
            </p:grpSpPr>
            <p:sp>
              <p:nvSpPr>
                <p:cNvPr id="175" name="Freeform 355"/>
                <p:cNvSpPr>
                  <a:spLocks/>
                </p:cNvSpPr>
                <p:nvPr/>
              </p:nvSpPr>
              <p:spPr bwMode="auto">
                <a:xfrm>
                  <a:off x="4201" y="2379"/>
                  <a:ext cx="183" cy="210"/>
                </a:xfrm>
                <a:custGeom>
                  <a:avLst/>
                  <a:gdLst/>
                  <a:ahLst/>
                  <a:cxnLst>
                    <a:cxn ang="0">
                      <a:pos x="514" y="820"/>
                    </a:cxn>
                    <a:cxn ang="0">
                      <a:pos x="482" y="820"/>
                    </a:cxn>
                    <a:cxn ang="0">
                      <a:pos x="451" y="820"/>
                    </a:cxn>
                    <a:cxn ang="0">
                      <a:pos x="418" y="820"/>
                    </a:cxn>
                    <a:cxn ang="0">
                      <a:pos x="385" y="779"/>
                    </a:cxn>
                    <a:cxn ang="0">
                      <a:pos x="354" y="738"/>
                    </a:cxn>
                    <a:cxn ang="0">
                      <a:pos x="322" y="738"/>
                    </a:cxn>
                    <a:cxn ang="0">
                      <a:pos x="289" y="696"/>
                    </a:cxn>
                    <a:cxn ang="0">
                      <a:pos x="257" y="696"/>
                    </a:cxn>
                    <a:cxn ang="0">
                      <a:pos x="225" y="656"/>
                    </a:cxn>
                    <a:cxn ang="0">
                      <a:pos x="193" y="615"/>
                    </a:cxn>
                    <a:cxn ang="0">
                      <a:pos x="193" y="574"/>
                    </a:cxn>
                    <a:cxn ang="0">
                      <a:pos x="161" y="574"/>
                    </a:cxn>
                    <a:cxn ang="0">
                      <a:pos x="161" y="534"/>
                    </a:cxn>
                    <a:cxn ang="0">
                      <a:pos x="161" y="451"/>
                    </a:cxn>
                    <a:cxn ang="0">
                      <a:pos x="161" y="410"/>
                    </a:cxn>
                    <a:cxn ang="0">
                      <a:pos x="97" y="328"/>
                    </a:cxn>
                    <a:cxn ang="0">
                      <a:pos x="64" y="246"/>
                    </a:cxn>
                    <a:cxn ang="0">
                      <a:pos x="0" y="123"/>
                    </a:cxn>
                    <a:cxn ang="0">
                      <a:pos x="0" y="165"/>
                    </a:cxn>
                    <a:cxn ang="0">
                      <a:pos x="32" y="123"/>
                    </a:cxn>
                    <a:cxn ang="0">
                      <a:pos x="64" y="123"/>
                    </a:cxn>
                    <a:cxn ang="0">
                      <a:pos x="64" y="83"/>
                    </a:cxn>
                    <a:cxn ang="0">
                      <a:pos x="97" y="41"/>
                    </a:cxn>
                    <a:cxn ang="0">
                      <a:pos x="161" y="0"/>
                    </a:cxn>
                    <a:cxn ang="0">
                      <a:pos x="193" y="0"/>
                    </a:cxn>
                    <a:cxn ang="0">
                      <a:pos x="225" y="0"/>
                    </a:cxn>
                    <a:cxn ang="0">
                      <a:pos x="257" y="0"/>
                    </a:cxn>
                    <a:cxn ang="0">
                      <a:pos x="289" y="0"/>
                    </a:cxn>
                    <a:cxn ang="0">
                      <a:pos x="322" y="0"/>
                    </a:cxn>
                    <a:cxn ang="0">
                      <a:pos x="354" y="41"/>
                    </a:cxn>
                    <a:cxn ang="0">
                      <a:pos x="354" y="83"/>
                    </a:cxn>
                    <a:cxn ang="0">
                      <a:pos x="354" y="123"/>
                    </a:cxn>
                    <a:cxn ang="0">
                      <a:pos x="385" y="207"/>
                    </a:cxn>
                    <a:cxn ang="0">
                      <a:pos x="385" y="246"/>
                    </a:cxn>
                    <a:cxn ang="0">
                      <a:pos x="418" y="288"/>
                    </a:cxn>
                    <a:cxn ang="0">
                      <a:pos x="418" y="369"/>
                    </a:cxn>
                    <a:cxn ang="0">
                      <a:pos x="451" y="451"/>
                    </a:cxn>
                    <a:cxn ang="0">
                      <a:pos x="451" y="534"/>
                    </a:cxn>
                    <a:cxn ang="0">
                      <a:pos x="514" y="696"/>
                    </a:cxn>
                    <a:cxn ang="0">
                      <a:pos x="514" y="738"/>
                    </a:cxn>
                    <a:cxn ang="0">
                      <a:pos x="482" y="738"/>
                    </a:cxn>
                    <a:cxn ang="0">
                      <a:pos x="482" y="779"/>
                    </a:cxn>
                    <a:cxn ang="0">
                      <a:pos x="514" y="779"/>
                    </a:cxn>
                    <a:cxn ang="0">
                      <a:pos x="514" y="820"/>
                    </a:cxn>
                  </a:cxnLst>
                  <a:rect l="0" t="0" r="r" b="b"/>
                  <a:pathLst>
                    <a:path w="514" h="820">
                      <a:moveTo>
                        <a:pt x="514" y="820"/>
                      </a:moveTo>
                      <a:lnTo>
                        <a:pt x="482" y="820"/>
                      </a:lnTo>
                      <a:lnTo>
                        <a:pt x="451" y="820"/>
                      </a:lnTo>
                      <a:lnTo>
                        <a:pt x="418" y="820"/>
                      </a:lnTo>
                      <a:lnTo>
                        <a:pt x="385" y="779"/>
                      </a:lnTo>
                      <a:lnTo>
                        <a:pt x="354" y="738"/>
                      </a:lnTo>
                      <a:lnTo>
                        <a:pt x="322" y="738"/>
                      </a:lnTo>
                      <a:lnTo>
                        <a:pt x="289" y="696"/>
                      </a:lnTo>
                      <a:lnTo>
                        <a:pt x="257" y="696"/>
                      </a:lnTo>
                      <a:lnTo>
                        <a:pt x="225" y="656"/>
                      </a:lnTo>
                      <a:lnTo>
                        <a:pt x="193" y="615"/>
                      </a:lnTo>
                      <a:lnTo>
                        <a:pt x="193" y="574"/>
                      </a:lnTo>
                      <a:lnTo>
                        <a:pt x="161" y="574"/>
                      </a:lnTo>
                      <a:lnTo>
                        <a:pt x="161" y="534"/>
                      </a:lnTo>
                      <a:lnTo>
                        <a:pt x="161" y="451"/>
                      </a:lnTo>
                      <a:lnTo>
                        <a:pt x="161" y="410"/>
                      </a:lnTo>
                      <a:lnTo>
                        <a:pt x="97" y="328"/>
                      </a:lnTo>
                      <a:lnTo>
                        <a:pt x="64" y="246"/>
                      </a:lnTo>
                      <a:lnTo>
                        <a:pt x="0" y="123"/>
                      </a:lnTo>
                      <a:lnTo>
                        <a:pt x="0" y="165"/>
                      </a:lnTo>
                      <a:lnTo>
                        <a:pt x="32" y="123"/>
                      </a:lnTo>
                      <a:lnTo>
                        <a:pt x="64" y="123"/>
                      </a:lnTo>
                      <a:lnTo>
                        <a:pt x="64" y="83"/>
                      </a:lnTo>
                      <a:lnTo>
                        <a:pt x="97" y="41"/>
                      </a:lnTo>
                      <a:lnTo>
                        <a:pt x="161" y="0"/>
                      </a:lnTo>
                      <a:lnTo>
                        <a:pt x="193" y="0"/>
                      </a:lnTo>
                      <a:lnTo>
                        <a:pt x="225" y="0"/>
                      </a:lnTo>
                      <a:lnTo>
                        <a:pt x="257" y="0"/>
                      </a:lnTo>
                      <a:lnTo>
                        <a:pt x="289" y="0"/>
                      </a:lnTo>
                      <a:lnTo>
                        <a:pt x="322" y="0"/>
                      </a:lnTo>
                      <a:lnTo>
                        <a:pt x="354" y="41"/>
                      </a:lnTo>
                      <a:lnTo>
                        <a:pt x="354" y="83"/>
                      </a:lnTo>
                      <a:lnTo>
                        <a:pt x="354" y="123"/>
                      </a:lnTo>
                      <a:lnTo>
                        <a:pt x="385" y="207"/>
                      </a:lnTo>
                      <a:lnTo>
                        <a:pt x="385" y="246"/>
                      </a:lnTo>
                      <a:lnTo>
                        <a:pt x="418" y="288"/>
                      </a:lnTo>
                      <a:lnTo>
                        <a:pt x="418" y="369"/>
                      </a:lnTo>
                      <a:lnTo>
                        <a:pt x="451" y="451"/>
                      </a:lnTo>
                      <a:lnTo>
                        <a:pt x="451" y="534"/>
                      </a:lnTo>
                      <a:lnTo>
                        <a:pt x="514" y="696"/>
                      </a:lnTo>
                      <a:lnTo>
                        <a:pt x="514" y="738"/>
                      </a:lnTo>
                      <a:lnTo>
                        <a:pt x="482" y="738"/>
                      </a:lnTo>
                      <a:lnTo>
                        <a:pt x="482" y="779"/>
                      </a:lnTo>
                      <a:lnTo>
                        <a:pt x="514" y="779"/>
                      </a:lnTo>
                      <a:lnTo>
                        <a:pt x="514" y="82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6" name="Freeform 356"/>
                <p:cNvSpPr>
                  <a:spLocks/>
                </p:cNvSpPr>
                <p:nvPr/>
              </p:nvSpPr>
              <p:spPr bwMode="auto">
                <a:xfrm>
                  <a:off x="4008" y="2379"/>
                  <a:ext cx="250" cy="137"/>
                </a:xfrm>
                <a:custGeom>
                  <a:avLst/>
                  <a:gdLst/>
                  <a:ahLst/>
                  <a:cxnLst>
                    <a:cxn ang="0">
                      <a:pos x="0" y="369"/>
                    </a:cxn>
                    <a:cxn ang="0">
                      <a:pos x="0" y="327"/>
                    </a:cxn>
                    <a:cxn ang="0">
                      <a:pos x="0" y="288"/>
                    </a:cxn>
                    <a:cxn ang="0">
                      <a:pos x="33" y="288"/>
                    </a:cxn>
                    <a:cxn ang="0">
                      <a:pos x="33" y="246"/>
                    </a:cxn>
                    <a:cxn ang="0">
                      <a:pos x="33" y="207"/>
                    </a:cxn>
                    <a:cxn ang="0">
                      <a:pos x="33" y="165"/>
                    </a:cxn>
                    <a:cxn ang="0">
                      <a:pos x="33" y="123"/>
                    </a:cxn>
                    <a:cxn ang="0">
                      <a:pos x="33" y="83"/>
                    </a:cxn>
                    <a:cxn ang="0">
                      <a:pos x="33" y="41"/>
                    </a:cxn>
                    <a:cxn ang="0">
                      <a:pos x="65" y="41"/>
                    </a:cxn>
                    <a:cxn ang="0">
                      <a:pos x="98" y="41"/>
                    </a:cxn>
                    <a:cxn ang="0">
                      <a:pos x="130" y="41"/>
                    </a:cxn>
                    <a:cxn ang="0">
                      <a:pos x="161" y="41"/>
                    </a:cxn>
                    <a:cxn ang="0">
                      <a:pos x="194" y="41"/>
                    </a:cxn>
                    <a:cxn ang="0">
                      <a:pos x="227" y="41"/>
                    </a:cxn>
                    <a:cxn ang="0">
                      <a:pos x="258" y="41"/>
                    </a:cxn>
                    <a:cxn ang="0">
                      <a:pos x="290" y="83"/>
                    </a:cxn>
                    <a:cxn ang="0">
                      <a:pos x="322" y="83"/>
                    </a:cxn>
                    <a:cxn ang="0">
                      <a:pos x="355" y="83"/>
                    </a:cxn>
                    <a:cxn ang="0">
                      <a:pos x="387" y="83"/>
                    </a:cxn>
                    <a:cxn ang="0">
                      <a:pos x="419" y="83"/>
                    </a:cxn>
                    <a:cxn ang="0">
                      <a:pos x="419" y="41"/>
                    </a:cxn>
                    <a:cxn ang="0">
                      <a:pos x="451" y="41"/>
                    </a:cxn>
                    <a:cxn ang="0">
                      <a:pos x="484" y="0"/>
                    </a:cxn>
                    <a:cxn ang="0">
                      <a:pos x="484" y="41"/>
                    </a:cxn>
                    <a:cxn ang="0">
                      <a:pos x="516" y="123"/>
                    </a:cxn>
                    <a:cxn ang="0">
                      <a:pos x="548" y="165"/>
                    </a:cxn>
                    <a:cxn ang="0">
                      <a:pos x="548" y="123"/>
                    </a:cxn>
                    <a:cxn ang="0">
                      <a:pos x="612" y="246"/>
                    </a:cxn>
                    <a:cxn ang="0">
                      <a:pos x="645" y="327"/>
                    </a:cxn>
                    <a:cxn ang="0">
                      <a:pos x="709" y="410"/>
                    </a:cxn>
                    <a:cxn ang="0">
                      <a:pos x="709" y="451"/>
                    </a:cxn>
                    <a:cxn ang="0">
                      <a:pos x="709" y="533"/>
                    </a:cxn>
                    <a:cxn ang="0">
                      <a:pos x="419" y="493"/>
                    </a:cxn>
                    <a:cxn ang="0">
                      <a:pos x="258" y="451"/>
                    </a:cxn>
                    <a:cxn ang="0">
                      <a:pos x="0" y="369"/>
                    </a:cxn>
                  </a:cxnLst>
                  <a:rect l="0" t="0" r="r" b="b"/>
                  <a:pathLst>
                    <a:path w="709" h="533">
                      <a:moveTo>
                        <a:pt x="0" y="369"/>
                      </a:moveTo>
                      <a:lnTo>
                        <a:pt x="0" y="327"/>
                      </a:lnTo>
                      <a:lnTo>
                        <a:pt x="0" y="288"/>
                      </a:lnTo>
                      <a:lnTo>
                        <a:pt x="33" y="288"/>
                      </a:lnTo>
                      <a:lnTo>
                        <a:pt x="33" y="246"/>
                      </a:lnTo>
                      <a:lnTo>
                        <a:pt x="33" y="207"/>
                      </a:lnTo>
                      <a:lnTo>
                        <a:pt x="33" y="165"/>
                      </a:lnTo>
                      <a:lnTo>
                        <a:pt x="33" y="123"/>
                      </a:lnTo>
                      <a:lnTo>
                        <a:pt x="33" y="83"/>
                      </a:lnTo>
                      <a:lnTo>
                        <a:pt x="33" y="41"/>
                      </a:lnTo>
                      <a:lnTo>
                        <a:pt x="65" y="41"/>
                      </a:lnTo>
                      <a:lnTo>
                        <a:pt x="98" y="41"/>
                      </a:lnTo>
                      <a:lnTo>
                        <a:pt x="130" y="41"/>
                      </a:lnTo>
                      <a:lnTo>
                        <a:pt x="161" y="41"/>
                      </a:lnTo>
                      <a:lnTo>
                        <a:pt x="194" y="41"/>
                      </a:lnTo>
                      <a:lnTo>
                        <a:pt x="227" y="41"/>
                      </a:lnTo>
                      <a:lnTo>
                        <a:pt x="258" y="41"/>
                      </a:lnTo>
                      <a:lnTo>
                        <a:pt x="290" y="83"/>
                      </a:lnTo>
                      <a:lnTo>
                        <a:pt x="322" y="83"/>
                      </a:lnTo>
                      <a:lnTo>
                        <a:pt x="355" y="83"/>
                      </a:lnTo>
                      <a:lnTo>
                        <a:pt x="387" y="83"/>
                      </a:lnTo>
                      <a:lnTo>
                        <a:pt x="419" y="83"/>
                      </a:lnTo>
                      <a:lnTo>
                        <a:pt x="419" y="41"/>
                      </a:lnTo>
                      <a:lnTo>
                        <a:pt x="451" y="41"/>
                      </a:lnTo>
                      <a:lnTo>
                        <a:pt x="484" y="0"/>
                      </a:lnTo>
                      <a:lnTo>
                        <a:pt x="484" y="41"/>
                      </a:lnTo>
                      <a:lnTo>
                        <a:pt x="516" y="123"/>
                      </a:lnTo>
                      <a:lnTo>
                        <a:pt x="548" y="165"/>
                      </a:lnTo>
                      <a:lnTo>
                        <a:pt x="548" y="123"/>
                      </a:lnTo>
                      <a:lnTo>
                        <a:pt x="612" y="246"/>
                      </a:lnTo>
                      <a:lnTo>
                        <a:pt x="645" y="327"/>
                      </a:lnTo>
                      <a:lnTo>
                        <a:pt x="709" y="410"/>
                      </a:lnTo>
                      <a:lnTo>
                        <a:pt x="709" y="451"/>
                      </a:lnTo>
                      <a:lnTo>
                        <a:pt x="709" y="533"/>
                      </a:lnTo>
                      <a:lnTo>
                        <a:pt x="419" y="493"/>
                      </a:lnTo>
                      <a:lnTo>
                        <a:pt x="258" y="451"/>
                      </a:lnTo>
                      <a:lnTo>
                        <a:pt x="0" y="369"/>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77" name="Group 357"/>
                <p:cNvGrpSpPr>
                  <a:grpSpLocks/>
                </p:cNvGrpSpPr>
                <p:nvPr/>
              </p:nvGrpSpPr>
              <p:grpSpPr bwMode="auto">
                <a:xfrm>
                  <a:off x="3973" y="1728"/>
                  <a:ext cx="970" cy="883"/>
                  <a:chOff x="3973" y="1709"/>
                  <a:chExt cx="970" cy="883"/>
                </a:xfrm>
                <a:grpFill/>
              </p:grpSpPr>
              <p:sp>
                <p:nvSpPr>
                  <p:cNvPr id="178" name="Freeform 358"/>
                  <p:cNvSpPr>
                    <a:spLocks/>
                  </p:cNvSpPr>
                  <p:nvPr/>
                </p:nvSpPr>
                <p:spPr bwMode="auto">
                  <a:xfrm>
                    <a:off x="4806" y="1969"/>
                    <a:ext cx="125" cy="178"/>
                  </a:xfrm>
                  <a:custGeom>
                    <a:avLst/>
                    <a:gdLst/>
                    <a:ahLst/>
                    <a:cxnLst>
                      <a:cxn ang="0">
                        <a:pos x="226" y="532"/>
                      </a:cxn>
                      <a:cxn ang="0">
                        <a:pos x="129" y="613"/>
                      </a:cxn>
                      <a:cxn ang="0">
                        <a:pos x="98" y="655"/>
                      </a:cxn>
                      <a:cxn ang="0">
                        <a:pos x="65" y="697"/>
                      </a:cxn>
                      <a:cxn ang="0">
                        <a:pos x="0" y="408"/>
                      </a:cxn>
                      <a:cxn ang="0">
                        <a:pos x="0" y="369"/>
                      </a:cxn>
                      <a:cxn ang="0">
                        <a:pos x="0" y="327"/>
                      </a:cxn>
                      <a:cxn ang="0">
                        <a:pos x="33" y="327"/>
                      </a:cxn>
                      <a:cxn ang="0">
                        <a:pos x="65" y="327"/>
                      </a:cxn>
                      <a:cxn ang="0">
                        <a:pos x="65" y="286"/>
                      </a:cxn>
                      <a:cxn ang="0">
                        <a:pos x="98" y="246"/>
                      </a:cxn>
                      <a:cxn ang="0">
                        <a:pos x="129" y="246"/>
                      </a:cxn>
                      <a:cxn ang="0">
                        <a:pos x="129" y="205"/>
                      </a:cxn>
                      <a:cxn ang="0">
                        <a:pos x="161" y="163"/>
                      </a:cxn>
                      <a:cxn ang="0">
                        <a:pos x="161" y="122"/>
                      </a:cxn>
                      <a:cxn ang="0">
                        <a:pos x="161" y="82"/>
                      </a:cxn>
                      <a:cxn ang="0">
                        <a:pos x="194" y="82"/>
                      </a:cxn>
                      <a:cxn ang="0">
                        <a:pos x="194" y="41"/>
                      </a:cxn>
                      <a:cxn ang="0">
                        <a:pos x="226" y="0"/>
                      </a:cxn>
                      <a:cxn ang="0">
                        <a:pos x="290" y="41"/>
                      </a:cxn>
                      <a:cxn ang="0">
                        <a:pos x="290" y="82"/>
                      </a:cxn>
                      <a:cxn ang="0">
                        <a:pos x="322" y="122"/>
                      </a:cxn>
                      <a:cxn ang="0">
                        <a:pos x="322" y="163"/>
                      </a:cxn>
                      <a:cxn ang="0">
                        <a:pos x="322" y="205"/>
                      </a:cxn>
                      <a:cxn ang="0">
                        <a:pos x="355" y="246"/>
                      </a:cxn>
                      <a:cxn ang="0">
                        <a:pos x="322" y="327"/>
                      </a:cxn>
                      <a:cxn ang="0">
                        <a:pos x="322" y="369"/>
                      </a:cxn>
                      <a:cxn ang="0">
                        <a:pos x="290" y="408"/>
                      </a:cxn>
                      <a:cxn ang="0">
                        <a:pos x="258" y="450"/>
                      </a:cxn>
                      <a:cxn ang="0">
                        <a:pos x="258" y="491"/>
                      </a:cxn>
                      <a:cxn ang="0">
                        <a:pos x="226" y="532"/>
                      </a:cxn>
                    </a:cxnLst>
                    <a:rect l="0" t="0" r="r" b="b"/>
                    <a:pathLst>
                      <a:path w="355" h="697">
                        <a:moveTo>
                          <a:pt x="226" y="532"/>
                        </a:moveTo>
                        <a:lnTo>
                          <a:pt x="129" y="613"/>
                        </a:lnTo>
                        <a:lnTo>
                          <a:pt x="98" y="655"/>
                        </a:lnTo>
                        <a:lnTo>
                          <a:pt x="65" y="697"/>
                        </a:lnTo>
                        <a:lnTo>
                          <a:pt x="0" y="408"/>
                        </a:lnTo>
                        <a:lnTo>
                          <a:pt x="0" y="369"/>
                        </a:lnTo>
                        <a:lnTo>
                          <a:pt x="0" y="327"/>
                        </a:lnTo>
                        <a:lnTo>
                          <a:pt x="33" y="327"/>
                        </a:lnTo>
                        <a:lnTo>
                          <a:pt x="65" y="327"/>
                        </a:lnTo>
                        <a:lnTo>
                          <a:pt x="65" y="286"/>
                        </a:lnTo>
                        <a:lnTo>
                          <a:pt x="98" y="246"/>
                        </a:lnTo>
                        <a:lnTo>
                          <a:pt x="129" y="246"/>
                        </a:lnTo>
                        <a:lnTo>
                          <a:pt x="129" y="205"/>
                        </a:lnTo>
                        <a:lnTo>
                          <a:pt x="161" y="163"/>
                        </a:lnTo>
                        <a:lnTo>
                          <a:pt x="161" y="122"/>
                        </a:lnTo>
                        <a:lnTo>
                          <a:pt x="161" y="82"/>
                        </a:lnTo>
                        <a:lnTo>
                          <a:pt x="194" y="82"/>
                        </a:lnTo>
                        <a:lnTo>
                          <a:pt x="194" y="41"/>
                        </a:lnTo>
                        <a:lnTo>
                          <a:pt x="226" y="0"/>
                        </a:lnTo>
                        <a:lnTo>
                          <a:pt x="290" y="41"/>
                        </a:lnTo>
                        <a:lnTo>
                          <a:pt x="290" y="82"/>
                        </a:lnTo>
                        <a:lnTo>
                          <a:pt x="322" y="122"/>
                        </a:lnTo>
                        <a:lnTo>
                          <a:pt x="322" y="163"/>
                        </a:lnTo>
                        <a:lnTo>
                          <a:pt x="322" y="205"/>
                        </a:lnTo>
                        <a:lnTo>
                          <a:pt x="355" y="246"/>
                        </a:lnTo>
                        <a:lnTo>
                          <a:pt x="322" y="327"/>
                        </a:lnTo>
                        <a:lnTo>
                          <a:pt x="322" y="369"/>
                        </a:lnTo>
                        <a:lnTo>
                          <a:pt x="290" y="408"/>
                        </a:lnTo>
                        <a:lnTo>
                          <a:pt x="258" y="450"/>
                        </a:lnTo>
                        <a:lnTo>
                          <a:pt x="258" y="491"/>
                        </a:lnTo>
                        <a:lnTo>
                          <a:pt x="226" y="53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9" name="Freeform 359"/>
                  <p:cNvSpPr>
                    <a:spLocks/>
                  </p:cNvSpPr>
                  <p:nvPr/>
                </p:nvSpPr>
                <p:spPr bwMode="auto">
                  <a:xfrm>
                    <a:off x="4680" y="2096"/>
                    <a:ext cx="263" cy="189"/>
                  </a:xfrm>
                  <a:custGeom>
                    <a:avLst/>
                    <a:gdLst/>
                    <a:ahLst/>
                    <a:cxnLst>
                      <a:cxn ang="0">
                        <a:pos x="611" y="738"/>
                      </a:cxn>
                      <a:cxn ang="0">
                        <a:pos x="579" y="738"/>
                      </a:cxn>
                      <a:cxn ang="0">
                        <a:pos x="547" y="738"/>
                      </a:cxn>
                      <a:cxn ang="0">
                        <a:pos x="547" y="697"/>
                      </a:cxn>
                      <a:cxn ang="0">
                        <a:pos x="514" y="697"/>
                      </a:cxn>
                      <a:cxn ang="0">
                        <a:pos x="483" y="697"/>
                      </a:cxn>
                      <a:cxn ang="0">
                        <a:pos x="418" y="738"/>
                      </a:cxn>
                      <a:cxn ang="0">
                        <a:pos x="386" y="738"/>
                      </a:cxn>
                      <a:cxn ang="0">
                        <a:pos x="353" y="697"/>
                      </a:cxn>
                      <a:cxn ang="0">
                        <a:pos x="321" y="697"/>
                      </a:cxn>
                      <a:cxn ang="0">
                        <a:pos x="290" y="697"/>
                      </a:cxn>
                      <a:cxn ang="0">
                        <a:pos x="257" y="697"/>
                      </a:cxn>
                      <a:cxn ang="0">
                        <a:pos x="225" y="697"/>
                      </a:cxn>
                      <a:cxn ang="0">
                        <a:pos x="193" y="697"/>
                      </a:cxn>
                      <a:cxn ang="0">
                        <a:pos x="160" y="656"/>
                      </a:cxn>
                      <a:cxn ang="0">
                        <a:pos x="129" y="656"/>
                      </a:cxn>
                      <a:cxn ang="0">
                        <a:pos x="96" y="656"/>
                      </a:cxn>
                      <a:cxn ang="0">
                        <a:pos x="64" y="656"/>
                      </a:cxn>
                      <a:cxn ang="0">
                        <a:pos x="0" y="616"/>
                      </a:cxn>
                      <a:cxn ang="0">
                        <a:pos x="32" y="616"/>
                      </a:cxn>
                      <a:cxn ang="0">
                        <a:pos x="32" y="574"/>
                      </a:cxn>
                      <a:cxn ang="0">
                        <a:pos x="64" y="534"/>
                      </a:cxn>
                      <a:cxn ang="0">
                        <a:pos x="96" y="534"/>
                      </a:cxn>
                      <a:cxn ang="0">
                        <a:pos x="129" y="492"/>
                      </a:cxn>
                      <a:cxn ang="0">
                        <a:pos x="160" y="450"/>
                      </a:cxn>
                      <a:cxn ang="0">
                        <a:pos x="193" y="411"/>
                      </a:cxn>
                      <a:cxn ang="0">
                        <a:pos x="257" y="329"/>
                      </a:cxn>
                      <a:cxn ang="0">
                        <a:pos x="290" y="288"/>
                      </a:cxn>
                      <a:cxn ang="0">
                        <a:pos x="321" y="288"/>
                      </a:cxn>
                      <a:cxn ang="0">
                        <a:pos x="321" y="246"/>
                      </a:cxn>
                      <a:cxn ang="0">
                        <a:pos x="353" y="246"/>
                      </a:cxn>
                      <a:cxn ang="0">
                        <a:pos x="386" y="206"/>
                      </a:cxn>
                      <a:cxn ang="0">
                        <a:pos x="418" y="206"/>
                      </a:cxn>
                      <a:cxn ang="0">
                        <a:pos x="450" y="164"/>
                      </a:cxn>
                      <a:cxn ang="0">
                        <a:pos x="483" y="123"/>
                      </a:cxn>
                      <a:cxn ang="0">
                        <a:pos x="579" y="42"/>
                      </a:cxn>
                      <a:cxn ang="0">
                        <a:pos x="611" y="42"/>
                      </a:cxn>
                      <a:cxn ang="0">
                        <a:pos x="643" y="42"/>
                      </a:cxn>
                      <a:cxn ang="0">
                        <a:pos x="675" y="0"/>
                      </a:cxn>
                      <a:cxn ang="0">
                        <a:pos x="708" y="42"/>
                      </a:cxn>
                      <a:cxn ang="0">
                        <a:pos x="708" y="83"/>
                      </a:cxn>
                      <a:cxn ang="0">
                        <a:pos x="740" y="83"/>
                      </a:cxn>
                      <a:cxn ang="0">
                        <a:pos x="740" y="123"/>
                      </a:cxn>
                      <a:cxn ang="0">
                        <a:pos x="740" y="164"/>
                      </a:cxn>
                      <a:cxn ang="0">
                        <a:pos x="643" y="329"/>
                      </a:cxn>
                      <a:cxn ang="0">
                        <a:pos x="611" y="411"/>
                      </a:cxn>
                      <a:cxn ang="0">
                        <a:pos x="579" y="450"/>
                      </a:cxn>
                      <a:cxn ang="0">
                        <a:pos x="579" y="492"/>
                      </a:cxn>
                      <a:cxn ang="0">
                        <a:pos x="579" y="534"/>
                      </a:cxn>
                      <a:cxn ang="0">
                        <a:pos x="579" y="616"/>
                      </a:cxn>
                      <a:cxn ang="0">
                        <a:pos x="611" y="697"/>
                      </a:cxn>
                      <a:cxn ang="0">
                        <a:pos x="611" y="738"/>
                      </a:cxn>
                    </a:cxnLst>
                    <a:rect l="0" t="0" r="r" b="b"/>
                    <a:pathLst>
                      <a:path w="740" h="738">
                        <a:moveTo>
                          <a:pt x="611" y="738"/>
                        </a:moveTo>
                        <a:lnTo>
                          <a:pt x="579" y="738"/>
                        </a:lnTo>
                        <a:lnTo>
                          <a:pt x="547" y="738"/>
                        </a:lnTo>
                        <a:lnTo>
                          <a:pt x="547" y="697"/>
                        </a:lnTo>
                        <a:lnTo>
                          <a:pt x="514" y="697"/>
                        </a:lnTo>
                        <a:lnTo>
                          <a:pt x="483" y="697"/>
                        </a:lnTo>
                        <a:lnTo>
                          <a:pt x="418" y="738"/>
                        </a:lnTo>
                        <a:lnTo>
                          <a:pt x="386" y="738"/>
                        </a:lnTo>
                        <a:lnTo>
                          <a:pt x="353" y="697"/>
                        </a:lnTo>
                        <a:lnTo>
                          <a:pt x="321" y="697"/>
                        </a:lnTo>
                        <a:lnTo>
                          <a:pt x="290" y="697"/>
                        </a:lnTo>
                        <a:lnTo>
                          <a:pt x="257" y="697"/>
                        </a:lnTo>
                        <a:lnTo>
                          <a:pt x="225" y="697"/>
                        </a:lnTo>
                        <a:lnTo>
                          <a:pt x="193" y="697"/>
                        </a:lnTo>
                        <a:lnTo>
                          <a:pt x="160" y="656"/>
                        </a:lnTo>
                        <a:lnTo>
                          <a:pt x="129" y="656"/>
                        </a:lnTo>
                        <a:lnTo>
                          <a:pt x="96" y="656"/>
                        </a:lnTo>
                        <a:lnTo>
                          <a:pt x="64" y="656"/>
                        </a:lnTo>
                        <a:lnTo>
                          <a:pt x="0" y="616"/>
                        </a:lnTo>
                        <a:lnTo>
                          <a:pt x="32" y="616"/>
                        </a:lnTo>
                        <a:lnTo>
                          <a:pt x="32" y="574"/>
                        </a:lnTo>
                        <a:lnTo>
                          <a:pt x="64" y="534"/>
                        </a:lnTo>
                        <a:lnTo>
                          <a:pt x="96" y="534"/>
                        </a:lnTo>
                        <a:lnTo>
                          <a:pt x="129" y="492"/>
                        </a:lnTo>
                        <a:lnTo>
                          <a:pt x="160" y="450"/>
                        </a:lnTo>
                        <a:lnTo>
                          <a:pt x="193" y="411"/>
                        </a:lnTo>
                        <a:lnTo>
                          <a:pt x="257" y="329"/>
                        </a:lnTo>
                        <a:lnTo>
                          <a:pt x="290" y="288"/>
                        </a:lnTo>
                        <a:lnTo>
                          <a:pt x="321" y="288"/>
                        </a:lnTo>
                        <a:lnTo>
                          <a:pt x="321" y="246"/>
                        </a:lnTo>
                        <a:lnTo>
                          <a:pt x="353" y="246"/>
                        </a:lnTo>
                        <a:lnTo>
                          <a:pt x="386" y="206"/>
                        </a:lnTo>
                        <a:lnTo>
                          <a:pt x="418" y="206"/>
                        </a:lnTo>
                        <a:lnTo>
                          <a:pt x="450" y="164"/>
                        </a:lnTo>
                        <a:lnTo>
                          <a:pt x="483" y="123"/>
                        </a:lnTo>
                        <a:lnTo>
                          <a:pt x="579" y="42"/>
                        </a:lnTo>
                        <a:lnTo>
                          <a:pt x="611" y="42"/>
                        </a:lnTo>
                        <a:lnTo>
                          <a:pt x="643" y="42"/>
                        </a:lnTo>
                        <a:lnTo>
                          <a:pt x="675" y="0"/>
                        </a:lnTo>
                        <a:lnTo>
                          <a:pt x="708" y="42"/>
                        </a:lnTo>
                        <a:lnTo>
                          <a:pt x="708" y="83"/>
                        </a:lnTo>
                        <a:lnTo>
                          <a:pt x="740" y="83"/>
                        </a:lnTo>
                        <a:lnTo>
                          <a:pt x="740" y="123"/>
                        </a:lnTo>
                        <a:lnTo>
                          <a:pt x="740" y="164"/>
                        </a:lnTo>
                        <a:lnTo>
                          <a:pt x="643" y="329"/>
                        </a:lnTo>
                        <a:lnTo>
                          <a:pt x="611" y="411"/>
                        </a:lnTo>
                        <a:lnTo>
                          <a:pt x="579" y="450"/>
                        </a:lnTo>
                        <a:lnTo>
                          <a:pt x="579" y="492"/>
                        </a:lnTo>
                        <a:lnTo>
                          <a:pt x="579" y="534"/>
                        </a:lnTo>
                        <a:lnTo>
                          <a:pt x="579" y="616"/>
                        </a:lnTo>
                        <a:lnTo>
                          <a:pt x="611" y="697"/>
                        </a:lnTo>
                        <a:lnTo>
                          <a:pt x="611" y="7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80" name="Freeform 360"/>
                  <p:cNvSpPr>
                    <a:spLocks/>
                  </p:cNvSpPr>
                  <p:nvPr/>
                </p:nvSpPr>
                <p:spPr bwMode="auto">
                  <a:xfrm>
                    <a:off x="4611" y="2053"/>
                    <a:ext cx="217" cy="116"/>
                  </a:xfrm>
                  <a:custGeom>
                    <a:avLst/>
                    <a:gdLst/>
                    <a:ahLst/>
                    <a:cxnLst>
                      <a:cxn ang="0">
                        <a:pos x="515" y="452"/>
                      </a:cxn>
                      <a:cxn ang="0">
                        <a:pos x="483" y="410"/>
                      </a:cxn>
                      <a:cxn ang="0">
                        <a:pos x="450" y="370"/>
                      </a:cxn>
                      <a:cxn ang="0">
                        <a:pos x="386" y="370"/>
                      </a:cxn>
                      <a:cxn ang="0">
                        <a:pos x="322" y="286"/>
                      </a:cxn>
                      <a:cxn ang="0">
                        <a:pos x="257" y="286"/>
                      </a:cxn>
                      <a:cxn ang="0">
                        <a:pos x="193" y="247"/>
                      </a:cxn>
                      <a:cxn ang="0">
                        <a:pos x="0" y="164"/>
                      </a:cxn>
                      <a:cxn ang="0">
                        <a:pos x="96" y="164"/>
                      </a:cxn>
                      <a:cxn ang="0">
                        <a:pos x="161" y="124"/>
                      </a:cxn>
                      <a:cxn ang="0">
                        <a:pos x="193" y="124"/>
                      </a:cxn>
                      <a:cxn ang="0">
                        <a:pos x="226" y="83"/>
                      </a:cxn>
                      <a:cxn ang="0">
                        <a:pos x="289" y="83"/>
                      </a:cxn>
                      <a:cxn ang="0">
                        <a:pos x="322" y="83"/>
                      </a:cxn>
                      <a:cxn ang="0">
                        <a:pos x="354" y="42"/>
                      </a:cxn>
                      <a:cxn ang="0">
                        <a:pos x="386" y="42"/>
                      </a:cxn>
                      <a:cxn ang="0">
                        <a:pos x="418" y="42"/>
                      </a:cxn>
                      <a:cxn ang="0">
                        <a:pos x="450" y="42"/>
                      </a:cxn>
                      <a:cxn ang="0">
                        <a:pos x="483" y="42"/>
                      </a:cxn>
                      <a:cxn ang="0">
                        <a:pos x="515" y="0"/>
                      </a:cxn>
                      <a:cxn ang="0">
                        <a:pos x="546" y="0"/>
                      </a:cxn>
                      <a:cxn ang="0">
                        <a:pos x="546" y="42"/>
                      </a:cxn>
                      <a:cxn ang="0">
                        <a:pos x="546" y="83"/>
                      </a:cxn>
                      <a:cxn ang="0">
                        <a:pos x="611" y="370"/>
                      </a:cxn>
                      <a:cxn ang="0">
                        <a:pos x="579" y="370"/>
                      </a:cxn>
                      <a:cxn ang="0">
                        <a:pos x="546" y="410"/>
                      </a:cxn>
                      <a:cxn ang="0">
                        <a:pos x="515" y="410"/>
                      </a:cxn>
                      <a:cxn ang="0">
                        <a:pos x="515" y="452"/>
                      </a:cxn>
                    </a:cxnLst>
                    <a:rect l="0" t="0" r="r" b="b"/>
                    <a:pathLst>
                      <a:path w="611" h="452">
                        <a:moveTo>
                          <a:pt x="515" y="452"/>
                        </a:moveTo>
                        <a:lnTo>
                          <a:pt x="483" y="410"/>
                        </a:lnTo>
                        <a:lnTo>
                          <a:pt x="450" y="370"/>
                        </a:lnTo>
                        <a:lnTo>
                          <a:pt x="386" y="370"/>
                        </a:lnTo>
                        <a:lnTo>
                          <a:pt x="322" y="286"/>
                        </a:lnTo>
                        <a:lnTo>
                          <a:pt x="257" y="286"/>
                        </a:lnTo>
                        <a:lnTo>
                          <a:pt x="193" y="247"/>
                        </a:lnTo>
                        <a:lnTo>
                          <a:pt x="0" y="164"/>
                        </a:lnTo>
                        <a:lnTo>
                          <a:pt x="96" y="164"/>
                        </a:lnTo>
                        <a:lnTo>
                          <a:pt x="161" y="124"/>
                        </a:lnTo>
                        <a:lnTo>
                          <a:pt x="193" y="124"/>
                        </a:lnTo>
                        <a:lnTo>
                          <a:pt x="226" y="83"/>
                        </a:lnTo>
                        <a:lnTo>
                          <a:pt x="289" y="83"/>
                        </a:lnTo>
                        <a:lnTo>
                          <a:pt x="322" y="83"/>
                        </a:lnTo>
                        <a:lnTo>
                          <a:pt x="354" y="42"/>
                        </a:lnTo>
                        <a:lnTo>
                          <a:pt x="386" y="42"/>
                        </a:lnTo>
                        <a:lnTo>
                          <a:pt x="418" y="42"/>
                        </a:lnTo>
                        <a:lnTo>
                          <a:pt x="450" y="42"/>
                        </a:lnTo>
                        <a:lnTo>
                          <a:pt x="483" y="42"/>
                        </a:lnTo>
                        <a:lnTo>
                          <a:pt x="515" y="0"/>
                        </a:lnTo>
                        <a:lnTo>
                          <a:pt x="546" y="0"/>
                        </a:lnTo>
                        <a:lnTo>
                          <a:pt x="546" y="42"/>
                        </a:lnTo>
                        <a:lnTo>
                          <a:pt x="546" y="83"/>
                        </a:lnTo>
                        <a:lnTo>
                          <a:pt x="611" y="370"/>
                        </a:lnTo>
                        <a:lnTo>
                          <a:pt x="579" y="370"/>
                        </a:lnTo>
                        <a:lnTo>
                          <a:pt x="546" y="410"/>
                        </a:lnTo>
                        <a:lnTo>
                          <a:pt x="515" y="410"/>
                        </a:lnTo>
                        <a:lnTo>
                          <a:pt x="515" y="45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81" name="Freeform 361"/>
                  <p:cNvSpPr>
                    <a:spLocks/>
                  </p:cNvSpPr>
                  <p:nvPr/>
                </p:nvSpPr>
                <p:spPr bwMode="auto">
                  <a:xfrm>
                    <a:off x="4110" y="2137"/>
                    <a:ext cx="181" cy="137"/>
                  </a:xfrm>
                  <a:custGeom>
                    <a:avLst/>
                    <a:gdLst/>
                    <a:ahLst/>
                    <a:cxnLst>
                      <a:cxn ang="0">
                        <a:pos x="514" y="42"/>
                      </a:cxn>
                      <a:cxn ang="0">
                        <a:pos x="514" y="81"/>
                      </a:cxn>
                      <a:cxn ang="0">
                        <a:pos x="514" y="123"/>
                      </a:cxn>
                      <a:cxn ang="0">
                        <a:pos x="514" y="164"/>
                      </a:cxn>
                      <a:cxn ang="0">
                        <a:pos x="481" y="205"/>
                      </a:cxn>
                      <a:cxn ang="0">
                        <a:pos x="481" y="245"/>
                      </a:cxn>
                      <a:cxn ang="0">
                        <a:pos x="481" y="286"/>
                      </a:cxn>
                      <a:cxn ang="0">
                        <a:pos x="451" y="286"/>
                      </a:cxn>
                      <a:cxn ang="0">
                        <a:pos x="451" y="369"/>
                      </a:cxn>
                      <a:cxn ang="0">
                        <a:pos x="451" y="409"/>
                      </a:cxn>
                      <a:cxn ang="0">
                        <a:pos x="451" y="492"/>
                      </a:cxn>
                      <a:cxn ang="0">
                        <a:pos x="418" y="531"/>
                      </a:cxn>
                      <a:cxn ang="0">
                        <a:pos x="385" y="531"/>
                      </a:cxn>
                      <a:cxn ang="0">
                        <a:pos x="353" y="531"/>
                      </a:cxn>
                      <a:cxn ang="0">
                        <a:pos x="322" y="531"/>
                      </a:cxn>
                      <a:cxn ang="0">
                        <a:pos x="289" y="531"/>
                      </a:cxn>
                      <a:cxn ang="0">
                        <a:pos x="289" y="492"/>
                      </a:cxn>
                      <a:cxn ang="0">
                        <a:pos x="289" y="450"/>
                      </a:cxn>
                      <a:cxn ang="0">
                        <a:pos x="322" y="450"/>
                      </a:cxn>
                      <a:cxn ang="0">
                        <a:pos x="322" y="409"/>
                      </a:cxn>
                      <a:cxn ang="0">
                        <a:pos x="322" y="369"/>
                      </a:cxn>
                      <a:cxn ang="0">
                        <a:pos x="289" y="369"/>
                      </a:cxn>
                      <a:cxn ang="0">
                        <a:pos x="257" y="369"/>
                      </a:cxn>
                      <a:cxn ang="0">
                        <a:pos x="224" y="369"/>
                      </a:cxn>
                      <a:cxn ang="0">
                        <a:pos x="193" y="369"/>
                      </a:cxn>
                      <a:cxn ang="0">
                        <a:pos x="161" y="369"/>
                      </a:cxn>
                      <a:cxn ang="0">
                        <a:pos x="128" y="369"/>
                      </a:cxn>
                      <a:cxn ang="0">
                        <a:pos x="96" y="328"/>
                      </a:cxn>
                      <a:cxn ang="0">
                        <a:pos x="64" y="328"/>
                      </a:cxn>
                      <a:cxn ang="0">
                        <a:pos x="32" y="328"/>
                      </a:cxn>
                      <a:cxn ang="0">
                        <a:pos x="32" y="286"/>
                      </a:cxn>
                      <a:cxn ang="0">
                        <a:pos x="0" y="286"/>
                      </a:cxn>
                      <a:cxn ang="0">
                        <a:pos x="0" y="245"/>
                      </a:cxn>
                      <a:cxn ang="0">
                        <a:pos x="32" y="245"/>
                      </a:cxn>
                      <a:cxn ang="0">
                        <a:pos x="32" y="205"/>
                      </a:cxn>
                      <a:cxn ang="0">
                        <a:pos x="64" y="205"/>
                      </a:cxn>
                      <a:cxn ang="0">
                        <a:pos x="96" y="164"/>
                      </a:cxn>
                      <a:cxn ang="0">
                        <a:pos x="128" y="164"/>
                      </a:cxn>
                      <a:cxn ang="0">
                        <a:pos x="161" y="123"/>
                      </a:cxn>
                      <a:cxn ang="0">
                        <a:pos x="193" y="81"/>
                      </a:cxn>
                      <a:cxn ang="0">
                        <a:pos x="193" y="42"/>
                      </a:cxn>
                      <a:cxn ang="0">
                        <a:pos x="224" y="42"/>
                      </a:cxn>
                      <a:cxn ang="0">
                        <a:pos x="257" y="0"/>
                      </a:cxn>
                      <a:cxn ang="0">
                        <a:pos x="289" y="0"/>
                      </a:cxn>
                      <a:cxn ang="0">
                        <a:pos x="322" y="42"/>
                      </a:cxn>
                      <a:cxn ang="0">
                        <a:pos x="353" y="42"/>
                      </a:cxn>
                      <a:cxn ang="0">
                        <a:pos x="385" y="42"/>
                      </a:cxn>
                      <a:cxn ang="0">
                        <a:pos x="418" y="42"/>
                      </a:cxn>
                      <a:cxn ang="0">
                        <a:pos x="451" y="42"/>
                      </a:cxn>
                      <a:cxn ang="0">
                        <a:pos x="451" y="0"/>
                      </a:cxn>
                      <a:cxn ang="0">
                        <a:pos x="481" y="0"/>
                      </a:cxn>
                      <a:cxn ang="0">
                        <a:pos x="514" y="0"/>
                      </a:cxn>
                      <a:cxn ang="0">
                        <a:pos x="514" y="42"/>
                      </a:cxn>
                    </a:cxnLst>
                    <a:rect l="0" t="0" r="r" b="b"/>
                    <a:pathLst>
                      <a:path w="514" h="531">
                        <a:moveTo>
                          <a:pt x="514" y="42"/>
                        </a:moveTo>
                        <a:lnTo>
                          <a:pt x="514" y="81"/>
                        </a:lnTo>
                        <a:lnTo>
                          <a:pt x="514" y="123"/>
                        </a:lnTo>
                        <a:lnTo>
                          <a:pt x="514" y="164"/>
                        </a:lnTo>
                        <a:lnTo>
                          <a:pt x="481" y="205"/>
                        </a:lnTo>
                        <a:lnTo>
                          <a:pt x="481" y="245"/>
                        </a:lnTo>
                        <a:lnTo>
                          <a:pt x="481" y="286"/>
                        </a:lnTo>
                        <a:lnTo>
                          <a:pt x="451" y="286"/>
                        </a:lnTo>
                        <a:lnTo>
                          <a:pt x="451" y="369"/>
                        </a:lnTo>
                        <a:lnTo>
                          <a:pt x="451" y="409"/>
                        </a:lnTo>
                        <a:lnTo>
                          <a:pt x="451" y="492"/>
                        </a:lnTo>
                        <a:lnTo>
                          <a:pt x="418" y="531"/>
                        </a:lnTo>
                        <a:lnTo>
                          <a:pt x="385" y="531"/>
                        </a:lnTo>
                        <a:lnTo>
                          <a:pt x="353" y="531"/>
                        </a:lnTo>
                        <a:lnTo>
                          <a:pt x="322" y="531"/>
                        </a:lnTo>
                        <a:lnTo>
                          <a:pt x="289" y="531"/>
                        </a:lnTo>
                        <a:lnTo>
                          <a:pt x="289" y="492"/>
                        </a:lnTo>
                        <a:lnTo>
                          <a:pt x="289" y="450"/>
                        </a:lnTo>
                        <a:lnTo>
                          <a:pt x="322" y="450"/>
                        </a:lnTo>
                        <a:lnTo>
                          <a:pt x="322" y="409"/>
                        </a:lnTo>
                        <a:lnTo>
                          <a:pt x="322" y="369"/>
                        </a:lnTo>
                        <a:lnTo>
                          <a:pt x="289" y="369"/>
                        </a:lnTo>
                        <a:lnTo>
                          <a:pt x="257" y="369"/>
                        </a:lnTo>
                        <a:lnTo>
                          <a:pt x="224" y="369"/>
                        </a:lnTo>
                        <a:lnTo>
                          <a:pt x="193" y="369"/>
                        </a:lnTo>
                        <a:lnTo>
                          <a:pt x="161" y="369"/>
                        </a:lnTo>
                        <a:lnTo>
                          <a:pt x="128" y="369"/>
                        </a:lnTo>
                        <a:lnTo>
                          <a:pt x="96" y="328"/>
                        </a:lnTo>
                        <a:lnTo>
                          <a:pt x="64" y="328"/>
                        </a:lnTo>
                        <a:lnTo>
                          <a:pt x="32" y="328"/>
                        </a:lnTo>
                        <a:lnTo>
                          <a:pt x="32" y="286"/>
                        </a:lnTo>
                        <a:lnTo>
                          <a:pt x="0" y="286"/>
                        </a:lnTo>
                        <a:lnTo>
                          <a:pt x="0" y="245"/>
                        </a:lnTo>
                        <a:lnTo>
                          <a:pt x="32" y="245"/>
                        </a:lnTo>
                        <a:lnTo>
                          <a:pt x="32" y="205"/>
                        </a:lnTo>
                        <a:lnTo>
                          <a:pt x="64" y="205"/>
                        </a:lnTo>
                        <a:lnTo>
                          <a:pt x="96" y="164"/>
                        </a:lnTo>
                        <a:lnTo>
                          <a:pt x="128" y="164"/>
                        </a:lnTo>
                        <a:lnTo>
                          <a:pt x="161" y="123"/>
                        </a:lnTo>
                        <a:lnTo>
                          <a:pt x="193" y="81"/>
                        </a:lnTo>
                        <a:lnTo>
                          <a:pt x="193" y="42"/>
                        </a:lnTo>
                        <a:lnTo>
                          <a:pt x="224" y="42"/>
                        </a:lnTo>
                        <a:lnTo>
                          <a:pt x="257" y="0"/>
                        </a:lnTo>
                        <a:lnTo>
                          <a:pt x="289" y="0"/>
                        </a:lnTo>
                        <a:lnTo>
                          <a:pt x="322" y="42"/>
                        </a:lnTo>
                        <a:lnTo>
                          <a:pt x="353" y="42"/>
                        </a:lnTo>
                        <a:lnTo>
                          <a:pt x="385" y="42"/>
                        </a:lnTo>
                        <a:lnTo>
                          <a:pt x="418" y="42"/>
                        </a:lnTo>
                        <a:lnTo>
                          <a:pt x="451" y="42"/>
                        </a:lnTo>
                        <a:lnTo>
                          <a:pt x="451" y="0"/>
                        </a:lnTo>
                        <a:lnTo>
                          <a:pt x="481" y="0"/>
                        </a:lnTo>
                        <a:lnTo>
                          <a:pt x="514" y="0"/>
                        </a:lnTo>
                        <a:lnTo>
                          <a:pt x="514" y="42"/>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82" name="Group 362"/>
                  <p:cNvGrpSpPr>
                    <a:grpSpLocks/>
                  </p:cNvGrpSpPr>
                  <p:nvPr/>
                </p:nvGrpSpPr>
                <p:grpSpPr bwMode="auto">
                  <a:xfrm>
                    <a:off x="3973" y="1709"/>
                    <a:ext cx="957" cy="883"/>
                    <a:chOff x="3973" y="1709"/>
                    <a:chExt cx="957" cy="883"/>
                  </a:xfrm>
                  <a:grpFill/>
                </p:grpSpPr>
                <p:sp>
                  <p:nvSpPr>
                    <p:cNvPr id="183" name="Freeform 363"/>
                    <p:cNvSpPr>
                      <a:spLocks/>
                    </p:cNvSpPr>
                    <p:nvPr/>
                  </p:nvSpPr>
                  <p:spPr bwMode="auto">
                    <a:xfrm>
                      <a:off x="4736" y="1779"/>
                      <a:ext cx="194" cy="284"/>
                    </a:xfrm>
                    <a:custGeom>
                      <a:avLst/>
                      <a:gdLst/>
                      <a:ahLst/>
                      <a:cxnLst>
                        <a:cxn ang="0">
                          <a:pos x="386" y="779"/>
                        </a:cxn>
                        <a:cxn ang="0">
                          <a:pos x="353" y="819"/>
                        </a:cxn>
                        <a:cxn ang="0">
                          <a:pos x="353" y="901"/>
                        </a:cxn>
                        <a:cxn ang="0">
                          <a:pos x="322" y="983"/>
                        </a:cxn>
                        <a:cxn ang="0">
                          <a:pos x="257" y="1024"/>
                        </a:cxn>
                        <a:cxn ang="0">
                          <a:pos x="225" y="1065"/>
                        </a:cxn>
                        <a:cxn ang="0">
                          <a:pos x="161" y="1065"/>
                        </a:cxn>
                        <a:cxn ang="0">
                          <a:pos x="96" y="1107"/>
                        </a:cxn>
                        <a:cxn ang="0">
                          <a:pos x="33" y="1107"/>
                        </a:cxn>
                        <a:cxn ang="0">
                          <a:pos x="33" y="1024"/>
                        </a:cxn>
                        <a:cxn ang="0">
                          <a:pos x="33" y="901"/>
                        </a:cxn>
                        <a:cxn ang="0">
                          <a:pos x="64" y="738"/>
                        </a:cxn>
                        <a:cxn ang="0">
                          <a:pos x="33" y="491"/>
                        </a:cxn>
                        <a:cxn ang="0">
                          <a:pos x="33" y="410"/>
                        </a:cxn>
                        <a:cxn ang="0">
                          <a:pos x="0" y="328"/>
                        </a:cxn>
                        <a:cxn ang="0">
                          <a:pos x="0" y="246"/>
                        </a:cxn>
                        <a:cxn ang="0">
                          <a:pos x="0" y="163"/>
                        </a:cxn>
                        <a:cxn ang="0">
                          <a:pos x="0" y="82"/>
                        </a:cxn>
                        <a:cxn ang="0">
                          <a:pos x="0" y="0"/>
                        </a:cxn>
                        <a:cxn ang="0">
                          <a:pos x="33" y="41"/>
                        </a:cxn>
                        <a:cxn ang="0">
                          <a:pos x="96" y="82"/>
                        </a:cxn>
                        <a:cxn ang="0">
                          <a:pos x="129" y="82"/>
                        </a:cxn>
                        <a:cxn ang="0">
                          <a:pos x="193" y="82"/>
                        </a:cxn>
                        <a:cxn ang="0">
                          <a:pos x="257" y="82"/>
                        </a:cxn>
                        <a:cxn ang="0">
                          <a:pos x="257" y="163"/>
                        </a:cxn>
                        <a:cxn ang="0">
                          <a:pos x="290" y="246"/>
                        </a:cxn>
                        <a:cxn ang="0">
                          <a:pos x="322" y="328"/>
                        </a:cxn>
                        <a:cxn ang="0">
                          <a:pos x="322" y="410"/>
                        </a:cxn>
                        <a:cxn ang="0">
                          <a:pos x="353" y="452"/>
                        </a:cxn>
                        <a:cxn ang="0">
                          <a:pos x="418" y="452"/>
                        </a:cxn>
                        <a:cxn ang="0">
                          <a:pos x="483" y="452"/>
                        </a:cxn>
                        <a:cxn ang="0">
                          <a:pos x="514" y="533"/>
                        </a:cxn>
                        <a:cxn ang="0">
                          <a:pos x="450" y="655"/>
                        </a:cxn>
                        <a:cxn ang="0">
                          <a:pos x="418" y="738"/>
                        </a:cxn>
                      </a:cxnLst>
                      <a:rect l="0" t="0" r="r" b="b"/>
                      <a:pathLst>
                        <a:path w="547" h="1107">
                          <a:moveTo>
                            <a:pt x="418" y="738"/>
                          </a:moveTo>
                          <a:lnTo>
                            <a:pt x="386" y="779"/>
                          </a:lnTo>
                          <a:lnTo>
                            <a:pt x="386" y="819"/>
                          </a:lnTo>
                          <a:lnTo>
                            <a:pt x="353" y="819"/>
                          </a:lnTo>
                          <a:lnTo>
                            <a:pt x="353" y="860"/>
                          </a:lnTo>
                          <a:lnTo>
                            <a:pt x="353" y="901"/>
                          </a:lnTo>
                          <a:lnTo>
                            <a:pt x="322" y="941"/>
                          </a:lnTo>
                          <a:lnTo>
                            <a:pt x="322" y="983"/>
                          </a:lnTo>
                          <a:lnTo>
                            <a:pt x="290" y="983"/>
                          </a:lnTo>
                          <a:lnTo>
                            <a:pt x="257" y="1024"/>
                          </a:lnTo>
                          <a:lnTo>
                            <a:pt x="257" y="1065"/>
                          </a:lnTo>
                          <a:lnTo>
                            <a:pt x="225" y="1065"/>
                          </a:lnTo>
                          <a:lnTo>
                            <a:pt x="193" y="1065"/>
                          </a:lnTo>
                          <a:lnTo>
                            <a:pt x="161" y="1065"/>
                          </a:lnTo>
                          <a:lnTo>
                            <a:pt x="129" y="1107"/>
                          </a:lnTo>
                          <a:lnTo>
                            <a:pt x="96" y="1107"/>
                          </a:lnTo>
                          <a:lnTo>
                            <a:pt x="64" y="1107"/>
                          </a:lnTo>
                          <a:lnTo>
                            <a:pt x="33" y="1107"/>
                          </a:lnTo>
                          <a:lnTo>
                            <a:pt x="0" y="1107"/>
                          </a:lnTo>
                          <a:lnTo>
                            <a:pt x="33" y="1024"/>
                          </a:lnTo>
                          <a:lnTo>
                            <a:pt x="33" y="941"/>
                          </a:lnTo>
                          <a:lnTo>
                            <a:pt x="33" y="901"/>
                          </a:lnTo>
                          <a:lnTo>
                            <a:pt x="64" y="779"/>
                          </a:lnTo>
                          <a:lnTo>
                            <a:pt x="64" y="738"/>
                          </a:lnTo>
                          <a:lnTo>
                            <a:pt x="64" y="614"/>
                          </a:lnTo>
                          <a:lnTo>
                            <a:pt x="33" y="491"/>
                          </a:lnTo>
                          <a:lnTo>
                            <a:pt x="33" y="452"/>
                          </a:lnTo>
                          <a:lnTo>
                            <a:pt x="33" y="410"/>
                          </a:lnTo>
                          <a:lnTo>
                            <a:pt x="33" y="368"/>
                          </a:lnTo>
                          <a:lnTo>
                            <a:pt x="0" y="328"/>
                          </a:lnTo>
                          <a:lnTo>
                            <a:pt x="0" y="287"/>
                          </a:lnTo>
                          <a:lnTo>
                            <a:pt x="0" y="246"/>
                          </a:lnTo>
                          <a:lnTo>
                            <a:pt x="0" y="205"/>
                          </a:lnTo>
                          <a:lnTo>
                            <a:pt x="0" y="163"/>
                          </a:lnTo>
                          <a:lnTo>
                            <a:pt x="0" y="124"/>
                          </a:lnTo>
                          <a:lnTo>
                            <a:pt x="0" y="82"/>
                          </a:lnTo>
                          <a:lnTo>
                            <a:pt x="0" y="41"/>
                          </a:lnTo>
                          <a:lnTo>
                            <a:pt x="0" y="0"/>
                          </a:lnTo>
                          <a:lnTo>
                            <a:pt x="33" y="0"/>
                          </a:lnTo>
                          <a:lnTo>
                            <a:pt x="33" y="41"/>
                          </a:lnTo>
                          <a:lnTo>
                            <a:pt x="64" y="41"/>
                          </a:lnTo>
                          <a:lnTo>
                            <a:pt x="96" y="82"/>
                          </a:lnTo>
                          <a:lnTo>
                            <a:pt x="129" y="124"/>
                          </a:lnTo>
                          <a:lnTo>
                            <a:pt x="129" y="82"/>
                          </a:lnTo>
                          <a:lnTo>
                            <a:pt x="161" y="82"/>
                          </a:lnTo>
                          <a:lnTo>
                            <a:pt x="193" y="82"/>
                          </a:lnTo>
                          <a:lnTo>
                            <a:pt x="225" y="82"/>
                          </a:lnTo>
                          <a:lnTo>
                            <a:pt x="257" y="82"/>
                          </a:lnTo>
                          <a:lnTo>
                            <a:pt x="257" y="124"/>
                          </a:lnTo>
                          <a:lnTo>
                            <a:pt x="257" y="163"/>
                          </a:lnTo>
                          <a:lnTo>
                            <a:pt x="257" y="246"/>
                          </a:lnTo>
                          <a:lnTo>
                            <a:pt x="290" y="246"/>
                          </a:lnTo>
                          <a:lnTo>
                            <a:pt x="290" y="287"/>
                          </a:lnTo>
                          <a:lnTo>
                            <a:pt x="322" y="328"/>
                          </a:lnTo>
                          <a:lnTo>
                            <a:pt x="322" y="368"/>
                          </a:lnTo>
                          <a:lnTo>
                            <a:pt x="322" y="410"/>
                          </a:lnTo>
                          <a:lnTo>
                            <a:pt x="353" y="410"/>
                          </a:lnTo>
                          <a:lnTo>
                            <a:pt x="353" y="452"/>
                          </a:lnTo>
                          <a:lnTo>
                            <a:pt x="386" y="452"/>
                          </a:lnTo>
                          <a:lnTo>
                            <a:pt x="418" y="452"/>
                          </a:lnTo>
                          <a:lnTo>
                            <a:pt x="450" y="452"/>
                          </a:lnTo>
                          <a:lnTo>
                            <a:pt x="483" y="452"/>
                          </a:lnTo>
                          <a:lnTo>
                            <a:pt x="547" y="491"/>
                          </a:lnTo>
                          <a:lnTo>
                            <a:pt x="514" y="533"/>
                          </a:lnTo>
                          <a:lnTo>
                            <a:pt x="483" y="614"/>
                          </a:lnTo>
                          <a:lnTo>
                            <a:pt x="450" y="655"/>
                          </a:lnTo>
                          <a:lnTo>
                            <a:pt x="418" y="696"/>
                          </a:lnTo>
                          <a:lnTo>
                            <a:pt x="418" y="73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84" name="Freeform 364"/>
                    <p:cNvSpPr>
                      <a:spLocks/>
                    </p:cNvSpPr>
                    <p:nvPr/>
                  </p:nvSpPr>
                  <p:spPr bwMode="auto">
                    <a:xfrm>
                      <a:off x="4611" y="2095"/>
                      <a:ext cx="183" cy="158"/>
                    </a:xfrm>
                    <a:custGeom>
                      <a:avLst/>
                      <a:gdLst/>
                      <a:ahLst/>
                      <a:cxnLst>
                        <a:cxn ang="0">
                          <a:pos x="514" y="287"/>
                        </a:cxn>
                        <a:cxn ang="0">
                          <a:pos x="482" y="287"/>
                        </a:cxn>
                        <a:cxn ang="0">
                          <a:pos x="450" y="328"/>
                        </a:cxn>
                        <a:cxn ang="0">
                          <a:pos x="386" y="411"/>
                        </a:cxn>
                        <a:cxn ang="0">
                          <a:pos x="353" y="450"/>
                        </a:cxn>
                        <a:cxn ang="0">
                          <a:pos x="322" y="492"/>
                        </a:cxn>
                        <a:cxn ang="0">
                          <a:pos x="289" y="533"/>
                        </a:cxn>
                        <a:cxn ang="0">
                          <a:pos x="257" y="533"/>
                        </a:cxn>
                        <a:cxn ang="0">
                          <a:pos x="225" y="573"/>
                        </a:cxn>
                        <a:cxn ang="0">
                          <a:pos x="225" y="614"/>
                        </a:cxn>
                        <a:cxn ang="0">
                          <a:pos x="192" y="614"/>
                        </a:cxn>
                        <a:cxn ang="0">
                          <a:pos x="192" y="573"/>
                        </a:cxn>
                        <a:cxn ang="0">
                          <a:pos x="161" y="573"/>
                        </a:cxn>
                        <a:cxn ang="0">
                          <a:pos x="129" y="533"/>
                        </a:cxn>
                        <a:cxn ang="0">
                          <a:pos x="129" y="492"/>
                        </a:cxn>
                        <a:cxn ang="0">
                          <a:pos x="129" y="450"/>
                        </a:cxn>
                        <a:cxn ang="0">
                          <a:pos x="129" y="411"/>
                        </a:cxn>
                        <a:cxn ang="0">
                          <a:pos x="129" y="369"/>
                        </a:cxn>
                        <a:cxn ang="0">
                          <a:pos x="129" y="287"/>
                        </a:cxn>
                        <a:cxn ang="0">
                          <a:pos x="96" y="246"/>
                        </a:cxn>
                        <a:cxn ang="0">
                          <a:pos x="64" y="206"/>
                        </a:cxn>
                        <a:cxn ang="0">
                          <a:pos x="64" y="164"/>
                        </a:cxn>
                        <a:cxn ang="0">
                          <a:pos x="0" y="0"/>
                        </a:cxn>
                        <a:cxn ang="0">
                          <a:pos x="192" y="83"/>
                        </a:cxn>
                        <a:cxn ang="0">
                          <a:pos x="257" y="122"/>
                        </a:cxn>
                        <a:cxn ang="0">
                          <a:pos x="322" y="122"/>
                        </a:cxn>
                        <a:cxn ang="0">
                          <a:pos x="386" y="206"/>
                        </a:cxn>
                        <a:cxn ang="0">
                          <a:pos x="450" y="206"/>
                        </a:cxn>
                        <a:cxn ang="0">
                          <a:pos x="482" y="246"/>
                        </a:cxn>
                        <a:cxn ang="0">
                          <a:pos x="514" y="287"/>
                        </a:cxn>
                      </a:cxnLst>
                      <a:rect l="0" t="0" r="r" b="b"/>
                      <a:pathLst>
                        <a:path w="514" h="614">
                          <a:moveTo>
                            <a:pt x="514" y="287"/>
                          </a:moveTo>
                          <a:lnTo>
                            <a:pt x="482" y="287"/>
                          </a:lnTo>
                          <a:lnTo>
                            <a:pt x="450" y="328"/>
                          </a:lnTo>
                          <a:lnTo>
                            <a:pt x="386" y="411"/>
                          </a:lnTo>
                          <a:lnTo>
                            <a:pt x="353" y="450"/>
                          </a:lnTo>
                          <a:lnTo>
                            <a:pt x="322" y="492"/>
                          </a:lnTo>
                          <a:lnTo>
                            <a:pt x="289" y="533"/>
                          </a:lnTo>
                          <a:lnTo>
                            <a:pt x="257" y="533"/>
                          </a:lnTo>
                          <a:lnTo>
                            <a:pt x="225" y="573"/>
                          </a:lnTo>
                          <a:lnTo>
                            <a:pt x="225" y="614"/>
                          </a:lnTo>
                          <a:lnTo>
                            <a:pt x="192" y="614"/>
                          </a:lnTo>
                          <a:lnTo>
                            <a:pt x="192" y="573"/>
                          </a:lnTo>
                          <a:lnTo>
                            <a:pt x="161" y="573"/>
                          </a:lnTo>
                          <a:lnTo>
                            <a:pt x="129" y="533"/>
                          </a:lnTo>
                          <a:lnTo>
                            <a:pt x="129" y="492"/>
                          </a:lnTo>
                          <a:lnTo>
                            <a:pt x="129" y="450"/>
                          </a:lnTo>
                          <a:lnTo>
                            <a:pt x="129" y="411"/>
                          </a:lnTo>
                          <a:lnTo>
                            <a:pt x="129" y="369"/>
                          </a:lnTo>
                          <a:lnTo>
                            <a:pt x="129" y="287"/>
                          </a:lnTo>
                          <a:lnTo>
                            <a:pt x="96" y="246"/>
                          </a:lnTo>
                          <a:lnTo>
                            <a:pt x="64" y="206"/>
                          </a:lnTo>
                          <a:lnTo>
                            <a:pt x="64" y="164"/>
                          </a:lnTo>
                          <a:lnTo>
                            <a:pt x="0" y="0"/>
                          </a:lnTo>
                          <a:lnTo>
                            <a:pt x="192" y="83"/>
                          </a:lnTo>
                          <a:lnTo>
                            <a:pt x="257" y="122"/>
                          </a:lnTo>
                          <a:lnTo>
                            <a:pt x="322" y="122"/>
                          </a:lnTo>
                          <a:lnTo>
                            <a:pt x="386" y="206"/>
                          </a:lnTo>
                          <a:lnTo>
                            <a:pt x="450" y="206"/>
                          </a:lnTo>
                          <a:lnTo>
                            <a:pt x="482" y="246"/>
                          </a:lnTo>
                          <a:lnTo>
                            <a:pt x="514" y="28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85" name="Freeform 365"/>
                    <p:cNvSpPr>
                      <a:spLocks/>
                    </p:cNvSpPr>
                    <p:nvPr/>
                  </p:nvSpPr>
                  <p:spPr bwMode="auto">
                    <a:xfrm>
                      <a:off x="4441" y="1990"/>
                      <a:ext cx="171" cy="147"/>
                    </a:xfrm>
                    <a:custGeom>
                      <a:avLst/>
                      <a:gdLst/>
                      <a:ahLst/>
                      <a:cxnLst>
                        <a:cxn ang="0">
                          <a:pos x="385" y="573"/>
                        </a:cxn>
                        <a:cxn ang="0">
                          <a:pos x="354" y="532"/>
                        </a:cxn>
                        <a:cxn ang="0">
                          <a:pos x="321" y="532"/>
                        </a:cxn>
                        <a:cxn ang="0">
                          <a:pos x="257" y="492"/>
                        </a:cxn>
                        <a:cxn ang="0">
                          <a:pos x="0" y="328"/>
                        </a:cxn>
                        <a:cxn ang="0">
                          <a:pos x="32" y="287"/>
                        </a:cxn>
                        <a:cxn ang="0">
                          <a:pos x="64" y="287"/>
                        </a:cxn>
                        <a:cxn ang="0">
                          <a:pos x="64" y="245"/>
                        </a:cxn>
                        <a:cxn ang="0">
                          <a:pos x="96" y="245"/>
                        </a:cxn>
                        <a:cxn ang="0">
                          <a:pos x="128" y="205"/>
                        </a:cxn>
                        <a:cxn ang="0">
                          <a:pos x="161" y="164"/>
                        </a:cxn>
                        <a:cxn ang="0">
                          <a:pos x="193" y="123"/>
                        </a:cxn>
                        <a:cxn ang="0">
                          <a:pos x="224" y="123"/>
                        </a:cxn>
                        <a:cxn ang="0">
                          <a:pos x="257" y="81"/>
                        </a:cxn>
                        <a:cxn ang="0">
                          <a:pos x="290" y="42"/>
                        </a:cxn>
                        <a:cxn ang="0">
                          <a:pos x="321" y="42"/>
                        </a:cxn>
                        <a:cxn ang="0">
                          <a:pos x="321" y="0"/>
                        </a:cxn>
                        <a:cxn ang="0">
                          <a:pos x="418" y="205"/>
                        </a:cxn>
                        <a:cxn ang="0">
                          <a:pos x="482" y="409"/>
                        </a:cxn>
                        <a:cxn ang="0">
                          <a:pos x="482" y="450"/>
                        </a:cxn>
                        <a:cxn ang="0">
                          <a:pos x="451" y="492"/>
                        </a:cxn>
                        <a:cxn ang="0">
                          <a:pos x="418" y="532"/>
                        </a:cxn>
                        <a:cxn ang="0">
                          <a:pos x="385" y="532"/>
                        </a:cxn>
                        <a:cxn ang="0">
                          <a:pos x="385" y="573"/>
                        </a:cxn>
                      </a:cxnLst>
                      <a:rect l="0" t="0" r="r" b="b"/>
                      <a:pathLst>
                        <a:path w="482" h="573">
                          <a:moveTo>
                            <a:pt x="385" y="573"/>
                          </a:moveTo>
                          <a:lnTo>
                            <a:pt x="354" y="532"/>
                          </a:lnTo>
                          <a:lnTo>
                            <a:pt x="321" y="532"/>
                          </a:lnTo>
                          <a:lnTo>
                            <a:pt x="257" y="492"/>
                          </a:lnTo>
                          <a:lnTo>
                            <a:pt x="0" y="328"/>
                          </a:lnTo>
                          <a:lnTo>
                            <a:pt x="32" y="287"/>
                          </a:lnTo>
                          <a:lnTo>
                            <a:pt x="64" y="287"/>
                          </a:lnTo>
                          <a:lnTo>
                            <a:pt x="64" y="245"/>
                          </a:lnTo>
                          <a:lnTo>
                            <a:pt x="96" y="245"/>
                          </a:lnTo>
                          <a:lnTo>
                            <a:pt x="128" y="205"/>
                          </a:lnTo>
                          <a:lnTo>
                            <a:pt x="161" y="164"/>
                          </a:lnTo>
                          <a:lnTo>
                            <a:pt x="193" y="123"/>
                          </a:lnTo>
                          <a:lnTo>
                            <a:pt x="224" y="123"/>
                          </a:lnTo>
                          <a:lnTo>
                            <a:pt x="257" y="81"/>
                          </a:lnTo>
                          <a:lnTo>
                            <a:pt x="290" y="42"/>
                          </a:lnTo>
                          <a:lnTo>
                            <a:pt x="321" y="42"/>
                          </a:lnTo>
                          <a:lnTo>
                            <a:pt x="321" y="0"/>
                          </a:lnTo>
                          <a:lnTo>
                            <a:pt x="418" y="205"/>
                          </a:lnTo>
                          <a:lnTo>
                            <a:pt x="482" y="409"/>
                          </a:lnTo>
                          <a:lnTo>
                            <a:pt x="482" y="450"/>
                          </a:lnTo>
                          <a:lnTo>
                            <a:pt x="451" y="492"/>
                          </a:lnTo>
                          <a:lnTo>
                            <a:pt x="418" y="532"/>
                          </a:lnTo>
                          <a:lnTo>
                            <a:pt x="385" y="532"/>
                          </a:lnTo>
                          <a:lnTo>
                            <a:pt x="385" y="5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86" name="Freeform 366"/>
                    <p:cNvSpPr>
                      <a:spLocks/>
                    </p:cNvSpPr>
                    <p:nvPr/>
                  </p:nvSpPr>
                  <p:spPr bwMode="auto">
                    <a:xfrm>
                      <a:off x="4316" y="2073"/>
                      <a:ext cx="261" cy="158"/>
                    </a:xfrm>
                    <a:custGeom>
                      <a:avLst/>
                      <a:gdLst/>
                      <a:ahLst/>
                      <a:cxnLst>
                        <a:cxn ang="0">
                          <a:pos x="738" y="247"/>
                        </a:cxn>
                        <a:cxn ang="0">
                          <a:pos x="708" y="288"/>
                        </a:cxn>
                        <a:cxn ang="0">
                          <a:pos x="675" y="328"/>
                        </a:cxn>
                        <a:cxn ang="0">
                          <a:pos x="643" y="370"/>
                        </a:cxn>
                        <a:cxn ang="0">
                          <a:pos x="610" y="411"/>
                        </a:cxn>
                        <a:cxn ang="0">
                          <a:pos x="578" y="451"/>
                        </a:cxn>
                        <a:cxn ang="0">
                          <a:pos x="514" y="533"/>
                        </a:cxn>
                        <a:cxn ang="0">
                          <a:pos x="449" y="533"/>
                        </a:cxn>
                        <a:cxn ang="0">
                          <a:pos x="320" y="533"/>
                        </a:cxn>
                        <a:cxn ang="0">
                          <a:pos x="290" y="574"/>
                        </a:cxn>
                        <a:cxn ang="0">
                          <a:pos x="257" y="615"/>
                        </a:cxn>
                        <a:cxn ang="0">
                          <a:pos x="224" y="574"/>
                        </a:cxn>
                        <a:cxn ang="0">
                          <a:pos x="160" y="451"/>
                        </a:cxn>
                        <a:cxn ang="0">
                          <a:pos x="160" y="370"/>
                        </a:cxn>
                        <a:cxn ang="0">
                          <a:pos x="129" y="328"/>
                        </a:cxn>
                        <a:cxn ang="0">
                          <a:pos x="129" y="288"/>
                        </a:cxn>
                        <a:cxn ang="0">
                          <a:pos x="129" y="247"/>
                        </a:cxn>
                        <a:cxn ang="0">
                          <a:pos x="96" y="205"/>
                        </a:cxn>
                        <a:cxn ang="0">
                          <a:pos x="63" y="205"/>
                        </a:cxn>
                        <a:cxn ang="0">
                          <a:pos x="32" y="205"/>
                        </a:cxn>
                        <a:cxn ang="0">
                          <a:pos x="0" y="205"/>
                        </a:cxn>
                        <a:cxn ang="0">
                          <a:pos x="0" y="165"/>
                        </a:cxn>
                        <a:cxn ang="0">
                          <a:pos x="32" y="165"/>
                        </a:cxn>
                        <a:cxn ang="0">
                          <a:pos x="63" y="123"/>
                        </a:cxn>
                        <a:cxn ang="0">
                          <a:pos x="63" y="82"/>
                        </a:cxn>
                        <a:cxn ang="0">
                          <a:pos x="96" y="82"/>
                        </a:cxn>
                        <a:cxn ang="0">
                          <a:pos x="96" y="42"/>
                        </a:cxn>
                        <a:cxn ang="0">
                          <a:pos x="129" y="42"/>
                        </a:cxn>
                        <a:cxn ang="0">
                          <a:pos x="160" y="42"/>
                        </a:cxn>
                        <a:cxn ang="0">
                          <a:pos x="192" y="42"/>
                        </a:cxn>
                        <a:cxn ang="0">
                          <a:pos x="224" y="42"/>
                        </a:cxn>
                        <a:cxn ang="0">
                          <a:pos x="257" y="42"/>
                        </a:cxn>
                        <a:cxn ang="0">
                          <a:pos x="257" y="0"/>
                        </a:cxn>
                        <a:cxn ang="0">
                          <a:pos x="290" y="0"/>
                        </a:cxn>
                        <a:cxn ang="0">
                          <a:pos x="320" y="0"/>
                        </a:cxn>
                        <a:cxn ang="0">
                          <a:pos x="353" y="0"/>
                        </a:cxn>
                        <a:cxn ang="0">
                          <a:pos x="610" y="165"/>
                        </a:cxn>
                        <a:cxn ang="0">
                          <a:pos x="675" y="205"/>
                        </a:cxn>
                        <a:cxn ang="0">
                          <a:pos x="708" y="205"/>
                        </a:cxn>
                        <a:cxn ang="0">
                          <a:pos x="738" y="247"/>
                        </a:cxn>
                      </a:cxnLst>
                      <a:rect l="0" t="0" r="r" b="b"/>
                      <a:pathLst>
                        <a:path w="738" h="615">
                          <a:moveTo>
                            <a:pt x="738" y="247"/>
                          </a:moveTo>
                          <a:lnTo>
                            <a:pt x="708" y="288"/>
                          </a:lnTo>
                          <a:lnTo>
                            <a:pt x="675" y="328"/>
                          </a:lnTo>
                          <a:lnTo>
                            <a:pt x="643" y="370"/>
                          </a:lnTo>
                          <a:lnTo>
                            <a:pt x="610" y="411"/>
                          </a:lnTo>
                          <a:lnTo>
                            <a:pt x="578" y="451"/>
                          </a:lnTo>
                          <a:lnTo>
                            <a:pt x="514" y="533"/>
                          </a:lnTo>
                          <a:lnTo>
                            <a:pt x="449" y="533"/>
                          </a:lnTo>
                          <a:lnTo>
                            <a:pt x="320" y="533"/>
                          </a:lnTo>
                          <a:lnTo>
                            <a:pt x="290" y="574"/>
                          </a:lnTo>
                          <a:lnTo>
                            <a:pt x="257" y="615"/>
                          </a:lnTo>
                          <a:lnTo>
                            <a:pt x="224" y="574"/>
                          </a:lnTo>
                          <a:lnTo>
                            <a:pt x="160" y="451"/>
                          </a:lnTo>
                          <a:lnTo>
                            <a:pt x="160" y="370"/>
                          </a:lnTo>
                          <a:lnTo>
                            <a:pt x="129" y="328"/>
                          </a:lnTo>
                          <a:lnTo>
                            <a:pt x="129" y="288"/>
                          </a:lnTo>
                          <a:lnTo>
                            <a:pt x="129" y="247"/>
                          </a:lnTo>
                          <a:lnTo>
                            <a:pt x="96" y="205"/>
                          </a:lnTo>
                          <a:lnTo>
                            <a:pt x="63" y="205"/>
                          </a:lnTo>
                          <a:lnTo>
                            <a:pt x="32" y="205"/>
                          </a:lnTo>
                          <a:lnTo>
                            <a:pt x="0" y="205"/>
                          </a:lnTo>
                          <a:lnTo>
                            <a:pt x="0" y="165"/>
                          </a:lnTo>
                          <a:lnTo>
                            <a:pt x="32" y="165"/>
                          </a:lnTo>
                          <a:lnTo>
                            <a:pt x="63" y="123"/>
                          </a:lnTo>
                          <a:lnTo>
                            <a:pt x="63" y="82"/>
                          </a:lnTo>
                          <a:lnTo>
                            <a:pt x="96" y="82"/>
                          </a:lnTo>
                          <a:lnTo>
                            <a:pt x="96" y="42"/>
                          </a:lnTo>
                          <a:lnTo>
                            <a:pt x="129" y="42"/>
                          </a:lnTo>
                          <a:lnTo>
                            <a:pt x="160" y="42"/>
                          </a:lnTo>
                          <a:lnTo>
                            <a:pt x="192" y="42"/>
                          </a:lnTo>
                          <a:lnTo>
                            <a:pt x="224" y="42"/>
                          </a:lnTo>
                          <a:lnTo>
                            <a:pt x="257" y="42"/>
                          </a:lnTo>
                          <a:lnTo>
                            <a:pt x="257" y="0"/>
                          </a:lnTo>
                          <a:lnTo>
                            <a:pt x="290" y="0"/>
                          </a:lnTo>
                          <a:lnTo>
                            <a:pt x="320" y="0"/>
                          </a:lnTo>
                          <a:lnTo>
                            <a:pt x="353" y="0"/>
                          </a:lnTo>
                          <a:lnTo>
                            <a:pt x="610" y="165"/>
                          </a:lnTo>
                          <a:lnTo>
                            <a:pt x="675" y="205"/>
                          </a:lnTo>
                          <a:lnTo>
                            <a:pt x="708" y="205"/>
                          </a:lnTo>
                          <a:lnTo>
                            <a:pt x="738" y="24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87" name="Group 367"/>
                    <p:cNvGrpSpPr>
                      <a:grpSpLocks/>
                    </p:cNvGrpSpPr>
                    <p:nvPr/>
                  </p:nvGrpSpPr>
                  <p:grpSpPr bwMode="auto">
                    <a:xfrm>
                      <a:off x="3973" y="1709"/>
                      <a:ext cx="843" cy="883"/>
                      <a:chOff x="3973" y="1717"/>
                      <a:chExt cx="843" cy="883"/>
                    </a:xfrm>
                    <a:grpFill/>
                  </p:grpSpPr>
                  <p:sp>
                    <p:nvSpPr>
                      <p:cNvPr id="188" name="Freeform 368"/>
                      <p:cNvSpPr>
                        <a:spLocks/>
                      </p:cNvSpPr>
                      <p:nvPr/>
                    </p:nvSpPr>
                    <p:spPr bwMode="auto">
                      <a:xfrm>
                        <a:off x="4361" y="1938"/>
                        <a:ext cx="194" cy="147"/>
                      </a:xfrm>
                      <a:custGeom>
                        <a:avLst/>
                        <a:gdLst/>
                        <a:ahLst/>
                        <a:cxnLst>
                          <a:cxn ang="0">
                            <a:pos x="224" y="533"/>
                          </a:cxn>
                          <a:cxn ang="0">
                            <a:pos x="192" y="533"/>
                          </a:cxn>
                          <a:cxn ang="0">
                            <a:pos x="161" y="533"/>
                          </a:cxn>
                          <a:cxn ang="0">
                            <a:pos x="128" y="533"/>
                          </a:cxn>
                          <a:cxn ang="0">
                            <a:pos x="128" y="573"/>
                          </a:cxn>
                          <a:cxn ang="0">
                            <a:pos x="95" y="573"/>
                          </a:cxn>
                          <a:cxn ang="0">
                            <a:pos x="63" y="573"/>
                          </a:cxn>
                          <a:cxn ang="0">
                            <a:pos x="32" y="573"/>
                          </a:cxn>
                          <a:cxn ang="0">
                            <a:pos x="0" y="573"/>
                          </a:cxn>
                          <a:cxn ang="0">
                            <a:pos x="32" y="533"/>
                          </a:cxn>
                          <a:cxn ang="0">
                            <a:pos x="32" y="492"/>
                          </a:cxn>
                          <a:cxn ang="0">
                            <a:pos x="63" y="450"/>
                          </a:cxn>
                          <a:cxn ang="0">
                            <a:pos x="95" y="409"/>
                          </a:cxn>
                          <a:cxn ang="0">
                            <a:pos x="95" y="369"/>
                          </a:cxn>
                          <a:cxn ang="0">
                            <a:pos x="128" y="328"/>
                          </a:cxn>
                          <a:cxn ang="0">
                            <a:pos x="128" y="286"/>
                          </a:cxn>
                          <a:cxn ang="0">
                            <a:pos x="128" y="246"/>
                          </a:cxn>
                          <a:cxn ang="0">
                            <a:pos x="192" y="205"/>
                          </a:cxn>
                          <a:cxn ang="0">
                            <a:pos x="224" y="164"/>
                          </a:cxn>
                          <a:cxn ang="0">
                            <a:pos x="257" y="123"/>
                          </a:cxn>
                          <a:cxn ang="0">
                            <a:pos x="289" y="81"/>
                          </a:cxn>
                          <a:cxn ang="0">
                            <a:pos x="322" y="42"/>
                          </a:cxn>
                          <a:cxn ang="0">
                            <a:pos x="352" y="42"/>
                          </a:cxn>
                          <a:cxn ang="0">
                            <a:pos x="385" y="42"/>
                          </a:cxn>
                          <a:cxn ang="0">
                            <a:pos x="418" y="0"/>
                          </a:cxn>
                          <a:cxn ang="0">
                            <a:pos x="450" y="0"/>
                          </a:cxn>
                          <a:cxn ang="0">
                            <a:pos x="482" y="0"/>
                          </a:cxn>
                          <a:cxn ang="0">
                            <a:pos x="514" y="42"/>
                          </a:cxn>
                          <a:cxn ang="0">
                            <a:pos x="546" y="123"/>
                          </a:cxn>
                          <a:cxn ang="0">
                            <a:pos x="546" y="164"/>
                          </a:cxn>
                          <a:cxn ang="0">
                            <a:pos x="546" y="205"/>
                          </a:cxn>
                          <a:cxn ang="0">
                            <a:pos x="546" y="246"/>
                          </a:cxn>
                          <a:cxn ang="0">
                            <a:pos x="514" y="246"/>
                          </a:cxn>
                          <a:cxn ang="0">
                            <a:pos x="482" y="286"/>
                          </a:cxn>
                          <a:cxn ang="0">
                            <a:pos x="450" y="328"/>
                          </a:cxn>
                          <a:cxn ang="0">
                            <a:pos x="418" y="328"/>
                          </a:cxn>
                          <a:cxn ang="0">
                            <a:pos x="385" y="369"/>
                          </a:cxn>
                          <a:cxn ang="0">
                            <a:pos x="352" y="409"/>
                          </a:cxn>
                          <a:cxn ang="0">
                            <a:pos x="322" y="450"/>
                          </a:cxn>
                          <a:cxn ang="0">
                            <a:pos x="289" y="450"/>
                          </a:cxn>
                          <a:cxn ang="0">
                            <a:pos x="289" y="492"/>
                          </a:cxn>
                          <a:cxn ang="0">
                            <a:pos x="257" y="492"/>
                          </a:cxn>
                          <a:cxn ang="0">
                            <a:pos x="224" y="533"/>
                          </a:cxn>
                        </a:cxnLst>
                        <a:rect l="0" t="0" r="r" b="b"/>
                        <a:pathLst>
                          <a:path w="546" h="573">
                            <a:moveTo>
                              <a:pt x="224" y="533"/>
                            </a:moveTo>
                            <a:lnTo>
                              <a:pt x="192" y="533"/>
                            </a:lnTo>
                            <a:lnTo>
                              <a:pt x="161" y="533"/>
                            </a:lnTo>
                            <a:lnTo>
                              <a:pt x="128" y="533"/>
                            </a:lnTo>
                            <a:lnTo>
                              <a:pt x="128" y="573"/>
                            </a:lnTo>
                            <a:lnTo>
                              <a:pt x="95" y="573"/>
                            </a:lnTo>
                            <a:lnTo>
                              <a:pt x="63" y="573"/>
                            </a:lnTo>
                            <a:lnTo>
                              <a:pt x="32" y="573"/>
                            </a:lnTo>
                            <a:lnTo>
                              <a:pt x="0" y="573"/>
                            </a:lnTo>
                            <a:lnTo>
                              <a:pt x="32" y="533"/>
                            </a:lnTo>
                            <a:lnTo>
                              <a:pt x="32" y="492"/>
                            </a:lnTo>
                            <a:lnTo>
                              <a:pt x="63" y="450"/>
                            </a:lnTo>
                            <a:lnTo>
                              <a:pt x="95" y="409"/>
                            </a:lnTo>
                            <a:lnTo>
                              <a:pt x="95" y="369"/>
                            </a:lnTo>
                            <a:lnTo>
                              <a:pt x="128" y="328"/>
                            </a:lnTo>
                            <a:lnTo>
                              <a:pt x="128" y="286"/>
                            </a:lnTo>
                            <a:lnTo>
                              <a:pt x="128" y="246"/>
                            </a:lnTo>
                            <a:lnTo>
                              <a:pt x="192" y="205"/>
                            </a:lnTo>
                            <a:lnTo>
                              <a:pt x="224" y="164"/>
                            </a:lnTo>
                            <a:lnTo>
                              <a:pt x="257" y="123"/>
                            </a:lnTo>
                            <a:lnTo>
                              <a:pt x="289" y="81"/>
                            </a:lnTo>
                            <a:lnTo>
                              <a:pt x="322" y="42"/>
                            </a:lnTo>
                            <a:lnTo>
                              <a:pt x="352" y="42"/>
                            </a:lnTo>
                            <a:lnTo>
                              <a:pt x="385" y="42"/>
                            </a:lnTo>
                            <a:lnTo>
                              <a:pt x="418" y="0"/>
                            </a:lnTo>
                            <a:lnTo>
                              <a:pt x="450" y="0"/>
                            </a:lnTo>
                            <a:lnTo>
                              <a:pt x="482" y="0"/>
                            </a:lnTo>
                            <a:lnTo>
                              <a:pt x="514" y="42"/>
                            </a:lnTo>
                            <a:lnTo>
                              <a:pt x="546" y="123"/>
                            </a:lnTo>
                            <a:lnTo>
                              <a:pt x="546" y="164"/>
                            </a:lnTo>
                            <a:lnTo>
                              <a:pt x="546" y="205"/>
                            </a:lnTo>
                            <a:lnTo>
                              <a:pt x="546" y="246"/>
                            </a:lnTo>
                            <a:lnTo>
                              <a:pt x="514" y="246"/>
                            </a:lnTo>
                            <a:lnTo>
                              <a:pt x="482" y="286"/>
                            </a:lnTo>
                            <a:lnTo>
                              <a:pt x="450" y="328"/>
                            </a:lnTo>
                            <a:lnTo>
                              <a:pt x="418" y="328"/>
                            </a:lnTo>
                            <a:lnTo>
                              <a:pt x="385" y="369"/>
                            </a:lnTo>
                            <a:lnTo>
                              <a:pt x="352" y="409"/>
                            </a:lnTo>
                            <a:lnTo>
                              <a:pt x="322" y="450"/>
                            </a:lnTo>
                            <a:lnTo>
                              <a:pt x="289" y="450"/>
                            </a:lnTo>
                            <a:lnTo>
                              <a:pt x="289" y="492"/>
                            </a:lnTo>
                            <a:lnTo>
                              <a:pt x="257" y="492"/>
                            </a:lnTo>
                            <a:lnTo>
                              <a:pt x="224" y="53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89" name="Freeform 369"/>
                      <p:cNvSpPr>
                        <a:spLocks/>
                      </p:cNvSpPr>
                      <p:nvPr/>
                    </p:nvSpPr>
                    <p:spPr bwMode="auto">
                      <a:xfrm>
                        <a:off x="4371" y="2464"/>
                        <a:ext cx="193" cy="136"/>
                      </a:xfrm>
                      <a:custGeom>
                        <a:avLst/>
                        <a:gdLst/>
                        <a:ahLst/>
                        <a:cxnLst>
                          <a:cxn ang="0">
                            <a:pos x="450" y="492"/>
                          </a:cxn>
                          <a:cxn ang="0">
                            <a:pos x="417" y="492"/>
                          </a:cxn>
                          <a:cxn ang="0">
                            <a:pos x="386" y="492"/>
                          </a:cxn>
                          <a:cxn ang="0">
                            <a:pos x="353" y="492"/>
                          </a:cxn>
                          <a:cxn ang="0">
                            <a:pos x="321" y="533"/>
                          </a:cxn>
                          <a:cxn ang="0">
                            <a:pos x="289" y="533"/>
                          </a:cxn>
                          <a:cxn ang="0">
                            <a:pos x="257" y="533"/>
                          </a:cxn>
                          <a:cxn ang="0">
                            <a:pos x="193" y="533"/>
                          </a:cxn>
                          <a:cxn ang="0">
                            <a:pos x="160" y="533"/>
                          </a:cxn>
                          <a:cxn ang="0">
                            <a:pos x="129" y="533"/>
                          </a:cxn>
                          <a:cxn ang="0">
                            <a:pos x="96" y="533"/>
                          </a:cxn>
                          <a:cxn ang="0">
                            <a:pos x="63" y="533"/>
                          </a:cxn>
                          <a:cxn ang="0">
                            <a:pos x="32" y="492"/>
                          </a:cxn>
                          <a:cxn ang="0">
                            <a:pos x="32" y="451"/>
                          </a:cxn>
                          <a:cxn ang="0">
                            <a:pos x="0" y="451"/>
                          </a:cxn>
                          <a:cxn ang="0">
                            <a:pos x="0" y="410"/>
                          </a:cxn>
                          <a:cxn ang="0">
                            <a:pos x="32" y="410"/>
                          </a:cxn>
                          <a:cxn ang="0">
                            <a:pos x="32" y="368"/>
                          </a:cxn>
                          <a:cxn ang="0">
                            <a:pos x="63" y="327"/>
                          </a:cxn>
                          <a:cxn ang="0">
                            <a:pos x="160" y="206"/>
                          </a:cxn>
                          <a:cxn ang="0">
                            <a:pos x="321" y="82"/>
                          </a:cxn>
                          <a:cxn ang="0">
                            <a:pos x="353" y="41"/>
                          </a:cxn>
                          <a:cxn ang="0">
                            <a:pos x="450" y="0"/>
                          </a:cxn>
                          <a:cxn ang="0">
                            <a:pos x="483" y="41"/>
                          </a:cxn>
                          <a:cxn ang="0">
                            <a:pos x="514" y="41"/>
                          </a:cxn>
                          <a:cxn ang="0">
                            <a:pos x="546" y="41"/>
                          </a:cxn>
                          <a:cxn ang="0">
                            <a:pos x="514" y="123"/>
                          </a:cxn>
                          <a:cxn ang="0">
                            <a:pos x="514" y="165"/>
                          </a:cxn>
                          <a:cxn ang="0">
                            <a:pos x="514" y="206"/>
                          </a:cxn>
                          <a:cxn ang="0">
                            <a:pos x="514" y="246"/>
                          </a:cxn>
                          <a:cxn ang="0">
                            <a:pos x="483" y="246"/>
                          </a:cxn>
                          <a:cxn ang="0">
                            <a:pos x="483" y="287"/>
                          </a:cxn>
                          <a:cxn ang="0">
                            <a:pos x="483" y="327"/>
                          </a:cxn>
                          <a:cxn ang="0">
                            <a:pos x="483" y="368"/>
                          </a:cxn>
                          <a:cxn ang="0">
                            <a:pos x="450" y="410"/>
                          </a:cxn>
                          <a:cxn ang="0">
                            <a:pos x="450" y="451"/>
                          </a:cxn>
                          <a:cxn ang="0">
                            <a:pos x="450" y="492"/>
                          </a:cxn>
                        </a:cxnLst>
                        <a:rect l="0" t="0" r="r" b="b"/>
                        <a:pathLst>
                          <a:path w="546" h="533">
                            <a:moveTo>
                              <a:pt x="450" y="492"/>
                            </a:moveTo>
                            <a:lnTo>
                              <a:pt x="417" y="492"/>
                            </a:lnTo>
                            <a:lnTo>
                              <a:pt x="386" y="492"/>
                            </a:lnTo>
                            <a:lnTo>
                              <a:pt x="353" y="492"/>
                            </a:lnTo>
                            <a:lnTo>
                              <a:pt x="321" y="533"/>
                            </a:lnTo>
                            <a:lnTo>
                              <a:pt x="289" y="533"/>
                            </a:lnTo>
                            <a:lnTo>
                              <a:pt x="257" y="533"/>
                            </a:lnTo>
                            <a:lnTo>
                              <a:pt x="193" y="533"/>
                            </a:lnTo>
                            <a:lnTo>
                              <a:pt x="160" y="533"/>
                            </a:lnTo>
                            <a:lnTo>
                              <a:pt x="129" y="533"/>
                            </a:lnTo>
                            <a:lnTo>
                              <a:pt x="96" y="533"/>
                            </a:lnTo>
                            <a:lnTo>
                              <a:pt x="63" y="533"/>
                            </a:lnTo>
                            <a:lnTo>
                              <a:pt x="32" y="492"/>
                            </a:lnTo>
                            <a:lnTo>
                              <a:pt x="32" y="451"/>
                            </a:lnTo>
                            <a:lnTo>
                              <a:pt x="0" y="451"/>
                            </a:lnTo>
                            <a:lnTo>
                              <a:pt x="0" y="410"/>
                            </a:lnTo>
                            <a:lnTo>
                              <a:pt x="32" y="410"/>
                            </a:lnTo>
                            <a:lnTo>
                              <a:pt x="32" y="368"/>
                            </a:lnTo>
                            <a:lnTo>
                              <a:pt x="63" y="327"/>
                            </a:lnTo>
                            <a:lnTo>
                              <a:pt x="160" y="206"/>
                            </a:lnTo>
                            <a:lnTo>
                              <a:pt x="321" y="82"/>
                            </a:lnTo>
                            <a:lnTo>
                              <a:pt x="353" y="41"/>
                            </a:lnTo>
                            <a:lnTo>
                              <a:pt x="450" y="0"/>
                            </a:lnTo>
                            <a:lnTo>
                              <a:pt x="483" y="41"/>
                            </a:lnTo>
                            <a:lnTo>
                              <a:pt x="514" y="41"/>
                            </a:lnTo>
                            <a:lnTo>
                              <a:pt x="546" y="41"/>
                            </a:lnTo>
                            <a:lnTo>
                              <a:pt x="514" y="123"/>
                            </a:lnTo>
                            <a:lnTo>
                              <a:pt x="514" y="165"/>
                            </a:lnTo>
                            <a:lnTo>
                              <a:pt x="514" y="206"/>
                            </a:lnTo>
                            <a:lnTo>
                              <a:pt x="514" y="246"/>
                            </a:lnTo>
                            <a:lnTo>
                              <a:pt x="483" y="246"/>
                            </a:lnTo>
                            <a:lnTo>
                              <a:pt x="483" y="287"/>
                            </a:lnTo>
                            <a:lnTo>
                              <a:pt x="483" y="327"/>
                            </a:lnTo>
                            <a:lnTo>
                              <a:pt x="483" y="368"/>
                            </a:lnTo>
                            <a:lnTo>
                              <a:pt x="450" y="410"/>
                            </a:lnTo>
                            <a:lnTo>
                              <a:pt x="450" y="451"/>
                            </a:lnTo>
                            <a:lnTo>
                              <a:pt x="450" y="49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90" name="Freeform 370"/>
                      <p:cNvSpPr>
                        <a:spLocks/>
                      </p:cNvSpPr>
                      <p:nvPr/>
                    </p:nvSpPr>
                    <p:spPr bwMode="auto">
                      <a:xfrm>
                        <a:off x="4531" y="2253"/>
                        <a:ext cx="285" cy="242"/>
                      </a:xfrm>
                      <a:custGeom>
                        <a:avLst/>
                        <a:gdLst/>
                        <a:ahLst/>
                        <a:cxnLst>
                          <a:cxn ang="0">
                            <a:pos x="64" y="737"/>
                          </a:cxn>
                          <a:cxn ang="0">
                            <a:pos x="193" y="614"/>
                          </a:cxn>
                          <a:cxn ang="0">
                            <a:pos x="193" y="533"/>
                          </a:cxn>
                          <a:cxn ang="0">
                            <a:pos x="225" y="451"/>
                          </a:cxn>
                          <a:cxn ang="0">
                            <a:pos x="257" y="410"/>
                          </a:cxn>
                          <a:cxn ang="0">
                            <a:pos x="257" y="328"/>
                          </a:cxn>
                          <a:cxn ang="0">
                            <a:pos x="290" y="247"/>
                          </a:cxn>
                          <a:cxn ang="0">
                            <a:pos x="290" y="164"/>
                          </a:cxn>
                          <a:cxn ang="0">
                            <a:pos x="354" y="164"/>
                          </a:cxn>
                          <a:cxn ang="0">
                            <a:pos x="354" y="83"/>
                          </a:cxn>
                          <a:cxn ang="0">
                            <a:pos x="386" y="83"/>
                          </a:cxn>
                          <a:cxn ang="0">
                            <a:pos x="418" y="42"/>
                          </a:cxn>
                          <a:cxn ang="0">
                            <a:pos x="482" y="42"/>
                          </a:cxn>
                          <a:cxn ang="0">
                            <a:pos x="547" y="42"/>
                          </a:cxn>
                          <a:cxn ang="0">
                            <a:pos x="612" y="83"/>
                          </a:cxn>
                          <a:cxn ang="0">
                            <a:pos x="675" y="83"/>
                          </a:cxn>
                          <a:cxn ang="0">
                            <a:pos x="740" y="164"/>
                          </a:cxn>
                          <a:cxn ang="0">
                            <a:pos x="771" y="247"/>
                          </a:cxn>
                          <a:cxn ang="0">
                            <a:pos x="771" y="328"/>
                          </a:cxn>
                          <a:cxn ang="0">
                            <a:pos x="804" y="410"/>
                          </a:cxn>
                          <a:cxn ang="0">
                            <a:pos x="771" y="451"/>
                          </a:cxn>
                          <a:cxn ang="0">
                            <a:pos x="771" y="575"/>
                          </a:cxn>
                          <a:cxn ang="0">
                            <a:pos x="740" y="656"/>
                          </a:cxn>
                          <a:cxn ang="0">
                            <a:pos x="740" y="737"/>
                          </a:cxn>
                          <a:cxn ang="0">
                            <a:pos x="675" y="779"/>
                          </a:cxn>
                          <a:cxn ang="0">
                            <a:pos x="579" y="861"/>
                          </a:cxn>
                          <a:cxn ang="0">
                            <a:pos x="514" y="942"/>
                          </a:cxn>
                          <a:cxn ang="0">
                            <a:pos x="418" y="902"/>
                          </a:cxn>
                          <a:cxn ang="0">
                            <a:pos x="290" y="902"/>
                          </a:cxn>
                          <a:cxn ang="0">
                            <a:pos x="193" y="902"/>
                          </a:cxn>
                          <a:cxn ang="0">
                            <a:pos x="97" y="861"/>
                          </a:cxn>
                          <a:cxn ang="0">
                            <a:pos x="33" y="861"/>
                          </a:cxn>
                        </a:cxnLst>
                        <a:rect l="0" t="0" r="r" b="b"/>
                        <a:pathLst>
                          <a:path w="804" h="942">
                            <a:moveTo>
                              <a:pt x="0" y="819"/>
                            </a:moveTo>
                            <a:lnTo>
                              <a:pt x="64" y="737"/>
                            </a:lnTo>
                            <a:lnTo>
                              <a:pt x="161" y="614"/>
                            </a:lnTo>
                            <a:lnTo>
                              <a:pt x="193" y="614"/>
                            </a:lnTo>
                            <a:lnTo>
                              <a:pt x="193" y="575"/>
                            </a:lnTo>
                            <a:lnTo>
                              <a:pt x="193" y="533"/>
                            </a:lnTo>
                            <a:lnTo>
                              <a:pt x="225" y="491"/>
                            </a:lnTo>
                            <a:lnTo>
                              <a:pt x="225" y="451"/>
                            </a:lnTo>
                            <a:lnTo>
                              <a:pt x="257" y="451"/>
                            </a:lnTo>
                            <a:lnTo>
                              <a:pt x="257" y="410"/>
                            </a:lnTo>
                            <a:lnTo>
                              <a:pt x="257" y="370"/>
                            </a:lnTo>
                            <a:lnTo>
                              <a:pt x="257" y="328"/>
                            </a:lnTo>
                            <a:lnTo>
                              <a:pt x="290" y="286"/>
                            </a:lnTo>
                            <a:lnTo>
                              <a:pt x="290" y="247"/>
                            </a:lnTo>
                            <a:lnTo>
                              <a:pt x="290" y="205"/>
                            </a:lnTo>
                            <a:lnTo>
                              <a:pt x="290" y="164"/>
                            </a:lnTo>
                            <a:lnTo>
                              <a:pt x="322" y="164"/>
                            </a:lnTo>
                            <a:lnTo>
                              <a:pt x="354" y="164"/>
                            </a:lnTo>
                            <a:lnTo>
                              <a:pt x="354" y="123"/>
                            </a:lnTo>
                            <a:lnTo>
                              <a:pt x="354" y="83"/>
                            </a:lnTo>
                            <a:lnTo>
                              <a:pt x="386" y="42"/>
                            </a:lnTo>
                            <a:lnTo>
                              <a:pt x="386" y="83"/>
                            </a:lnTo>
                            <a:lnTo>
                              <a:pt x="386" y="42"/>
                            </a:lnTo>
                            <a:lnTo>
                              <a:pt x="418" y="42"/>
                            </a:lnTo>
                            <a:lnTo>
                              <a:pt x="418" y="0"/>
                            </a:lnTo>
                            <a:lnTo>
                              <a:pt x="482" y="42"/>
                            </a:lnTo>
                            <a:lnTo>
                              <a:pt x="514" y="42"/>
                            </a:lnTo>
                            <a:lnTo>
                              <a:pt x="547" y="42"/>
                            </a:lnTo>
                            <a:lnTo>
                              <a:pt x="579" y="42"/>
                            </a:lnTo>
                            <a:lnTo>
                              <a:pt x="612" y="83"/>
                            </a:lnTo>
                            <a:lnTo>
                              <a:pt x="643" y="83"/>
                            </a:lnTo>
                            <a:lnTo>
                              <a:pt x="675" y="83"/>
                            </a:lnTo>
                            <a:lnTo>
                              <a:pt x="708" y="83"/>
                            </a:lnTo>
                            <a:lnTo>
                              <a:pt x="740" y="164"/>
                            </a:lnTo>
                            <a:lnTo>
                              <a:pt x="740" y="205"/>
                            </a:lnTo>
                            <a:lnTo>
                              <a:pt x="771" y="247"/>
                            </a:lnTo>
                            <a:lnTo>
                              <a:pt x="771" y="286"/>
                            </a:lnTo>
                            <a:lnTo>
                              <a:pt x="771" y="328"/>
                            </a:lnTo>
                            <a:lnTo>
                              <a:pt x="804" y="370"/>
                            </a:lnTo>
                            <a:lnTo>
                              <a:pt x="804" y="410"/>
                            </a:lnTo>
                            <a:lnTo>
                              <a:pt x="771" y="410"/>
                            </a:lnTo>
                            <a:lnTo>
                              <a:pt x="771" y="451"/>
                            </a:lnTo>
                            <a:lnTo>
                              <a:pt x="771" y="533"/>
                            </a:lnTo>
                            <a:lnTo>
                              <a:pt x="771" y="575"/>
                            </a:lnTo>
                            <a:lnTo>
                              <a:pt x="771" y="614"/>
                            </a:lnTo>
                            <a:lnTo>
                              <a:pt x="740" y="656"/>
                            </a:lnTo>
                            <a:lnTo>
                              <a:pt x="740" y="697"/>
                            </a:lnTo>
                            <a:lnTo>
                              <a:pt x="740" y="737"/>
                            </a:lnTo>
                            <a:lnTo>
                              <a:pt x="708" y="737"/>
                            </a:lnTo>
                            <a:lnTo>
                              <a:pt x="675" y="779"/>
                            </a:lnTo>
                            <a:lnTo>
                              <a:pt x="643" y="819"/>
                            </a:lnTo>
                            <a:lnTo>
                              <a:pt x="579" y="861"/>
                            </a:lnTo>
                            <a:lnTo>
                              <a:pt x="547" y="902"/>
                            </a:lnTo>
                            <a:lnTo>
                              <a:pt x="514" y="942"/>
                            </a:lnTo>
                            <a:lnTo>
                              <a:pt x="482" y="942"/>
                            </a:lnTo>
                            <a:lnTo>
                              <a:pt x="418" y="902"/>
                            </a:lnTo>
                            <a:lnTo>
                              <a:pt x="322" y="902"/>
                            </a:lnTo>
                            <a:lnTo>
                              <a:pt x="290" y="902"/>
                            </a:lnTo>
                            <a:lnTo>
                              <a:pt x="225" y="902"/>
                            </a:lnTo>
                            <a:lnTo>
                              <a:pt x="193" y="902"/>
                            </a:lnTo>
                            <a:lnTo>
                              <a:pt x="128" y="861"/>
                            </a:lnTo>
                            <a:lnTo>
                              <a:pt x="97" y="861"/>
                            </a:lnTo>
                            <a:lnTo>
                              <a:pt x="64" y="861"/>
                            </a:lnTo>
                            <a:lnTo>
                              <a:pt x="33" y="861"/>
                            </a:lnTo>
                            <a:lnTo>
                              <a:pt x="0" y="819"/>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91" name="Freeform 371"/>
                      <p:cNvSpPr>
                        <a:spLocks/>
                      </p:cNvSpPr>
                      <p:nvPr/>
                    </p:nvSpPr>
                    <p:spPr bwMode="auto">
                      <a:xfrm>
                        <a:off x="4168" y="2116"/>
                        <a:ext cx="364" cy="441"/>
                      </a:xfrm>
                      <a:custGeom>
                        <a:avLst/>
                        <a:gdLst/>
                        <a:ahLst/>
                        <a:cxnLst>
                          <a:cxn ang="0">
                            <a:pos x="547" y="1557"/>
                          </a:cxn>
                          <a:cxn ang="0">
                            <a:pos x="514" y="1392"/>
                          </a:cxn>
                          <a:cxn ang="0">
                            <a:pos x="481" y="1269"/>
                          </a:cxn>
                          <a:cxn ang="0">
                            <a:pos x="450" y="1146"/>
                          </a:cxn>
                          <a:cxn ang="0">
                            <a:pos x="450" y="1065"/>
                          </a:cxn>
                          <a:cxn ang="0">
                            <a:pos x="385" y="1023"/>
                          </a:cxn>
                          <a:cxn ang="0">
                            <a:pos x="321" y="1023"/>
                          </a:cxn>
                          <a:cxn ang="0">
                            <a:pos x="257" y="1023"/>
                          </a:cxn>
                          <a:cxn ang="0">
                            <a:pos x="160" y="1106"/>
                          </a:cxn>
                          <a:cxn ang="0">
                            <a:pos x="128" y="1146"/>
                          </a:cxn>
                          <a:cxn ang="0">
                            <a:pos x="64" y="1146"/>
                          </a:cxn>
                          <a:cxn ang="0">
                            <a:pos x="32" y="1023"/>
                          </a:cxn>
                          <a:cxn ang="0">
                            <a:pos x="0" y="941"/>
                          </a:cxn>
                          <a:cxn ang="0">
                            <a:pos x="32" y="860"/>
                          </a:cxn>
                          <a:cxn ang="0">
                            <a:pos x="96" y="818"/>
                          </a:cxn>
                          <a:cxn ang="0">
                            <a:pos x="96" y="737"/>
                          </a:cxn>
                          <a:cxn ang="0">
                            <a:pos x="128" y="655"/>
                          </a:cxn>
                          <a:cxn ang="0">
                            <a:pos x="160" y="613"/>
                          </a:cxn>
                          <a:cxn ang="0">
                            <a:pos x="224" y="613"/>
                          </a:cxn>
                          <a:cxn ang="0">
                            <a:pos x="290" y="574"/>
                          </a:cxn>
                          <a:cxn ang="0">
                            <a:pos x="290" y="451"/>
                          </a:cxn>
                          <a:cxn ang="0">
                            <a:pos x="321" y="368"/>
                          </a:cxn>
                          <a:cxn ang="0">
                            <a:pos x="321" y="287"/>
                          </a:cxn>
                          <a:cxn ang="0">
                            <a:pos x="353" y="205"/>
                          </a:cxn>
                          <a:cxn ang="0">
                            <a:pos x="353" y="123"/>
                          </a:cxn>
                          <a:cxn ang="0">
                            <a:pos x="385" y="82"/>
                          </a:cxn>
                          <a:cxn ang="0">
                            <a:pos x="418" y="40"/>
                          </a:cxn>
                          <a:cxn ang="0">
                            <a:pos x="418" y="40"/>
                          </a:cxn>
                          <a:cxn ang="0">
                            <a:pos x="481" y="40"/>
                          </a:cxn>
                          <a:cxn ang="0">
                            <a:pos x="547" y="82"/>
                          </a:cxn>
                          <a:cxn ang="0">
                            <a:pos x="547" y="163"/>
                          </a:cxn>
                          <a:cxn ang="0">
                            <a:pos x="579" y="287"/>
                          </a:cxn>
                          <a:cxn ang="0">
                            <a:pos x="675" y="451"/>
                          </a:cxn>
                          <a:cxn ang="0">
                            <a:pos x="738" y="368"/>
                          </a:cxn>
                          <a:cxn ang="0">
                            <a:pos x="899" y="655"/>
                          </a:cxn>
                          <a:cxn ang="0">
                            <a:pos x="965" y="1106"/>
                          </a:cxn>
                          <a:cxn ang="0">
                            <a:pos x="932" y="1392"/>
                          </a:cxn>
                          <a:cxn ang="0">
                            <a:pos x="738" y="1557"/>
                          </a:cxn>
                          <a:cxn ang="0">
                            <a:pos x="610" y="1720"/>
                          </a:cxn>
                        </a:cxnLst>
                        <a:rect l="0" t="0" r="r" b="b"/>
                        <a:pathLst>
                          <a:path w="1028" h="1720">
                            <a:moveTo>
                              <a:pt x="610" y="1720"/>
                            </a:moveTo>
                            <a:lnTo>
                              <a:pt x="547" y="1557"/>
                            </a:lnTo>
                            <a:lnTo>
                              <a:pt x="547" y="1473"/>
                            </a:lnTo>
                            <a:lnTo>
                              <a:pt x="514" y="1392"/>
                            </a:lnTo>
                            <a:lnTo>
                              <a:pt x="514" y="1310"/>
                            </a:lnTo>
                            <a:lnTo>
                              <a:pt x="481" y="1269"/>
                            </a:lnTo>
                            <a:lnTo>
                              <a:pt x="481" y="1229"/>
                            </a:lnTo>
                            <a:lnTo>
                              <a:pt x="450" y="1146"/>
                            </a:lnTo>
                            <a:lnTo>
                              <a:pt x="450" y="1106"/>
                            </a:lnTo>
                            <a:lnTo>
                              <a:pt x="450" y="1065"/>
                            </a:lnTo>
                            <a:lnTo>
                              <a:pt x="418" y="1023"/>
                            </a:lnTo>
                            <a:lnTo>
                              <a:pt x="385" y="1023"/>
                            </a:lnTo>
                            <a:lnTo>
                              <a:pt x="353" y="1023"/>
                            </a:lnTo>
                            <a:lnTo>
                              <a:pt x="321" y="1023"/>
                            </a:lnTo>
                            <a:lnTo>
                              <a:pt x="290" y="1023"/>
                            </a:lnTo>
                            <a:lnTo>
                              <a:pt x="257" y="1023"/>
                            </a:lnTo>
                            <a:lnTo>
                              <a:pt x="193" y="1065"/>
                            </a:lnTo>
                            <a:lnTo>
                              <a:pt x="160" y="1106"/>
                            </a:lnTo>
                            <a:lnTo>
                              <a:pt x="160" y="1146"/>
                            </a:lnTo>
                            <a:lnTo>
                              <a:pt x="128" y="1146"/>
                            </a:lnTo>
                            <a:lnTo>
                              <a:pt x="96" y="1187"/>
                            </a:lnTo>
                            <a:lnTo>
                              <a:pt x="64" y="1146"/>
                            </a:lnTo>
                            <a:lnTo>
                              <a:pt x="32" y="1065"/>
                            </a:lnTo>
                            <a:lnTo>
                              <a:pt x="32" y="1023"/>
                            </a:lnTo>
                            <a:lnTo>
                              <a:pt x="0" y="983"/>
                            </a:lnTo>
                            <a:lnTo>
                              <a:pt x="0" y="941"/>
                            </a:lnTo>
                            <a:lnTo>
                              <a:pt x="0" y="901"/>
                            </a:lnTo>
                            <a:lnTo>
                              <a:pt x="32" y="860"/>
                            </a:lnTo>
                            <a:lnTo>
                              <a:pt x="64" y="860"/>
                            </a:lnTo>
                            <a:lnTo>
                              <a:pt x="96" y="818"/>
                            </a:lnTo>
                            <a:lnTo>
                              <a:pt x="96" y="779"/>
                            </a:lnTo>
                            <a:lnTo>
                              <a:pt x="96" y="737"/>
                            </a:lnTo>
                            <a:lnTo>
                              <a:pt x="96" y="695"/>
                            </a:lnTo>
                            <a:lnTo>
                              <a:pt x="128" y="655"/>
                            </a:lnTo>
                            <a:lnTo>
                              <a:pt x="128" y="613"/>
                            </a:lnTo>
                            <a:lnTo>
                              <a:pt x="160" y="613"/>
                            </a:lnTo>
                            <a:lnTo>
                              <a:pt x="193" y="613"/>
                            </a:lnTo>
                            <a:lnTo>
                              <a:pt x="224" y="613"/>
                            </a:lnTo>
                            <a:lnTo>
                              <a:pt x="257" y="613"/>
                            </a:lnTo>
                            <a:lnTo>
                              <a:pt x="290" y="574"/>
                            </a:lnTo>
                            <a:lnTo>
                              <a:pt x="290" y="491"/>
                            </a:lnTo>
                            <a:lnTo>
                              <a:pt x="290" y="451"/>
                            </a:lnTo>
                            <a:lnTo>
                              <a:pt x="290" y="368"/>
                            </a:lnTo>
                            <a:lnTo>
                              <a:pt x="321" y="368"/>
                            </a:lnTo>
                            <a:lnTo>
                              <a:pt x="321" y="327"/>
                            </a:lnTo>
                            <a:lnTo>
                              <a:pt x="321" y="287"/>
                            </a:lnTo>
                            <a:lnTo>
                              <a:pt x="353" y="246"/>
                            </a:lnTo>
                            <a:lnTo>
                              <a:pt x="353" y="205"/>
                            </a:lnTo>
                            <a:lnTo>
                              <a:pt x="353" y="163"/>
                            </a:lnTo>
                            <a:lnTo>
                              <a:pt x="353" y="123"/>
                            </a:lnTo>
                            <a:lnTo>
                              <a:pt x="353" y="82"/>
                            </a:lnTo>
                            <a:lnTo>
                              <a:pt x="385" y="82"/>
                            </a:lnTo>
                            <a:lnTo>
                              <a:pt x="385" y="40"/>
                            </a:lnTo>
                            <a:lnTo>
                              <a:pt x="418" y="40"/>
                            </a:lnTo>
                            <a:lnTo>
                              <a:pt x="418" y="0"/>
                            </a:lnTo>
                            <a:lnTo>
                              <a:pt x="418" y="40"/>
                            </a:lnTo>
                            <a:lnTo>
                              <a:pt x="450" y="40"/>
                            </a:lnTo>
                            <a:lnTo>
                              <a:pt x="481" y="40"/>
                            </a:lnTo>
                            <a:lnTo>
                              <a:pt x="514" y="40"/>
                            </a:lnTo>
                            <a:lnTo>
                              <a:pt x="547" y="82"/>
                            </a:lnTo>
                            <a:lnTo>
                              <a:pt x="547" y="123"/>
                            </a:lnTo>
                            <a:lnTo>
                              <a:pt x="547" y="163"/>
                            </a:lnTo>
                            <a:lnTo>
                              <a:pt x="579" y="205"/>
                            </a:lnTo>
                            <a:lnTo>
                              <a:pt x="579" y="287"/>
                            </a:lnTo>
                            <a:lnTo>
                              <a:pt x="642" y="409"/>
                            </a:lnTo>
                            <a:lnTo>
                              <a:pt x="675" y="451"/>
                            </a:lnTo>
                            <a:lnTo>
                              <a:pt x="708" y="409"/>
                            </a:lnTo>
                            <a:lnTo>
                              <a:pt x="738" y="368"/>
                            </a:lnTo>
                            <a:lnTo>
                              <a:pt x="836" y="532"/>
                            </a:lnTo>
                            <a:lnTo>
                              <a:pt x="899" y="655"/>
                            </a:lnTo>
                            <a:lnTo>
                              <a:pt x="932" y="860"/>
                            </a:lnTo>
                            <a:lnTo>
                              <a:pt x="965" y="1106"/>
                            </a:lnTo>
                            <a:lnTo>
                              <a:pt x="1028" y="1351"/>
                            </a:lnTo>
                            <a:lnTo>
                              <a:pt x="932" y="1392"/>
                            </a:lnTo>
                            <a:lnTo>
                              <a:pt x="899" y="1433"/>
                            </a:lnTo>
                            <a:lnTo>
                              <a:pt x="738" y="1557"/>
                            </a:lnTo>
                            <a:lnTo>
                              <a:pt x="642" y="1678"/>
                            </a:lnTo>
                            <a:lnTo>
                              <a:pt x="610" y="172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92" name="Freeform 372"/>
                      <p:cNvSpPr>
                        <a:spLocks/>
                      </p:cNvSpPr>
                      <p:nvPr/>
                    </p:nvSpPr>
                    <p:spPr bwMode="auto">
                      <a:xfrm>
                        <a:off x="4428" y="2095"/>
                        <a:ext cx="251" cy="368"/>
                      </a:xfrm>
                      <a:custGeom>
                        <a:avLst/>
                        <a:gdLst/>
                        <a:ahLst/>
                        <a:cxnLst>
                          <a:cxn ang="0">
                            <a:pos x="290" y="1433"/>
                          </a:cxn>
                          <a:cxn ang="0">
                            <a:pos x="227" y="1187"/>
                          </a:cxn>
                          <a:cxn ang="0">
                            <a:pos x="194" y="942"/>
                          </a:cxn>
                          <a:cxn ang="0">
                            <a:pos x="161" y="737"/>
                          </a:cxn>
                          <a:cxn ang="0">
                            <a:pos x="98" y="614"/>
                          </a:cxn>
                          <a:cxn ang="0">
                            <a:pos x="0" y="450"/>
                          </a:cxn>
                          <a:cxn ang="0">
                            <a:pos x="130" y="450"/>
                          </a:cxn>
                          <a:cxn ang="0">
                            <a:pos x="194" y="450"/>
                          </a:cxn>
                          <a:cxn ang="0">
                            <a:pos x="258" y="368"/>
                          </a:cxn>
                          <a:cxn ang="0">
                            <a:pos x="290" y="328"/>
                          </a:cxn>
                          <a:cxn ang="0">
                            <a:pos x="323" y="287"/>
                          </a:cxn>
                          <a:cxn ang="0">
                            <a:pos x="355" y="245"/>
                          </a:cxn>
                          <a:cxn ang="0">
                            <a:pos x="387" y="206"/>
                          </a:cxn>
                          <a:cxn ang="0">
                            <a:pos x="419" y="164"/>
                          </a:cxn>
                          <a:cxn ang="0">
                            <a:pos x="419" y="122"/>
                          </a:cxn>
                          <a:cxn ang="0">
                            <a:pos x="451" y="122"/>
                          </a:cxn>
                          <a:cxn ang="0">
                            <a:pos x="484" y="82"/>
                          </a:cxn>
                          <a:cxn ang="0">
                            <a:pos x="515" y="40"/>
                          </a:cxn>
                          <a:cxn ang="0">
                            <a:pos x="515" y="0"/>
                          </a:cxn>
                          <a:cxn ang="0">
                            <a:pos x="580" y="164"/>
                          </a:cxn>
                          <a:cxn ang="0">
                            <a:pos x="580" y="206"/>
                          </a:cxn>
                          <a:cxn ang="0">
                            <a:pos x="612" y="245"/>
                          </a:cxn>
                          <a:cxn ang="0">
                            <a:pos x="645" y="287"/>
                          </a:cxn>
                          <a:cxn ang="0">
                            <a:pos x="645" y="368"/>
                          </a:cxn>
                          <a:cxn ang="0">
                            <a:pos x="645" y="409"/>
                          </a:cxn>
                          <a:cxn ang="0">
                            <a:pos x="645" y="450"/>
                          </a:cxn>
                          <a:cxn ang="0">
                            <a:pos x="645" y="492"/>
                          </a:cxn>
                          <a:cxn ang="0">
                            <a:pos x="645" y="533"/>
                          </a:cxn>
                          <a:cxn ang="0">
                            <a:pos x="677" y="573"/>
                          </a:cxn>
                          <a:cxn ang="0">
                            <a:pos x="709" y="573"/>
                          </a:cxn>
                          <a:cxn ang="0">
                            <a:pos x="709" y="614"/>
                          </a:cxn>
                          <a:cxn ang="0">
                            <a:pos x="709" y="656"/>
                          </a:cxn>
                          <a:cxn ang="0">
                            <a:pos x="677" y="656"/>
                          </a:cxn>
                          <a:cxn ang="0">
                            <a:pos x="677" y="695"/>
                          </a:cxn>
                          <a:cxn ang="0">
                            <a:pos x="677" y="656"/>
                          </a:cxn>
                          <a:cxn ang="0">
                            <a:pos x="645" y="695"/>
                          </a:cxn>
                          <a:cxn ang="0">
                            <a:pos x="645" y="737"/>
                          </a:cxn>
                          <a:cxn ang="0">
                            <a:pos x="645" y="778"/>
                          </a:cxn>
                          <a:cxn ang="0">
                            <a:pos x="612" y="778"/>
                          </a:cxn>
                          <a:cxn ang="0">
                            <a:pos x="580" y="778"/>
                          </a:cxn>
                          <a:cxn ang="0">
                            <a:pos x="580" y="819"/>
                          </a:cxn>
                          <a:cxn ang="0">
                            <a:pos x="580" y="860"/>
                          </a:cxn>
                          <a:cxn ang="0">
                            <a:pos x="580" y="900"/>
                          </a:cxn>
                          <a:cxn ang="0">
                            <a:pos x="548" y="942"/>
                          </a:cxn>
                          <a:cxn ang="0">
                            <a:pos x="548" y="984"/>
                          </a:cxn>
                          <a:cxn ang="0">
                            <a:pos x="548" y="1023"/>
                          </a:cxn>
                          <a:cxn ang="0">
                            <a:pos x="548" y="1065"/>
                          </a:cxn>
                          <a:cxn ang="0">
                            <a:pos x="515" y="1065"/>
                          </a:cxn>
                          <a:cxn ang="0">
                            <a:pos x="515" y="1105"/>
                          </a:cxn>
                          <a:cxn ang="0">
                            <a:pos x="484" y="1147"/>
                          </a:cxn>
                          <a:cxn ang="0">
                            <a:pos x="484" y="1187"/>
                          </a:cxn>
                          <a:cxn ang="0">
                            <a:pos x="484" y="1228"/>
                          </a:cxn>
                          <a:cxn ang="0">
                            <a:pos x="451" y="1228"/>
                          </a:cxn>
                          <a:cxn ang="0">
                            <a:pos x="355" y="1351"/>
                          </a:cxn>
                          <a:cxn ang="0">
                            <a:pos x="290" y="1433"/>
                          </a:cxn>
                        </a:cxnLst>
                        <a:rect l="0" t="0" r="r" b="b"/>
                        <a:pathLst>
                          <a:path w="709" h="1433">
                            <a:moveTo>
                              <a:pt x="290" y="1433"/>
                            </a:moveTo>
                            <a:lnTo>
                              <a:pt x="227" y="1187"/>
                            </a:lnTo>
                            <a:lnTo>
                              <a:pt x="194" y="942"/>
                            </a:lnTo>
                            <a:lnTo>
                              <a:pt x="161" y="737"/>
                            </a:lnTo>
                            <a:lnTo>
                              <a:pt x="98" y="614"/>
                            </a:lnTo>
                            <a:lnTo>
                              <a:pt x="0" y="450"/>
                            </a:lnTo>
                            <a:lnTo>
                              <a:pt x="130" y="450"/>
                            </a:lnTo>
                            <a:lnTo>
                              <a:pt x="194" y="450"/>
                            </a:lnTo>
                            <a:lnTo>
                              <a:pt x="258" y="368"/>
                            </a:lnTo>
                            <a:lnTo>
                              <a:pt x="290" y="328"/>
                            </a:lnTo>
                            <a:lnTo>
                              <a:pt x="323" y="287"/>
                            </a:lnTo>
                            <a:lnTo>
                              <a:pt x="355" y="245"/>
                            </a:lnTo>
                            <a:lnTo>
                              <a:pt x="387" y="206"/>
                            </a:lnTo>
                            <a:lnTo>
                              <a:pt x="419" y="164"/>
                            </a:lnTo>
                            <a:lnTo>
                              <a:pt x="419" y="122"/>
                            </a:lnTo>
                            <a:lnTo>
                              <a:pt x="451" y="122"/>
                            </a:lnTo>
                            <a:lnTo>
                              <a:pt x="484" y="82"/>
                            </a:lnTo>
                            <a:lnTo>
                              <a:pt x="515" y="40"/>
                            </a:lnTo>
                            <a:lnTo>
                              <a:pt x="515" y="0"/>
                            </a:lnTo>
                            <a:lnTo>
                              <a:pt x="580" y="164"/>
                            </a:lnTo>
                            <a:lnTo>
                              <a:pt x="580" y="206"/>
                            </a:lnTo>
                            <a:lnTo>
                              <a:pt x="612" y="245"/>
                            </a:lnTo>
                            <a:lnTo>
                              <a:pt x="645" y="287"/>
                            </a:lnTo>
                            <a:lnTo>
                              <a:pt x="645" y="368"/>
                            </a:lnTo>
                            <a:lnTo>
                              <a:pt x="645" y="409"/>
                            </a:lnTo>
                            <a:lnTo>
                              <a:pt x="645" y="450"/>
                            </a:lnTo>
                            <a:lnTo>
                              <a:pt x="645" y="492"/>
                            </a:lnTo>
                            <a:lnTo>
                              <a:pt x="645" y="533"/>
                            </a:lnTo>
                            <a:lnTo>
                              <a:pt x="677" y="573"/>
                            </a:lnTo>
                            <a:lnTo>
                              <a:pt x="709" y="573"/>
                            </a:lnTo>
                            <a:lnTo>
                              <a:pt x="709" y="614"/>
                            </a:lnTo>
                            <a:lnTo>
                              <a:pt x="709" y="656"/>
                            </a:lnTo>
                            <a:lnTo>
                              <a:pt x="677" y="656"/>
                            </a:lnTo>
                            <a:lnTo>
                              <a:pt x="677" y="695"/>
                            </a:lnTo>
                            <a:lnTo>
                              <a:pt x="677" y="656"/>
                            </a:lnTo>
                            <a:lnTo>
                              <a:pt x="645" y="695"/>
                            </a:lnTo>
                            <a:lnTo>
                              <a:pt x="645" y="737"/>
                            </a:lnTo>
                            <a:lnTo>
                              <a:pt x="645" y="778"/>
                            </a:lnTo>
                            <a:lnTo>
                              <a:pt x="612" y="778"/>
                            </a:lnTo>
                            <a:lnTo>
                              <a:pt x="580" y="778"/>
                            </a:lnTo>
                            <a:lnTo>
                              <a:pt x="580" y="819"/>
                            </a:lnTo>
                            <a:lnTo>
                              <a:pt x="580" y="860"/>
                            </a:lnTo>
                            <a:lnTo>
                              <a:pt x="580" y="900"/>
                            </a:lnTo>
                            <a:lnTo>
                              <a:pt x="548" y="942"/>
                            </a:lnTo>
                            <a:lnTo>
                              <a:pt x="548" y="984"/>
                            </a:lnTo>
                            <a:lnTo>
                              <a:pt x="548" y="1023"/>
                            </a:lnTo>
                            <a:lnTo>
                              <a:pt x="548" y="1065"/>
                            </a:lnTo>
                            <a:lnTo>
                              <a:pt x="515" y="1065"/>
                            </a:lnTo>
                            <a:lnTo>
                              <a:pt x="515" y="1105"/>
                            </a:lnTo>
                            <a:lnTo>
                              <a:pt x="484" y="1147"/>
                            </a:lnTo>
                            <a:lnTo>
                              <a:pt x="484" y="1187"/>
                            </a:lnTo>
                            <a:lnTo>
                              <a:pt x="484" y="1228"/>
                            </a:lnTo>
                            <a:lnTo>
                              <a:pt x="451" y="1228"/>
                            </a:lnTo>
                            <a:lnTo>
                              <a:pt x="355" y="1351"/>
                            </a:lnTo>
                            <a:lnTo>
                              <a:pt x="290" y="1433"/>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93" name="Freeform 373"/>
                      <p:cNvSpPr>
                        <a:spLocks/>
                      </p:cNvSpPr>
                      <p:nvPr/>
                    </p:nvSpPr>
                    <p:spPr bwMode="auto">
                      <a:xfrm>
                        <a:off x="4292" y="1791"/>
                        <a:ext cx="239" cy="211"/>
                      </a:xfrm>
                      <a:custGeom>
                        <a:avLst/>
                        <a:gdLst/>
                        <a:ahLst/>
                        <a:cxnLst>
                          <a:cxn ang="0">
                            <a:pos x="676" y="573"/>
                          </a:cxn>
                          <a:cxn ang="0">
                            <a:pos x="643" y="573"/>
                          </a:cxn>
                          <a:cxn ang="0">
                            <a:pos x="612" y="573"/>
                          </a:cxn>
                          <a:cxn ang="0">
                            <a:pos x="579" y="615"/>
                          </a:cxn>
                          <a:cxn ang="0">
                            <a:pos x="547" y="615"/>
                          </a:cxn>
                          <a:cxn ang="0">
                            <a:pos x="515" y="615"/>
                          </a:cxn>
                          <a:cxn ang="0">
                            <a:pos x="483" y="655"/>
                          </a:cxn>
                          <a:cxn ang="0">
                            <a:pos x="451" y="696"/>
                          </a:cxn>
                          <a:cxn ang="0">
                            <a:pos x="418" y="738"/>
                          </a:cxn>
                          <a:cxn ang="0">
                            <a:pos x="386" y="778"/>
                          </a:cxn>
                          <a:cxn ang="0">
                            <a:pos x="322" y="820"/>
                          </a:cxn>
                          <a:cxn ang="0">
                            <a:pos x="322" y="778"/>
                          </a:cxn>
                          <a:cxn ang="0">
                            <a:pos x="289" y="738"/>
                          </a:cxn>
                          <a:cxn ang="0">
                            <a:pos x="289" y="696"/>
                          </a:cxn>
                          <a:cxn ang="0">
                            <a:pos x="289" y="655"/>
                          </a:cxn>
                          <a:cxn ang="0">
                            <a:pos x="258" y="655"/>
                          </a:cxn>
                          <a:cxn ang="0">
                            <a:pos x="258" y="615"/>
                          </a:cxn>
                          <a:cxn ang="0">
                            <a:pos x="226" y="615"/>
                          </a:cxn>
                          <a:cxn ang="0">
                            <a:pos x="226" y="573"/>
                          </a:cxn>
                          <a:cxn ang="0">
                            <a:pos x="194" y="532"/>
                          </a:cxn>
                          <a:cxn ang="0">
                            <a:pos x="161" y="492"/>
                          </a:cxn>
                          <a:cxn ang="0">
                            <a:pos x="128" y="492"/>
                          </a:cxn>
                          <a:cxn ang="0">
                            <a:pos x="128" y="451"/>
                          </a:cxn>
                          <a:cxn ang="0">
                            <a:pos x="65" y="368"/>
                          </a:cxn>
                          <a:cxn ang="0">
                            <a:pos x="32" y="287"/>
                          </a:cxn>
                          <a:cxn ang="0">
                            <a:pos x="0" y="287"/>
                          </a:cxn>
                          <a:cxn ang="0">
                            <a:pos x="32" y="287"/>
                          </a:cxn>
                          <a:cxn ang="0">
                            <a:pos x="65" y="287"/>
                          </a:cxn>
                          <a:cxn ang="0">
                            <a:pos x="65" y="246"/>
                          </a:cxn>
                          <a:cxn ang="0">
                            <a:pos x="98" y="246"/>
                          </a:cxn>
                          <a:cxn ang="0">
                            <a:pos x="128" y="204"/>
                          </a:cxn>
                          <a:cxn ang="0">
                            <a:pos x="161" y="204"/>
                          </a:cxn>
                          <a:cxn ang="0">
                            <a:pos x="194" y="165"/>
                          </a:cxn>
                          <a:cxn ang="0">
                            <a:pos x="226" y="123"/>
                          </a:cxn>
                          <a:cxn ang="0">
                            <a:pos x="258" y="123"/>
                          </a:cxn>
                          <a:cxn ang="0">
                            <a:pos x="289" y="123"/>
                          </a:cxn>
                          <a:cxn ang="0">
                            <a:pos x="322" y="123"/>
                          </a:cxn>
                          <a:cxn ang="0">
                            <a:pos x="355" y="123"/>
                          </a:cxn>
                          <a:cxn ang="0">
                            <a:pos x="386" y="123"/>
                          </a:cxn>
                          <a:cxn ang="0">
                            <a:pos x="386" y="82"/>
                          </a:cxn>
                          <a:cxn ang="0">
                            <a:pos x="418" y="82"/>
                          </a:cxn>
                          <a:cxn ang="0">
                            <a:pos x="418" y="41"/>
                          </a:cxn>
                          <a:cxn ang="0">
                            <a:pos x="451" y="41"/>
                          </a:cxn>
                          <a:cxn ang="0">
                            <a:pos x="483" y="0"/>
                          </a:cxn>
                          <a:cxn ang="0">
                            <a:pos x="451" y="0"/>
                          </a:cxn>
                          <a:cxn ang="0">
                            <a:pos x="483" y="41"/>
                          </a:cxn>
                          <a:cxn ang="0">
                            <a:pos x="483" y="82"/>
                          </a:cxn>
                          <a:cxn ang="0">
                            <a:pos x="547" y="246"/>
                          </a:cxn>
                          <a:cxn ang="0">
                            <a:pos x="612" y="451"/>
                          </a:cxn>
                          <a:cxn ang="0">
                            <a:pos x="676" y="573"/>
                          </a:cxn>
                        </a:cxnLst>
                        <a:rect l="0" t="0" r="r" b="b"/>
                        <a:pathLst>
                          <a:path w="676" h="820">
                            <a:moveTo>
                              <a:pt x="676" y="573"/>
                            </a:moveTo>
                            <a:lnTo>
                              <a:pt x="643" y="573"/>
                            </a:lnTo>
                            <a:lnTo>
                              <a:pt x="612" y="573"/>
                            </a:lnTo>
                            <a:lnTo>
                              <a:pt x="579" y="615"/>
                            </a:lnTo>
                            <a:lnTo>
                              <a:pt x="547" y="615"/>
                            </a:lnTo>
                            <a:lnTo>
                              <a:pt x="515" y="615"/>
                            </a:lnTo>
                            <a:lnTo>
                              <a:pt x="483" y="655"/>
                            </a:lnTo>
                            <a:lnTo>
                              <a:pt x="451" y="696"/>
                            </a:lnTo>
                            <a:lnTo>
                              <a:pt x="418" y="738"/>
                            </a:lnTo>
                            <a:lnTo>
                              <a:pt x="386" y="778"/>
                            </a:lnTo>
                            <a:lnTo>
                              <a:pt x="322" y="820"/>
                            </a:lnTo>
                            <a:lnTo>
                              <a:pt x="322" y="778"/>
                            </a:lnTo>
                            <a:lnTo>
                              <a:pt x="289" y="738"/>
                            </a:lnTo>
                            <a:lnTo>
                              <a:pt x="289" y="696"/>
                            </a:lnTo>
                            <a:lnTo>
                              <a:pt x="289" y="655"/>
                            </a:lnTo>
                            <a:lnTo>
                              <a:pt x="258" y="655"/>
                            </a:lnTo>
                            <a:lnTo>
                              <a:pt x="258" y="615"/>
                            </a:lnTo>
                            <a:lnTo>
                              <a:pt x="226" y="615"/>
                            </a:lnTo>
                            <a:lnTo>
                              <a:pt x="226" y="573"/>
                            </a:lnTo>
                            <a:lnTo>
                              <a:pt x="194" y="532"/>
                            </a:lnTo>
                            <a:lnTo>
                              <a:pt x="161" y="492"/>
                            </a:lnTo>
                            <a:lnTo>
                              <a:pt x="128" y="492"/>
                            </a:lnTo>
                            <a:lnTo>
                              <a:pt x="128" y="451"/>
                            </a:lnTo>
                            <a:lnTo>
                              <a:pt x="65" y="368"/>
                            </a:lnTo>
                            <a:lnTo>
                              <a:pt x="32" y="287"/>
                            </a:lnTo>
                            <a:lnTo>
                              <a:pt x="0" y="287"/>
                            </a:lnTo>
                            <a:lnTo>
                              <a:pt x="32" y="287"/>
                            </a:lnTo>
                            <a:lnTo>
                              <a:pt x="65" y="287"/>
                            </a:lnTo>
                            <a:lnTo>
                              <a:pt x="65" y="246"/>
                            </a:lnTo>
                            <a:lnTo>
                              <a:pt x="98" y="246"/>
                            </a:lnTo>
                            <a:lnTo>
                              <a:pt x="128" y="204"/>
                            </a:lnTo>
                            <a:lnTo>
                              <a:pt x="161" y="204"/>
                            </a:lnTo>
                            <a:lnTo>
                              <a:pt x="194" y="165"/>
                            </a:lnTo>
                            <a:lnTo>
                              <a:pt x="226" y="123"/>
                            </a:lnTo>
                            <a:lnTo>
                              <a:pt x="258" y="123"/>
                            </a:lnTo>
                            <a:lnTo>
                              <a:pt x="289" y="123"/>
                            </a:lnTo>
                            <a:lnTo>
                              <a:pt x="322" y="123"/>
                            </a:lnTo>
                            <a:lnTo>
                              <a:pt x="355" y="123"/>
                            </a:lnTo>
                            <a:lnTo>
                              <a:pt x="386" y="123"/>
                            </a:lnTo>
                            <a:lnTo>
                              <a:pt x="386" y="82"/>
                            </a:lnTo>
                            <a:lnTo>
                              <a:pt x="418" y="82"/>
                            </a:lnTo>
                            <a:lnTo>
                              <a:pt x="418" y="41"/>
                            </a:lnTo>
                            <a:lnTo>
                              <a:pt x="451" y="41"/>
                            </a:lnTo>
                            <a:lnTo>
                              <a:pt x="483" y="0"/>
                            </a:lnTo>
                            <a:lnTo>
                              <a:pt x="451" y="0"/>
                            </a:lnTo>
                            <a:lnTo>
                              <a:pt x="483" y="41"/>
                            </a:lnTo>
                            <a:lnTo>
                              <a:pt x="483" y="82"/>
                            </a:lnTo>
                            <a:lnTo>
                              <a:pt x="547" y="246"/>
                            </a:lnTo>
                            <a:lnTo>
                              <a:pt x="612" y="451"/>
                            </a:lnTo>
                            <a:lnTo>
                              <a:pt x="676" y="57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94" name="Freeform 374"/>
                      <p:cNvSpPr>
                        <a:spLocks/>
                      </p:cNvSpPr>
                      <p:nvPr/>
                    </p:nvSpPr>
                    <p:spPr bwMode="auto">
                      <a:xfrm>
                        <a:off x="4543" y="1717"/>
                        <a:ext cx="217" cy="378"/>
                      </a:xfrm>
                      <a:custGeom>
                        <a:avLst/>
                        <a:gdLst/>
                        <a:ahLst/>
                        <a:cxnLst>
                          <a:cxn ang="0">
                            <a:pos x="193" y="1473"/>
                          </a:cxn>
                          <a:cxn ang="0">
                            <a:pos x="128" y="1269"/>
                          </a:cxn>
                          <a:cxn ang="0">
                            <a:pos x="32" y="1064"/>
                          </a:cxn>
                          <a:cxn ang="0">
                            <a:pos x="32" y="1023"/>
                          </a:cxn>
                          <a:cxn ang="0">
                            <a:pos x="32" y="983"/>
                          </a:cxn>
                          <a:cxn ang="0">
                            <a:pos x="0" y="901"/>
                          </a:cxn>
                          <a:cxn ang="0">
                            <a:pos x="32" y="901"/>
                          </a:cxn>
                          <a:cxn ang="0">
                            <a:pos x="65" y="901"/>
                          </a:cxn>
                          <a:cxn ang="0">
                            <a:pos x="95" y="901"/>
                          </a:cxn>
                          <a:cxn ang="0">
                            <a:pos x="128" y="859"/>
                          </a:cxn>
                          <a:cxn ang="0">
                            <a:pos x="161" y="817"/>
                          </a:cxn>
                          <a:cxn ang="0">
                            <a:pos x="161" y="778"/>
                          </a:cxn>
                          <a:cxn ang="0">
                            <a:pos x="193" y="736"/>
                          </a:cxn>
                          <a:cxn ang="0">
                            <a:pos x="225" y="696"/>
                          </a:cxn>
                          <a:cxn ang="0">
                            <a:pos x="257" y="655"/>
                          </a:cxn>
                          <a:cxn ang="0">
                            <a:pos x="257" y="614"/>
                          </a:cxn>
                          <a:cxn ang="0">
                            <a:pos x="289" y="531"/>
                          </a:cxn>
                          <a:cxn ang="0">
                            <a:pos x="322" y="245"/>
                          </a:cxn>
                          <a:cxn ang="0">
                            <a:pos x="354" y="0"/>
                          </a:cxn>
                          <a:cxn ang="0">
                            <a:pos x="385" y="0"/>
                          </a:cxn>
                          <a:cxn ang="0">
                            <a:pos x="515" y="0"/>
                          </a:cxn>
                          <a:cxn ang="0">
                            <a:pos x="546" y="245"/>
                          </a:cxn>
                          <a:cxn ang="0">
                            <a:pos x="546" y="286"/>
                          </a:cxn>
                          <a:cxn ang="0">
                            <a:pos x="546" y="328"/>
                          </a:cxn>
                          <a:cxn ang="0">
                            <a:pos x="546" y="368"/>
                          </a:cxn>
                          <a:cxn ang="0">
                            <a:pos x="546" y="409"/>
                          </a:cxn>
                          <a:cxn ang="0">
                            <a:pos x="546" y="450"/>
                          </a:cxn>
                          <a:cxn ang="0">
                            <a:pos x="546" y="490"/>
                          </a:cxn>
                          <a:cxn ang="0">
                            <a:pos x="546" y="531"/>
                          </a:cxn>
                          <a:cxn ang="0">
                            <a:pos x="546" y="573"/>
                          </a:cxn>
                          <a:cxn ang="0">
                            <a:pos x="579" y="614"/>
                          </a:cxn>
                          <a:cxn ang="0">
                            <a:pos x="579" y="655"/>
                          </a:cxn>
                          <a:cxn ang="0">
                            <a:pos x="579" y="696"/>
                          </a:cxn>
                          <a:cxn ang="0">
                            <a:pos x="579" y="736"/>
                          </a:cxn>
                          <a:cxn ang="0">
                            <a:pos x="611" y="859"/>
                          </a:cxn>
                          <a:cxn ang="0">
                            <a:pos x="611" y="983"/>
                          </a:cxn>
                          <a:cxn ang="0">
                            <a:pos x="611" y="1023"/>
                          </a:cxn>
                          <a:cxn ang="0">
                            <a:pos x="579" y="1145"/>
                          </a:cxn>
                          <a:cxn ang="0">
                            <a:pos x="579" y="1187"/>
                          </a:cxn>
                          <a:cxn ang="0">
                            <a:pos x="579" y="1269"/>
                          </a:cxn>
                          <a:cxn ang="0">
                            <a:pos x="546" y="1351"/>
                          </a:cxn>
                          <a:cxn ang="0">
                            <a:pos x="515" y="1392"/>
                          </a:cxn>
                          <a:cxn ang="0">
                            <a:pos x="482" y="1392"/>
                          </a:cxn>
                          <a:cxn ang="0">
                            <a:pos x="418" y="1392"/>
                          </a:cxn>
                          <a:cxn ang="0">
                            <a:pos x="385" y="1433"/>
                          </a:cxn>
                          <a:cxn ang="0">
                            <a:pos x="354" y="1433"/>
                          </a:cxn>
                          <a:cxn ang="0">
                            <a:pos x="289" y="1473"/>
                          </a:cxn>
                          <a:cxn ang="0">
                            <a:pos x="193" y="1473"/>
                          </a:cxn>
                        </a:cxnLst>
                        <a:rect l="0" t="0" r="r" b="b"/>
                        <a:pathLst>
                          <a:path w="611" h="1473">
                            <a:moveTo>
                              <a:pt x="193" y="1473"/>
                            </a:moveTo>
                            <a:lnTo>
                              <a:pt x="128" y="1269"/>
                            </a:lnTo>
                            <a:lnTo>
                              <a:pt x="32" y="1064"/>
                            </a:lnTo>
                            <a:lnTo>
                              <a:pt x="32" y="1023"/>
                            </a:lnTo>
                            <a:lnTo>
                              <a:pt x="32" y="983"/>
                            </a:lnTo>
                            <a:lnTo>
                              <a:pt x="0" y="901"/>
                            </a:lnTo>
                            <a:lnTo>
                              <a:pt x="32" y="901"/>
                            </a:lnTo>
                            <a:lnTo>
                              <a:pt x="65" y="901"/>
                            </a:lnTo>
                            <a:lnTo>
                              <a:pt x="95" y="901"/>
                            </a:lnTo>
                            <a:lnTo>
                              <a:pt x="128" y="859"/>
                            </a:lnTo>
                            <a:lnTo>
                              <a:pt x="161" y="817"/>
                            </a:lnTo>
                            <a:lnTo>
                              <a:pt x="161" y="778"/>
                            </a:lnTo>
                            <a:lnTo>
                              <a:pt x="193" y="736"/>
                            </a:lnTo>
                            <a:lnTo>
                              <a:pt x="225" y="696"/>
                            </a:lnTo>
                            <a:lnTo>
                              <a:pt x="257" y="655"/>
                            </a:lnTo>
                            <a:lnTo>
                              <a:pt x="257" y="614"/>
                            </a:lnTo>
                            <a:lnTo>
                              <a:pt x="289" y="531"/>
                            </a:lnTo>
                            <a:lnTo>
                              <a:pt x="322" y="245"/>
                            </a:lnTo>
                            <a:lnTo>
                              <a:pt x="354" y="0"/>
                            </a:lnTo>
                            <a:lnTo>
                              <a:pt x="385" y="0"/>
                            </a:lnTo>
                            <a:lnTo>
                              <a:pt x="515" y="0"/>
                            </a:lnTo>
                            <a:lnTo>
                              <a:pt x="546" y="245"/>
                            </a:lnTo>
                            <a:lnTo>
                              <a:pt x="546" y="286"/>
                            </a:lnTo>
                            <a:lnTo>
                              <a:pt x="546" y="328"/>
                            </a:lnTo>
                            <a:lnTo>
                              <a:pt x="546" y="368"/>
                            </a:lnTo>
                            <a:lnTo>
                              <a:pt x="546" y="409"/>
                            </a:lnTo>
                            <a:lnTo>
                              <a:pt x="546" y="450"/>
                            </a:lnTo>
                            <a:lnTo>
                              <a:pt x="546" y="490"/>
                            </a:lnTo>
                            <a:lnTo>
                              <a:pt x="546" y="531"/>
                            </a:lnTo>
                            <a:lnTo>
                              <a:pt x="546" y="573"/>
                            </a:lnTo>
                            <a:lnTo>
                              <a:pt x="579" y="614"/>
                            </a:lnTo>
                            <a:lnTo>
                              <a:pt x="579" y="655"/>
                            </a:lnTo>
                            <a:lnTo>
                              <a:pt x="579" y="696"/>
                            </a:lnTo>
                            <a:lnTo>
                              <a:pt x="579" y="736"/>
                            </a:lnTo>
                            <a:lnTo>
                              <a:pt x="611" y="859"/>
                            </a:lnTo>
                            <a:lnTo>
                              <a:pt x="611" y="983"/>
                            </a:lnTo>
                            <a:lnTo>
                              <a:pt x="611" y="1023"/>
                            </a:lnTo>
                            <a:lnTo>
                              <a:pt x="579" y="1145"/>
                            </a:lnTo>
                            <a:lnTo>
                              <a:pt x="579" y="1187"/>
                            </a:lnTo>
                            <a:lnTo>
                              <a:pt x="579" y="1269"/>
                            </a:lnTo>
                            <a:lnTo>
                              <a:pt x="546" y="1351"/>
                            </a:lnTo>
                            <a:lnTo>
                              <a:pt x="515" y="1392"/>
                            </a:lnTo>
                            <a:lnTo>
                              <a:pt x="482" y="1392"/>
                            </a:lnTo>
                            <a:lnTo>
                              <a:pt x="418" y="1392"/>
                            </a:lnTo>
                            <a:lnTo>
                              <a:pt x="385" y="1433"/>
                            </a:lnTo>
                            <a:lnTo>
                              <a:pt x="354" y="1433"/>
                            </a:lnTo>
                            <a:lnTo>
                              <a:pt x="289" y="1473"/>
                            </a:lnTo>
                            <a:lnTo>
                              <a:pt x="193" y="1473"/>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95" name="Freeform 375"/>
                      <p:cNvSpPr>
                        <a:spLocks/>
                      </p:cNvSpPr>
                      <p:nvPr/>
                    </p:nvSpPr>
                    <p:spPr bwMode="auto">
                      <a:xfrm>
                        <a:off x="3973" y="2210"/>
                        <a:ext cx="250" cy="191"/>
                      </a:xfrm>
                      <a:custGeom>
                        <a:avLst/>
                        <a:gdLst/>
                        <a:ahLst/>
                        <a:cxnLst>
                          <a:cxn ang="0">
                            <a:pos x="97" y="655"/>
                          </a:cxn>
                          <a:cxn ang="0">
                            <a:pos x="33" y="655"/>
                          </a:cxn>
                          <a:cxn ang="0">
                            <a:pos x="33" y="655"/>
                          </a:cxn>
                          <a:cxn ang="0">
                            <a:pos x="33" y="574"/>
                          </a:cxn>
                          <a:cxn ang="0">
                            <a:pos x="33" y="492"/>
                          </a:cxn>
                          <a:cxn ang="0">
                            <a:pos x="65" y="450"/>
                          </a:cxn>
                          <a:cxn ang="0">
                            <a:pos x="97" y="411"/>
                          </a:cxn>
                          <a:cxn ang="0">
                            <a:pos x="130" y="328"/>
                          </a:cxn>
                          <a:cxn ang="0">
                            <a:pos x="161" y="288"/>
                          </a:cxn>
                          <a:cxn ang="0">
                            <a:pos x="194" y="247"/>
                          </a:cxn>
                          <a:cxn ang="0">
                            <a:pos x="258" y="164"/>
                          </a:cxn>
                          <a:cxn ang="0">
                            <a:pos x="258" y="164"/>
                          </a:cxn>
                          <a:cxn ang="0">
                            <a:pos x="323" y="123"/>
                          </a:cxn>
                          <a:cxn ang="0">
                            <a:pos x="354" y="83"/>
                          </a:cxn>
                          <a:cxn ang="0">
                            <a:pos x="387" y="0"/>
                          </a:cxn>
                          <a:cxn ang="0">
                            <a:pos x="419" y="42"/>
                          </a:cxn>
                          <a:cxn ang="0">
                            <a:pos x="483" y="42"/>
                          </a:cxn>
                          <a:cxn ang="0">
                            <a:pos x="548" y="83"/>
                          </a:cxn>
                          <a:cxn ang="0">
                            <a:pos x="611" y="83"/>
                          </a:cxn>
                          <a:cxn ang="0">
                            <a:pos x="676" y="83"/>
                          </a:cxn>
                          <a:cxn ang="0">
                            <a:pos x="709" y="123"/>
                          </a:cxn>
                          <a:cxn ang="0">
                            <a:pos x="676" y="164"/>
                          </a:cxn>
                          <a:cxn ang="0">
                            <a:pos x="676" y="247"/>
                          </a:cxn>
                          <a:cxn ang="0">
                            <a:pos x="644" y="328"/>
                          </a:cxn>
                          <a:cxn ang="0">
                            <a:pos x="644" y="411"/>
                          </a:cxn>
                          <a:cxn ang="0">
                            <a:pos x="611" y="492"/>
                          </a:cxn>
                          <a:cxn ang="0">
                            <a:pos x="548" y="534"/>
                          </a:cxn>
                          <a:cxn ang="0">
                            <a:pos x="548" y="616"/>
                          </a:cxn>
                          <a:cxn ang="0">
                            <a:pos x="548" y="697"/>
                          </a:cxn>
                          <a:cxn ang="0">
                            <a:pos x="515" y="739"/>
                          </a:cxn>
                          <a:cxn ang="0">
                            <a:pos x="451" y="739"/>
                          </a:cxn>
                          <a:cxn ang="0">
                            <a:pos x="387" y="739"/>
                          </a:cxn>
                          <a:cxn ang="0">
                            <a:pos x="323" y="697"/>
                          </a:cxn>
                          <a:cxn ang="0">
                            <a:pos x="258" y="697"/>
                          </a:cxn>
                          <a:cxn ang="0">
                            <a:pos x="194" y="697"/>
                          </a:cxn>
                          <a:cxn ang="0">
                            <a:pos x="130" y="697"/>
                          </a:cxn>
                        </a:cxnLst>
                        <a:rect l="0" t="0" r="r" b="b"/>
                        <a:pathLst>
                          <a:path w="709" h="739">
                            <a:moveTo>
                              <a:pt x="130" y="697"/>
                            </a:moveTo>
                            <a:lnTo>
                              <a:pt x="97" y="655"/>
                            </a:lnTo>
                            <a:lnTo>
                              <a:pt x="65" y="655"/>
                            </a:lnTo>
                            <a:lnTo>
                              <a:pt x="33" y="655"/>
                            </a:lnTo>
                            <a:lnTo>
                              <a:pt x="0" y="697"/>
                            </a:lnTo>
                            <a:lnTo>
                              <a:pt x="33" y="655"/>
                            </a:lnTo>
                            <a:lnTo>
                              <a:pt x="33" y="616"/>
                            </a:lnTo>
                            <a:lnTo>
                              <a:pt x="33" y="574"/>
                            </a:lnTo>
                            <a:lnTo>
                              <a:pt x="33" y="534"/>
                            </a:lnTo>
                            <a:lnTo>
                              <a:pt x="33" y="492"/>
                            </a:lnTo>
                            <a:lnTo>
                              <a:pt x="65" y="492"/>
                            </a:lnTo>
                            <a:lnTo>
                              <a:pt x="65" y="450"/>
                            </a:lnTo>
                            <a:lnTo>
                              <a:pt x="65" y="411"/>
                            </a:lnTo>
                            <a:lnTo>
                              <a:pt x="97" y="411"/>
                            </a:lnTo>
                            <a:lnTo>
                              <a:pt x="97" y="369"/>
                            </a:lnTo>
                            <a:lnTo>
                              <a:pt x="130" y="328"/>
                            </a:lnTo>
                            <a:lnTo>
                              <a:pt x="130" y="288"/>
                            </a:lnTo>
                            <a:lnTo>
                              <a:pt x="161" y="288"/>
                            </a:lnTo>
                            <a:lnTo>
                              <a:pt x="194" y="288"/>
                            </a:lnTo>
                            <a:lnTo>
                              <a:pt x="194" y="247"/>
                            </a:lnTo>
                            <a:lnTo>
                              <a:pt x="226" y="206"/>
                            </a:lnTo>
                            <a:lnTo>
                              <a:pt x="258" y="164"/>
                            </a:lnTo>
                            <a:lnTo>
                              <a:pt x="258" y="206"/>
                            </a:lnTo>
                            <a:lnTo>
                              <a:pt x="258" y="164"/>
                            </a:lnTo>
                            <a:lnTo>
                              <a:pt x="290" y="123"/>
                            </a:lnTo>
                            <a:lnTo>
                              <a:pt x="323" y="123"/>
                            </a:lnTo>
                            <a:lnTo>
                              <a:pt x="354" y="123"/>
                            </a:lnTo>
                            <a:lnTo>
                              <a:pt x="354" y="83"/>
                            </a:lnTo>
                            <a:lnTo>
                              <a:pt x="387" y="83"/>
                            </a:lnTo>
                            <a:lnTo>
                              <a:pt x="387" y="0"/>
                            </a:lnTo>
                            <a:lnTo>
                              <a:pt x="419" y="0"/>
                            </a:lnTo>
                            <a:lnTo>
                              <a:pt x="419" y="42"/>
                            </a:lnTo>
                            <a:lnTo>
                              <a:pt x="451" y="42"/>
                            </a:lnTo>
                            <a:lnTo>
                              <a:pt x="483" y="42"/>
                            </a:lnTo>
                            <a:lnTo>
                              <a:pt x="515" y="83"/>
                            </a:lnTo>
                            <a:lnTo>
                              <a:pt x="548" y="83"/>
                            </a:lnTo>
                            <a:lnTo>
                              <a:pt x="580" y="83"/>
                            </a:lnTo>
                            <a:lnTo>
                              <a:pt x="611" y="83"/>
                            </a:lnTo>
                            <a:lnTo>
                              <a:pt x="644" y="83"/>
                            </a:lnTo>
                            <a:lnTo>
                              <a:pt x="676" y="83"/>
                            </a:lnTo>
                            <a:lnTo>
                              <a:pt x="709" y="83"/>
                            </a:lnTo>
                            <a:lnTo>
                              <a:pt x="709" y="123"/>
                            </a:lnTo>
                            <a:lnTo>
                              <a:pt x="709" y="164"/>
                            </a:lnTo>
                            <a:lnTo>
                              <a:pt x="676" y="164"/>
                            </a:lnTo>
                            <a:lnTo>
                              <a:pt x="676" y="206"/>
                            </a:lnTo>
                            <a:lnTo>
                              <a:pt x="676" y="247"/>
                            </a:lnTo>
                            <a:lnTo>
                              <a:pt x="676" y="288"/>
                            </a:lnTo>
                            <a:lnTo>
                              <a:pt x="644" y="328"/>
                            </a:lnTo>
                            <a:lnTo>
                              <a:pt x="644" y="369"/>
                            </a:lnTo>
                            <a:lnTo>
                              <a:pt x="644" y="411"/>
                            </a:lnTo>
                            <a:lnTo>
                              <a:pt x="644" y="450"/>
                            </a:lnTo>
                            <a:lnTo>
                              <a:pt x="611" y="492"/>
                            </a:lnTo>
                            <a:lnTo>
                              <a:pt x="580" y="492"/>
                            </a:lnTo>
                            <a:lnTo>
                              <a:pt x="548" y="534"/>
                            </a:lnTo>
                            <a:lnTo>
                              <a:pt x="548" y="574"/>
                            </a:lnTo>
                            <a:lnTo>
                              <a:pt x="548" y="616"/>
                            </a:lnTo>
                            <a:lnTo>
                              <a:pt x="580" y="655"/>
                            </a:lnTo>
                            <a:lnTo>
                              <a:pt x="548" y="697"/>
                            </a:lnTo>
                            <a:lnTo>
                              <a:pt x="515" y="697"/>
                            </a:lnTo>
                            <a:lnTo>
                              <a:pt x="515" y="739"/>
                            </a:lnTo>
                            <a:lnTo>
                              <a:pt x="483" y="739"/>
                            </a:lnTo>
                            <a:lnTo>
                              <a:pt x="451" y="739"/>
                            </a:lnTo>
                            <a:lnTo>
                              <a:pt x="419" y="739"/>
                            </a:lnTo>
                            <a:lnTo>
                              <a:pt x="387" y="739"/>
                            </a:lnTo>
                            <a:lnTo>
                              <a:pt x="354" y="697"/>
                            </a:lnTo>
                            <a:lnTo>
                              <a:pt x="323" y="697"/>
                            </a:lnTo>
                            <a:lnTo>
                              <a:pt x="290" y="697"/>
                            </a:lnTo>
                            <a:lnTo>
                              <a:pt x="258" y="697"/>
                            </a:lnTo>
                            <a:lnTo>
                              <a:pt x="226" y="697"/>
                            </a:lnTo>
                            <a:lnTo>
                              <a:pt x="194" y="697"/>
                            </a:lnTo>
                            <a:lnTo>
                              <a:pt x="161" y="697"/>
                            </a:lnTo>
                            <a:lnTo>
                              <a:pt x="130"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96" name="Freeform 376"/>
                      <p:cNvSpPr>
                        <a:spLocks/>
                      </p:cNvSpPr>
                      <p:nvPr/>
                    </p:nvSpPr>
                    <p:spPr bwMode="auto">
                      <a:xfrm>
                        <a:off x="4008" y="2474"/>
                        <a:ext cx="250" cy="73"/>
                      </a:xfrm>
                      <a:custGeom>
                        <a:avLst/>
                        <a:gdLst/>
                        <a:ahLst/>
                        <a:cxnLst>
                          <a:cxn ang="0">
                            <a:pos x="709" y="205"/>
                          </a:cxn>
                          <a:cxn ang="0">
                            <a:pos x="676" y="246"/>
                          </a:cxn>
                          <a:cxn ang="0">
                            <a:pos x="676" y="286"/>
                          </a:cxn>
                          <a:cxn ang="0">
                            <a:pos x="645" y="286"/>
                          </a:cxn>
                          <a:cxn ang="0">
                            <a:pos x="612" y="286"/>
                          </a:cxn>
                          <a:cxn ang="0">
                            <a:pos x="579" y="286"/>
                          </a:cxn>
                          <a:cxn ang="0">
                            <a:pos x="579" y="246"/>
                          </a:cxn>
                          <a:cxn ang="0">
                            <a:pos x="548" y="246"/>
                          </a:cxn>
                          <a:cxn ang="0">
                            <a:pos x="516" y="246"/>
                          </a:cxn>
                          <a:cxn ang="0">
                            <a:pos x="484" y="246"/>
                          </a:cxn>
                          <a:cxn ang="0">
                            <a:pos x="451" y="246"/>
                          </a:cxn>
                          <a:cxn ang="0">
                            <a:pos x="419" y="246"/>
                          </a:cxn>
                          <a:cxn ang="0">
                            <a:pos x="387" y="246"/>
                          </a:cxn>
                          <a:cxn ang="0">
                            <a:pos x="355" y="246"/>
                          </a:cxn>
                          <a:cxn ang="0">
                            <a:pos x="322" y="246"/>
                          </a:cxn>
                          <a:cxn ang="0">
                            <a:pos x="290" y="246"/>
                          </a:cxn>
                          <a:cxn ang="0">
                            <a:pos x="258" y="246"/>
                          </a:cxn>
                          <a:cxn ang="0">
                            <a:pos x="227" y="286"/>
                          </a:cxn>
                          <a:cxn ang="0">
                            <a:pos x="194" y="286"/>
                          </a:cxn>
                          <a:cxn ang="0">
                            <a:pos x="194" y="246"/>
                          </a:cxn>
                          <a:cxn ang="0">
                            <a:pos x="161" y="246"/>
                          </a:cxn>
                          <a:cxn ang="0">
                            <a:pos x="161" y="205"/>
                          </a:cxn>
                          <a:cxn ang="0">
                            <a:pos x="130" y="205"/>
                          </a:cxn>
                          <a:cxn ang="0">
                            <a:pos x="130" y="164"/>
                          </a:cxn>
                          <a:cxn ang="0">
                            <a:pos x="98" y="122"/>
                          </a:cxn>
                          <a:cxn ang="0">
                            <a:pos x="65" y="122"/>
                          </a:cxn>
                          <a:cxn ang="0">
                            <a:pos x="33" y="122"/>
                          </a:cxn>
                          <a:cxn ang="0">
                            <a:pos x="0" y="82"/>
                          </a:cxn>
                          <a:cxn ang="0">
                            <a:pos x="0" y="41"/>
                          </a:cxn>
                          <a:cxn ang="0">
                            <a:pos x="0" y="0"/>
                          </a:cxn>
                          <a:cxn ang="0">
                            <a:pos x="258" y="82"/>
                          </a:cxn>
                          <a:cxn ang="0">
                            <a:pos x="419" y="122"/>
                          </a:cxn>
                          <a:cxn ang="0">
                            <a:pos x="709" y="164"/>
                          </a:cxn>
                          <a:cxn ang="0">
                            <a:pos x="709" y="205"/>
                          </a:cxn>
                        </a:cxnLst>
                        <a:rect l="0" t="0" r="r" b="b"/>
                        <a:pathLst>
                          <a:path w="709" h="286">
                            <a:moveTo>
                              <a:pt x="709" y="205"/>
                            </a:moveTo>
                            <a:lnTo>
                              <a:pt x="676" y="246"/>
                            </a:lnTo>
                            <a:lnTo>
                              <a:pt x="676" y="286"/>
                            </a:lnTo>
                            <a:lnTo>
                              <a:pt x="645" y="286"/>
                            </a:lnTo>
                            <a:lnTo>
                              <a:pt x="612" y="286"/>
                            </a:lnTo>
                            <a:lnTo>
                              <a:pt x="579" y="286"/>
                            </a:lnTo>
                            <a:lnTo>
                              <a:pt x="579" y="246"/>
                            </a:lnTo>
                            <a:lnTo>
                              <a:pt x="548" y="246"/>
                            </a:lnTo>
                            <a:lnTo>
                              <a:pt x="516" y="246"/>
                            </a:lnTo>
                            <a:lnTo>
                              <a:pt x="484" y="246"/>
                            </a:lnTo>
                            <a:lnTo>
                              <a:pt x="451" y="246"/>
                            </a:lnTo>
                            <a:lnTo>
                              <a:pt x="419" y="246"/>
                            </a:lnTo>
                            <a:lnTo>
                              <a:pt x="387" y="246"/>
                            </a:lnTo>
                            <a:lnTo>
                              <a:pt x="355" y="246"/>
                            </a:lnTo>
                            <a:lnTo>
                              <a:pt x="322" y="246"/>
                            </a:lnTo>
                            <a:lnTo>
                              <a:pt x="290" y="246"/>
                            </a:lnTo>
                            <a:lnTo>
                              <a:pt x="258" y="246"/>
                            </a:lnTo>
                            <a:lnTo>
                              <a:pt x="227" y="286"/>
                            </a:lnTo>
                            <a:lnTo>
                              <a:pt x="194" y="286"/>
                            </a:lnTo>
                            <a:lnTo>
                              <a:pt x="194" y="246"/>
                            </a:lnTo>
                            <a:lnTo>
                              <a:pt x="161" y="246"/>
                            </a:lnTo>
                            <a:lnTo>
                              <a:pt x="161" y="205"/>
                            </a:lnTo>
                            <a:lnTo>
                              <a:pt x="130" y="205"/>
                            </a:lnTo>
                            <a:lnTo>
                              <a:pt x="130" y="164"/>
                            </a:lnTo>
                            <a:lnTo>
                              <a:pt x="98" y="122"/>
                            </a:lnTo>
                            <a:lnTo>
                              <a:pt x="65" y="122"/>
                            </a:lnTo>
                            <a:lnTo>
                              <a:pt x="33" y="122"/>
                            </a:lnTo>
                            <a:lnTo>
                              <a:pt x="0" y="82"/>
                            </a:lnTo>
                            <a:lnTo>
                              <a:pt x="0" y="41"/>
                            </a:lnTo>
                            <a:lnTo>
                              <a:pt x="0" y="0"/>
                            </a:lnTo>
                            <a:lnTo>
                              <a:pt x="258" y="82"/>
                            </a:lnTo>
                            <a:lnTo>
                              <a:pt x="419" y="122"/>
                            </a:lnTo>
                            <a:lnTo>
                              <a:pt x="709" y="164"/>
                            </a:lnTo>
                            <a:lnTo>
                              <a:pt x="709" y="20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97" name="Freeform 377"/>
                      <p:cNvSpPr>
                        <a:spLocks/>
                      </p:cNvSpPr>
                      <p:nvPr/>
                    </p:nvSpPr>
                    <p:spPr bwMode="auto">
                      <a:xfrm>
                        <a:off x="4019" y="1853"/>
                        <a:ext cx="387" cy="410"/>
                      </a:xfrm>
                      <a:custGeom>
                        <a:avLst/>
                        <a:gdLst/>
                        <a:ahLst/>
                        <a:cxnLst>
                          <a:cxn ang="0">
                            <a:pos x="771" y="1106"/>
                          </a:cxn>
                          <a:cxn ang="0">
                            <a:pos x="708" y="1106"/>
                          </a:cxn>
                          <a:cxn ang="0">
                            <a:pos x="675" y="1148"/>
                          </a:cxn>
                          <a:cxn ang="0">
                            <a:pos x="612" y="1148"/>
                          </a:cxn>
                          <a:cxn ang="0">
                            <a:pos x="546" y="1106"/>
                          </a:cxn>
                          <a:cxn ang="0">
                            <a:pos x="481" y="1148"/>
                          </a:cxn>
                          <a:cxn ang="0">
                            <a:pos x="451" y="1187"/>
                          </a:cxn>
                          <a:cxn ang="0">
                            <a:pos x="385" y="1270"/>
                          </a:cxn>
                          <a:cxn ang="0">
                            <a:pos x="322" y="1311"/>
                          </a:cxn>
                          <a:cxn ang="0">
                            <a:pos x="289" y="1352"/>
                          </a:cxn>
                          <a:cxn ang="0">
                            <a:pos x="257" y="1392"/>
                          </a:cxn>
                          <a:cxn ang="0">
                            <a:pos x="224" y="1475"/>
                          </a:cxn>
                          <a:cxn ang="0">
                            <a:pos x="194" y="1515"/>
                          </a:cxn>
                          <a:cxn ang="0">
                            <a:pos x="128" y="1556"/>
                          </a:cxn>
                          <a:cxn ang="0">
                            <a:pos x="96" y="1556"/>
                          </a:cxn>
                          <a:cxn ang="0">
                            <a:pos x="64" y="1475"/>
                          </a:cxn>
                          <a:cxn ang="0">
                            <a:pos x="32" y="1392"/>
                          </a:cxn>
                          <a:cxn ang="0">
                            <a:pos x="0" y="1352"/>
                          </a:cxn>
                          <a:cxn ang="0">
                            <a:pos x="32" y="1187"/>
                          </a:cxn>
                          <a:cxn ang="0">
                            <a:pos x="32" y="1025"/>
                          </a:cxn>
                          <a:cxn ang="0">
                            <a:pos x="32" y="859"/>
                          </a:cxn>
                          <a:cxn ang="0">
                            <a:pos x="64" y="697"/>
                          </a:cxn>
                          <a:cxn ang="0">
                            <a:pos x="96" y="492"/>
                          </a:cxn>
                          <a:cxn ang="0">
                            <a:pos x="128" y="409"/>
                          </a:cxn>
                          <a:cxn ang="0">
                            <a:pos x="194" y="286"/>
                          </a:cxn>
                          <a:cxn ang="0">
                            <a:pos x="224" y="205"/>
                          </a:cxn>
                          <a:cxn ang="0">
                            <a:pos x="289" y="205"/>
                          </a:cxn>
                          <a:cxn ang="0">
                            <a:pos x="353" y="165"/>
                          </a:cxn>
                          <a:cxn ang="0">
                            <a:pos x="385" y="81"/>
                          </a:cxn>
                          <a:cxn ang="0">
                            <a:pos x="451" y="81"/>
                          </a:cxn>
                          <a:cxn ang="0">
                            <a:pos x="514" y="81"/>
                          </a:cxn>
                          <a:cxn ang="0">
                            <a:pos x="579" y="42"/>
                          </a:cxn>
                          <a:cxn ang="0">
                            <a:pos x="642" y="42"/>
                          </a:cxn>
                          <a:cxn ang="0">
                            <a:pos x="675" y="0"/>
                          </a:cxn>
                          <a:cxn ang="0">
                            <a:pos x="708" y="42"/>
                          </a:cxn>
                          <a:cxn ang="0">
                            <a:pos x="771" y="42"/>
                          </a:cxn>
                          <a:cxn ang="0">
                            <a:pos x="836" y="123"/>
                          </a:cxn>
                          <a:cxn ang="0">
                            <a:pos x="900" y="246"/>
                          </a:cxn>
                          <a:cxn ang="0">
                            <a:pos x="965" y="286"/>
                          </a:cxn>
                          <a:cxn ang="0">
                            <a:pos x="997" y="370"/>
                          </a:cxn>
                          <a:cxn ang="0">
                            <a:pos x="1029" y="409"/>
                          </a:cxn>
                          <a:cxn ang="0">
                            <a:pos x="1060" y="451"/>
                          </a:cxn>
                          <a:cxn ang="0">
                            <a:pos x="1093" y="533"/>
                          </a:cxn>
                          <a:cxn ang="0">
                            <a:pos x="1093" y="614"/>
                          </a:cxn>
                          <a:cxn ang="0">
                            <a:pos x="1060" y="697"/>
                          </a:cxn>
                          <a:cxn ang="0">
                            <a:pos x="1029" y="778"/>
                          </a:cxn>
                          <a:cxn ang="0">
                            <a:pos x="997" y="859"/>
                          </a:cxn>
                          <a:cxn ang="0">
                            <a:pos x="932" y="901"/>
                          </a:cxn>
                          <a:cxn ang="0">
                            <a:pos x="900" y="942"/>
                          </a:cxn>
                          <a:cxn ang="0">
                            <a:pos x="869" y="1025"/>
                          </a:cxn>
                          <a:cxn ang="0">
                            <a:pos x="836" y="1064"/>
                          </a:cxn>
                          <a:cxn ang="0">
                            <a:pos x="803" y="1106"/>
                          </a:cxn>
                          <a:cxn ang="0">
                            <a:pos x="771" y="1148"/>
                          </a:cxn>
                        </a:cxnLst>
                        <a:rect l="0" t="0" r="r" b="b"/>
                        <a:pathLst>
                          <a:path w="1093" h="1598">
                            <a:moveTo>
                              <a:pt x="771" y="1148"/>
                            </a:moveTo>
                            <a:lnTo>
                              <a:pt x="771" y="1106"/>
                            </a:lnTo>
                            <a:lnTo>
                              <a:pt x="740" y="1106"/>
                            </a:lnTo>
                            <a:lnTo>
                              <a:pt x="708" y="1106"/>
                            </a:lnTo>
                            <a:lnTo>
                              <a:pt x="708" y="1148"/>
                            </a:lnTo>
                            <a:lnTo>
                              <a:pt x="675" y="1148"/>
                            </a:lnTo>
                            <a:lnTo>
                              <a:pt x="642" y="1148"/>
                            </a:lnTo>
                            <a:lnTo>
                              <a:pt x="612" y="1148"/>
                            </a:lnTo>
                            <a:lnTo>
                              <a:pt x="579" y="1148"/>
                            </a:lnTo>
                            <a:lnTo>
                              <a:pt x="546" y="1106"/>
                            </a:lnTo>
                            <a:lnTo>
                              <a:pt x="514" y="1106"/>
                            </a:lnTo>
                            <a:lnTo>
                              <a:pt x="481" y="1148"/>
                            </a:lnTo>
                            <a:lnTo>
                              <a:pt x="451" y="1148"/>
                            </a:lnTo>
                            <a:lnTo>
                              <a:pt x="451" y="1187"/>
                            </a:lnTo>
                            <a:lnTo>
                              <a:pt x="418" y="1229"/>
                            </a:lnTo>
                            <a:lnTo>
                              <a:pt x="385" y="1270"/>
                            </a:lnTo>
                            <a:lnTo>
                              <a:pt x="353" y="1270"/>
                            </a:lnTo>
                            <a:lnTo>
                              <a:pt x="322" y="1311"/>
                            </a:lnTo>
                            <a:lnTo>
                              <a:pt x="289" y="1311"/>
                            </a:lnTo>
                            <a:lnTo>
                              <a:pt x="289" y="1352"/>
                            </a:lnTo>
                            <a:lnTo>
                              <a:pt x="257" y="1352"/>
                            </a:lnTo>
                            <a:lnTo>
                              <a:pt x="257" y="1392"/>
                            </a:lnTo>
                            <a:lnTo>
                              <a:pt x="257" y="1475"/>
                            </a:lnTo>
                            <a:lnTo>
                              <a:pt x="224" y="1475"/>
                            </a:lnTo>
                            <a:lnTo>
                              <a:pt x="224" y="1515"/>
                            </a:lnTo>
                            <a:lnTo>
                              <a:pt x="194" y="1515"/>
                            </a:lnTo>
                            <a:lnTo>
                              <a:pt x="161" y="1515"/>
                            </a:lnTo>
                            <a:lnTo>
                              <a:pt x="128" y="1556"/>
                            </a:lnTo>
                            <a:lnTo>
                              <a:pt x="128" y="1598"/>
                            </a:lnTo>
                            <a:lnTo>
                              <a:pt x="96" y="1556"/>
                            </a:lnTo>
                            <a:lnTo>
                              <a:pt x="96" y="1515"/>
                            </a:lnTo>
                            <a:lnTo>
                              <a:pt x="64" y="1475"/>
                            </a:lnTo>
                            <a:lnTo>
                              <a:pt x="32" y="1434"/>
                            </a:lnTo>
                            <a:lnTo>
                              <a:pt x="32" y="1392"/>
                            </a:lnTo>
                            <a:lnTo>
                              <a:pt x="0" y="1392"/>
                            </a:lnTo>
                            <a:lnTo>
                              <a:pt x="0" y="1352"/>
                            </a:lnTo>
                            <a:lnTo>
                              <a:pt x="0" y="1311"/>
                            </a:lnTo>
                            <a:lnTo>
                              <a:pt x="32" y="1187"/>
                            </a:lnTo>
                            <a:lnTo>
                              <a:pt x="32" y="1106"/>
                            </a:lnTo>
                            <a:lnTo>
                              <a:pt x="32" y="1025"/>
                            </a:lnTo>
                            <a:lnTo>
                              <a:pt x="32" y="942"/>
                            </a:lnTo>
                            <a:lnTo>
                              <a:pt x="32" y="859"/>
                            </a:lnTo>
                            <a:lnTo>
                              <a:pt x="64" y="737"/>
                            </a:lnTo>
                            <a:lnTo>
                              <a:pt x="64" y="697"/>
                            </a:lnTo>
                            <a:lnTo>
                              <a:pt x="64" y="573"/>
                            </a:lnTo>
                            <a:lnTo>
                              <a:pt x="96" y="492"/>
                            </a:lnTo>
                            <a:lnTo>
                              <a:pt x="128" y="451"/>
                            </a:lnTo>
                            <a:lnTo>
                              <a:pt x="128" y="409"/>
                            </a:lnTo>
                            <a:lnTo>
                              <a:pt x="161" y="328"/>
                            </a:lnTo>
                            <a:lnTo>
                              <a:pt x="194" y="286"/>
                            </a:lnTo>
                            <a:lnTo>
                              <a:pt x="194" y="246"/>
                            </a:lnTo>
                            <a:lnTo>
                              <a:pt x="224" y="205"/>
                            </a:lnTo>
                            <a:lnTo>
                              <a:pt x="257" y="205"/>
                            </a:lnTo>
                            <a:lnTo>
                              <a:pt x="289" y="205"/>
                            </a:lnTo>
                            <a:lnTo>
                              <a:pt x="322" y="205"/>
                            </a:lnTo>
                            <a:lnTo>
                              <a:pt x="353" y="165"/>
                            </a:lnTo>
                            <a:lnTo>
                              <a:pt x="353" y="123"/>
                            </a:lnTo>
                            <a:lnTo>
                              <a:pt x="385" y="81"/>
                            </a:lnTo>
                            <a:lnTo>
                              <a:pt x="418" y="81"/>
                            </a:lnTo>
                            <a:lnTo>
                              <a:pt x="451" y="81"/>
                            </a:lnTo>
                            <a:lnTo>
                              <a:pt x="481" y="81"/>
                            </a:lnTo>
                            <a:lnTo>
                              <a:pt x="514" y="81"/>
                            </a:lnTo>
                            <a:lnTo>
                              <a:pt x="546" y="81"/>
                            </a:lnTo>
                            <a:lnTo>
                              <a:pt x="579" y="42"/>
                            </a:lnTo>
                            <a:lnTo>
                              <a:pt x="612" y="42"/>
                            </a:lnTo>
                            <a:lnTo>
                              <a:pt x="642" y="42"/>
                            </a:lnTo>
                            <a:lnTo>
                              <a:pt x="642" y="0"/>
                            </a:lnTo>
                            <a:lnTo>
                              <a:pt x="675" y="0"/>
                            </a:lnTo>
                            <a:lnTo>
                              <a:pt x="675" y="42"/>
                            </a:lnTo>
                            <a:lnTo>
                              <a:pt x="708" y="42"/>
                            </a:lnTo>
                            <a:lnTo>
                              <a:pt x="740" y="42"/>
                            </a:lnTo>
                            <a:lnTo>
                              <a:pt x="771" y="42"/>
                            </a:lnTo>
                            <a:lnTo>
                              <a:pt x="803" y="42"/>
                            </a:lnTo>
                            <a:lnTo>
                              <a:pt x="836" y="123"/>
                            </a:lnTo>
                            <a:lnTo>
                              <a:pt x="900" y="205"/>
                            </a:lnTo>
                            <a:lnTo>
                              <a:pt x="900" y="246"/>
                            </a:lnTo>
                            <a:lnTo>
                              <a:pt x="932" y="246"/>
                            </a:lnTo>
                            <a:lnTo>
                              <a:pt x="965" y="286"/>
                            </a:lnTo>
                            <a:lnTo>
                              <a:pt x="997" y="328"/>
                            </a:lnTo>
                            <a:lnTo>
                              <a:pt x="997" y="370"/>
                            </a:lnTo>
                            <a:lnTo>
                              <a:pt x="1029" y="370"/>
                            </a:lnTo>
                            <a:lnTo>
                              <a:pt x="1029" y="409"/>
                            </a:lnTo>
                            <a:lnTo>
                              <a:pt x="1060" y="409"/>
                            </a:lnTo>
                            <a:lnTo>
                              <a:pt x="1060" y="451"/>
                            </a:lnTo>
                            <a:lnTo>
                              <a:pt x="1060" y="492"/>
                            </a:lnTo>
                            <a:lnTo>
                              <a:pt x="1093" y="533"/>
                            </a:lnTo>
                            <a:lnTo>
                              <a:pt x="1093" y="573"/>
                            </a:lnTo>
                            <a:lnTo>
                              <a:pt x="1093" y="614"/>
                            </a:lnTo>
                            <a:lnTo>
                              <a:pt x="1093" y="656"/>
                            </a:lnTo>
                            <a:lnTo>
                              <a:pt x="1060" y="697"/>
                            </a:lnTo>
                            <a:lnTo>
                              <a:pt x="1060" y="737"/>
                            </a:lnTo>
                            <a:lnTo>
                              <a:pt x="1029" y="778"/>
                            </a:lnTo>
                            <a:lnTo>
                              <a:pt x="997" y="820"/>
                            </a:lnTo>
                            <a:lnTo>
                              <a:pt x="997" y="859"/>
                            </a:lnTo>
                            <a:lnTo>
                              <a:pt x="965" y="901"/>
                            </a:lnTo>
                            <a:lnTo>
                              <a:pt x="932" y="901"/>
                            </a:lnTo>
                            <a:lnTo>
                              <a:pt x="932" y="942"/>
                            </a:lnTo>
                            <a:lnTo>
                              <a:pt x="900" y="942"/>
                            </a:lnTo>
                            <a:lnTo>
                              <a:pt x="900" y="983"/>
                            </a:lnTo>
                            <a:lnTo>
                              <a:pt x="869" y="1025"/>
                            </a:lnTo>
                            <a:lnTo>
                              <a:pt x="836" y="1025"/>
                            </a:lnTo>
                            <a:lnTo>
                              <a:pt x="836" y="1064"/>
                            </a:lnTo>
                            <a:lnTo>
                              <a:pt x="803" y="1064"/>
                            </a:lnTo>
                            <a:lnTo>
                              <a:pt x="803" y="1106"/>
                            </a:lnTo>
                            <a:lnTo>
                              <a:pt x="771" y="1106"/>
                            </a:lnTo>
                            <a:lnTo>
                              <a:pt x="771" y="1148"/>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grpSp>
              </p:grpSp>
            </p:grpSp>
          </p:grpSp>
          <p:grpSp>
            <p:nvGrpSpPr>
              <p:cNvPr id="109" name="Group 378"/>
              <p:cNvGrpSpPr>
                <a:grpSpLocks/>
              </p:cNvGrpSpPr>
              <p:nvPr/>
            </p:nvGrpSpPr>
            <p:grpSpPr bwMode="auto">
              <a:xfrm>
                <a:off x="3312" y="960"/>
                <a:ext cx="2335" cy="1715"/>
                <a:chOff x="3312" y="958"/>
                <a:chExt cx="2335" cy="1715"/>
              </a:xfrm>
              <a:grpFill/>
            </p:grpSpPr>
            <p:grpSp>
              <p:nvGrpSpPr>
                <p:cNvPr id="110" name="Group 379"/>
                <p:cNvGrpSpPr>
                  <a:grpSpLocks/>
                </p:cNvGrpSpPr>
                <p:nvPr/>
              </p:nvGrpSpPr>
              <p:grpSpPr bwMode="auto">
                <a:xfrm>
                  <a:off x="4531" y="1968"/>
                  <a:ext cx="1116" cy="705"/>
                  <a:chOff x="4531" y="1968"/>
                  <a:chExt cx="1116" cy="705"/>
                </a:xfrm>
                <a:grpFill/>
              </p:grpSpPr>
              <p:sp>
                <p:nvSpPr>
                  <p:cNvPr id="146" name="Freeform 380"/>
                  <p:cNvSpPr>
                    <a:spLocks/>
                  </p:cNvSpPr>
                  <p:nvPr/>
                </p:nvSpPr>
                <p:spPr bwMode="auto">
                  <a:xfrm>
                    <a:off x="5169" y="2264"/>
                    <a:ext cx="137" cy="220"/>
                  </a:xfrm>
                  <a:custGeom>
                    <a:avLst/>
                    <a:gdLst/>
                    <a:ahLst/>
                    <a:cxnLst>
                      <a:cxn ang="0">
                        <a:pos x="129" y="818"/>
                      </a:cxn>
                      <a:cxn ang="0">
                        <a:pos x="97" y="818"/>
                      </a:cxn>
                      <a:cxn ang="0">
                        <a:pos x="64" y="818"/>
                      </a:cxn>
                      <a:cxn ang="0">
                        <a:pos x="64" y="777"/>
                      </a:cxn>
                      <a:cxn ang="0">
                        <a:pos x="32" y="777"/>
                      </a:cxn>
                      <a:cxn ang="0">
                        <a:pos x="0" y="736"/>
                      </a:cxn>
                      <a:cxn ang="0">
                        <a:pos x="0" y="695"/>
                      </a:cxn>
                      <a:cxn ang="0">
                        <a:pos x="0" y="655"/>
                      </a:cxn>
                      <a:cxn ang="0">
                        <a:pos x="0" y="572"/>
                      </a:cxn>
                      <a:cxn ang="0">
                        <a:pos x="32" y="490"/>
                      </a:cxn>
                      <a:cxn ang="0">
                        <a:pos x="32" y="449"/>
                      </a:cxn>
                      <a:cxn ang="0">
                        <a:pos x="64" y="409"/>
                      </a:cxn>
                      <a:cxn ang="0">
                        <a:pos x="64" y="367"/>
                      </a:cxn>
                      <a:cxn ang="0">
                        <a:pos x="64" y="286"/>
                      </a:cxn>
                      <a:cxn ang="0">
                        <a:pos x="64" y="244"/>
                      </a:cxn>
                      <a:cxn ang="0">
                        <a:pos x="64" y="204"/>
                      </a:cxn>
                      <a:cxn ang="0">
                        <a:pos x="64" y="163"/>
                      </a:cxn>
                      <a:cxn ang="0">
                        <a:pos x="64" y="122"/>
                      </a:cxn>
                      <a:cxn ang="0">
                        <a:pos x="64" y="81"/>
                      </a:cxn>
                      <a:cxn ang="0">
                        <a:pos x="97" y="39"/>
                      </a:cxn>
                      <a:cxn ang="0">
                        <a:pos x="160" y="39"/>
                      </a:cxn>
                      <a:cxn ang="0">
                        <a:pos x="160" y="0"/>
                      </a:cxn>
                      <a:cxn ang="0">
                        <a:pos x="160" y="39"/>
                      </a:cxn>
                      <a:cxn ang="0">
                        <a:pos x="193" y="204"/>
                      </a:cxn>
                      <a:cxn ang="0">
                        <a:pos x="289" y="490"/>
                      </a:cxn>
                      <a:cxn ang="0">
                        <a:pos x="354" y="655"/>
                      </a:cxn>
                      <a:cxn ang="0">
                        <a:pos x="387" y="695"/>
                      </a:cxn>
                      <a:cxn ang="0">
                        <a:pos x="354" y="736"/>
                      </a:cxn>
                      <a:cxn ang="0">
                        <a:pos x="321" y="777"/>
                      </a:cxn>
                      <a:cxn ang="0">
                        <a:pos x="289" y="777"/>
                      </a:cxn>
                      <a:cxn ang="0">
                        <a:pos x="289" y="818"/>
                      </a:cxn>
                      <a:cxn ang="0">
                        <a:pos x="258" y="859"/>
                      </a:cxn>
                      <a:cxn ang="0">
                        <a:pos x="289" y="818"/>
                      </a:cxn>
                      <a:cxn ang="0">
                        <a:pos x="226" y="859"/>
                      </a:cxn>
                      <a:cxn ang="0">
                        <a:pos x="193" y="818"/>
                      </a:cxn>
                      <a:cxn ang="0">
                        <a:pos x="160" y="818"/>
                      </a:cxn>
                      <a:cxn ang="0">
                        <a:pos x="129" y="818"/>
                      </a:cxn>
                    </a:cxnLst>
                    <a:rect l="0" t="0" r="r" b="b"/>
                    <a:pathLst>
                      <a:path w="387" h="859">
                        <a:moveTo>
                          <a:pt x="129" y="818"/>
                        </a:moveTo>
                        <a:lnTo>
                          <a:pt x="97" y="818"/>
                        </a:lnTo>
                        <a:lnTo>
                          <a:pt x="64" y="818"/>
                        </a:lnTo>
                        <a:lnTo>
                          <a:pt x="64" y="777"/>
                        </a:lnTo>
                        <a:lnTo>
                          <a:pt x="32" y="777"/>
                        </a:lnTo>
                        <a:lnTo>
                          <a:pt x="0" y="736"/>
                        </a:lnTo>
                        <a:lnTo>
                          <a:pt x="0" y="695"/>
                        </a:lnTo>
                        <a:lnTo>
                          <a:pt x="0" y="655"/>
                        </a:lnTo>
                        <a:lnTo>
                          <a:pt x="0" y="572"/>
                        </a:lnTo>
                        <a:lnTo>
                          <a:pt x="32" y="490"/>
                        </a:lnTo>
                        <a:lnTo>
                          <a:pt x="32" y="449"/>
                        </a:lnTo>
                        <a:lnTo>
                          <a:pt x="64" y="409"/>
                        </a:lnTo>
                        <a:lnTo>
                          <a:pt x="64" y="367"/>
                        </a:lnTo>
                        <a:lnTo>
                          <a:pt x="64" y="286"/>
                        </a:lnTo>
                        <a:lnTo>
                          <a:pt x="64" y="244"/>
                        </a:lnTo>
                        <a:lnTo>
                          <a:pt x="64" y="204"/>
                        </a:lnTo>
                        <a:lnTo>
                          <a:pt x="64" y="163"/>
                        </a:lnTo>
                        <a:lnTo>
                          <a:pt x="64" y="122"/>
                        </a:lnTo>
                        <a:lnTo>
                          <a:pt x="64" y="81"/>
                        </a:lnTo>
                        <a:lnTo>
                          <a:pt x="97" y="39"/>
                        </a:lnTo>
                        <a:lnTo>
                          <a:pt x="160" y="39"/>
                        </a:lnTo>
                        <a:lnTo>
                          <a:pt x="160" y="0"/>
                        </a:lnTo>
                        <a:lnTo>
                          <a:pt x="160" y="39"/>
                        </a:lnTo>
                        <a:lnTo>
                          <a:pt x="193" y="204"/>
                        </a:lnTo>
                        <a:lnTo>
                          <a:pt x="289" y="490"/>
                        </a:lnTo>
                        <a:lnTo>
                          <a:pt x="354" y="655"/>
                        </a:lnTo>
                        <a:lnTo>
                          <a:pt x="387" y="695"/>
                        </a:lnTo>
                        <a:lnTo>
                          <a:pt x="354" y="736"/>
                        </a:lnTo>
                        <a:lnTo>
                          <a:pt x="321" y="777"/>
                        </a:lnTo>
                        <a:lnTo>
                          <a:pt x="289" y="777"/>
                        </a:lnTo>
                        <a:lnTo>
                          <a:pt x="289" y="818"/>
                        </a:lnTo>
                        <a:lnTo>
                          <a:pt x="258" y="859"/>
                        </a:lnTo>
                        <a:lnTo>
                          <a:pt x="289" y="818"/>
                        </a:lnTo>
                        <a:lnTo>
                          <a:pt x="226" y="859"/>
                        </a:lnTo>
                        <a:lnTo>
                          <a:pt x="193" y="818"/>
                        </a:lnTo>
                        <a:lnTo>
                          <a:pt x="160" y="818"/>
                        </a:lnTo>
                        <a:lnTo>
                          <a:pt x="129" y="81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47" name="Freeform 381"/>
                  <p:cNvSpPr>
                    <a:spLocks/>
                  </p:cNvSpPr>
                  <p:nvPr/>
                </p:nvSpPr>
                <p:spPr bwMode="auto">
                  <a:xfrm>
                    <a:off x="5034" y="2232"/>
                    <a:ext cx="136" cy="126"/>
                  </a:xfrm>
                  <a:custGeom>
                    <a:avLst/>
                    <a:gdLst/>
                    <a:ahLst/>
                    <a:cxnLst>
                      <a:cxn ang="0">
                        <a:pos x="96" y="491"/>
                      </a:cxn>
                      <a:cxn ang="0">
                        <a:pos x="64" y="451"/>
                      </a:cxn>
                      <a:cxn ang="0">
                        <a:pos x="64" y="409"/>
                      </a:cxn>
                      <a:cxn ang="0">
                        <a:pos x="64" y="367"/>
                      </a:cxn>
                      <a:cxn ang="0">
                        <a:pos x="31" y="328"/>
                      </a:cxn>
                      <a:cxn ang="0">
                        <a:pos x="31" y="286"/>
                      </a:cxn>
                      <a:cxn ang="0">
                        <a:pos x="0" y="245"/>
                      </a:cxn>
                      <a:cxn ang="0">
                        <a:pos x="31" y="245"/>
                      </a:cxn>
                      <a:cxn ang="0">
                        <a:pos x="64" y="245"/>
                      </a:cxn>
                      <a:cxn ang="0">
                        <a:pos x="64" y="204"/>
                      </a:cxn>
                      <a:cxn ang="0">
                        <a:pos x="96" y="204"/>
                      </a:cxn>
                      <a:cxn ang="0">
                        <a:pos x="128" y="204"/>
                      </a:cxn>
                      <a:cxn ang="0">
                        <a:pos x="160" y="164"/>
                      </a:cxn>
                      <a:cxn ang="0">
                        <a:pos x="192" y="164"/>
                      </a:cxn>
                      <a:cxn ang="0">
                        <a:pos x="192" y="123"/>
                      </a:cxn>
                      <a:cxn ang="0">
                        <a:pos x="225" y="81"/>
                      </a:cxn>
                      <a:cxn ang="0">
                        <a:pos x="258" y="81"/>
                      </a:cxn>
                      <a:cxn ang="0">
                        <a:pos x="321" y="0"/>
                      </a:cxn>
                      <a:cxn ang="0">
                        <a:pos x="353" y="40"/>
                      </a:cxn>
                      <a:cxn ang="0">
                        <a:pos x="386" y="81"/>
                      </a:cxn>
                      <a:cxn ang="0">
                        <a:pos x="386" y="164"/>
                      </a:cxn>
                      <a:cxn ang="0">
                        <a:pos x="386" y="204"/>
                      </a:cxn>
                      <a:cxn ang="0">
                        <a:pos x="386" y="245"/>
                      </a:cxn>
                      <a:cxn ang="0">
                        <a:pos x="386" y="286"/>
                      </a:cxn>
                      <a:cxn ang="0">
                        <a:pos x="353" y="286"/>
                      </a:cxn>
                      <a:cxn ang="0">
                        <a:pos x="353" y="328"/>
                      </a:cxn>
                      <a:cxn ang="0">
                        <a:pos x="353" y="367"/>
                      </a:cxn>
                      <a:cxn ang="0">
                        <a:pos x="321" y="367"/>
                      </a:cxn>
                      <a:cxn ang="0">
                        <a:pos x="288" y="367"/>
                      </a:cxn>
                      <a:cxn ang="0">
                        <a:pos x="258" y="367"/>
                      </a:cxn>
                      <a:cxn ang="0">
                        <a:pos x="225" y="367"/>
                      </a:cxn>
                      <a:cxn ang="0">
                        <a:pos x="225" y="409"/>
                      </a:cxn>
                      <a:cxn ang="0">
                        <a:pos x="192" y="409"/>
                      </a:cxn>
                      <a:cxn ang="0">
                        <a:pos x="160" y="451"/>
                      </a:cxn>
                      <a:cxn ang="0">
                        <a:pos x="128" y="451"/>
                      </a:cxn>
                      <a:cxn ang="0">
                        <a:pos x="96" y="491"/>
                      </a:cxn>
                    </a:cxnLst>
                    <a:rect l="0" t="0" r="r" b="b"/>
                    <a:pathLst>
                      <a:path w="386" h="491">
                        <a:moveTo>
                          <a:pt x="96" y="491"/>
                        </a:moveTo>
                        <a:lnTo>
                          <a:pt x="64" y="451"/>
                        </a:lnTo>
                        <a:lnTo>
                          <a:pt x="64" y="409"/>
                        </a:lnTo>
                        <a:lnTo>
                          <a:pt x="64" y="367"/>
                        </a:lnTo>
                        <a:lnTo>
                          <a:pt x="31" y="328"/>
                        </a:lnTo>
                        <a:lnTo>
                          <a:pt x="31" y="286"/>
                        </a:lnTo>
                        <a:lnTo>
                          <a:pt x="0" y="245"/>
                        </a:lnTo>
                        <a:lnTo>
                          <a:pt x="31" y="245"/>
                        </a:lnTo>
                        <a:lnTo>
                          <a:pt x="64" y="245"/>
                        </a:lnTo>
                        <a:lnTo>
                          <a:pt x="64" y="204"/>
                        </a:lnTo>
                        <a:lnTo>
                          <a:pt x="96" y="204"/>
                        </a:lnTo>
                        <a:lnTo>
                          <a:pt x="128" y="204"/>
                        </a:lnTo>
                        <a:lnTo>
                          <a:pt x="160" y="164"/>
                        </a:lnTo>
                        <a:lnTo>
                          <a:pt x="192" y="164"/>
                        </a:lnTo>
                        <a:lnTo>
                          <a:pt x="192" y="123"/>
                        </a:lnTo>
                        <a:lnTo>
                          <a:pt x="225" y="81"/>
                        </a:lnTo>
                        <a:lnTo>
                          <a:pt x="258" y="81"/>
                        </a:lnTo>
                        <a:lnTo>
                          <a:pt x="321" y="0"/>
                        </a:lnTo>
                        <a:lnTo>
                          <a:pt x="353" y="40"/>
                        </a:lnTo>
                        <a:lnTo>
                          <a:pt x="386" y="81"/>
                        </a:lnTo>
                        <a:lnTo>
                          <a:pt x="386" y="164"/>
                        </a:lnTo>
                        <a:lnTo>
                          <a:pt x="386" y="204"/>
                        </a:lnTo>
                        <a:lnTo>
                          <a:pt x="386" y="245"/>
                        </a:lnTo>
                        <a:lnTo>
                          <a:pt x="386" y="286"/>
                        </a:lnTo>
                        <a:lnTo>
                          <a:pt x="353" y="286"/>
                        </a:lnTo>
                        <a:lnTo>
                          <a:pt x="353" y="328"/>
                        </a:lnTo>
                        <a:lnTo>
                          <a:pt x="353" y="367"/>
                        </a:lnTo>
                        <a:lnTo>
                          <a:pt x="321" y="367"/>
                        </a:lnTo>
                        <a:lnTo>
                          <a:pt x="288" y="367"/>
                        </a:lnTo>
                        <a:lnTo>
                          <a:pt x="258" y="367"/>
                        </a:lnTo>
                        <a:lnTo>
                          <a:pt x="225" y="367"/>
                        </a:lnTo>
                        <a:lnTo>
                          <a:pt x="225" y="409"/>
                        </a:lnTo>
                        <a:lnTo>
                          <a:pt x="192" y="409"/>
                        </a:lnTo>
                        <a:lnTo>
                          <a:pt x="160" y="451"/>
                        </a:lnTo>
                        <a:lnTo>
                          <a:pt x="128" y="451"/>
                        </a:lnTo>
                        <a:lnTo>
                          <a:pt x="96" y="491"/>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48" name="Group 382"/>
                  <p:cNvGrpSpPr>
                    <a:grpSpLocks/>
                  </p:cNvGrpSpPr>
                  <p:nvPr/>
                </p:nvGrpSpPr>
                <p:grpSpPr bwMode="auto">
                  <a:xfrm>
                    <a:off x="4531" y="1968"/>
                    <a:ext cx="1116" cy="705"/>
                    <a:chOff x="4531" y="1968"/>
                    <a:chExt cx="1116" cy="705"/>
                  </a:xfrm>
                  <a:grpFill/>
                </p:grpSpPr>
                <p:sp>
                  <p:nvSpPr>
                    <p:cNvPr id="149" name="Freeform 383"/>
                    <p:cNvSpPr>
                      <a:spLocks/>
                    </p:cNvSpPr>
                    <p:nvPr/>
                  </p:nvSpPr>
                  <p:spPr bwMode="auto">
                    <a:xfrm>
                      <a:off x="5455" y="2337"/>
                      <a:ext cx="102" cy="95"/>
                    </a:xfrm>
                    <a:custGeom>
                      <a:avLst/>
                      <a:gdLst/>
                      <a:ahLst/>
                      <a:cxnLst>
                        <a:cxn ang="0">
                          <a:pos x="288" y="124"/>
                        </a:cxn>
                        <a:cxn ang="0">
                          <a:pos x="288" y="163"/>
                        </a:cxn>
                        <a:cxn ang="0">
                          <a:pos x="257" y="163"/>
                        </a:cxn>
                        <a:cxn ang="0">
                          <a:pos x="257" y="205"/>
                        </a:cxn>
                        <a:cxn ang="0">
                          <a:pos x="224" y="205"/>
                        </a:cxn>
                        <a:cxn ang="0">
                          <a:pos x="224" y="247"/>
                        </a:cxn>
                        <a:cxn ang="0">
                          <a:pos x="193" y="247"/>
                        </a:cxn>
                        <a:cxn ang="0">
                          <a:pos x="193" y="286"/>
                        </a:cxn>
                        <a:cxn ang="0">
                          <a:pos x="160" y="286"/>
                        </a:cxn>
                        <a:cxn ang="0">
                          <a:pos x="128" y="286"/>
                        </a:cxn>
                        <a:cxn ang="0">
                          <a:pos x="128" y="328"/>
                        </a:cxn>
                        <a:cxn ang="0">
                          <a:pos x="96" y="328"/>
                        </a:cxn>
                        <a:cxn ang="0">
                          <a:pos x="96" y="369"/>
                        </a:cxn>
                        <a:cxn ang="0">
                          <a:pos x="64" y="369"/>
                        </a:cxn>
                        <a:cxn ang="0">
                          <a:pos x="31" y="369"/>
                        </a:cxn>
                        <a:cxn ang="0">
                          <a:pos x="31" y="328"/>
                        </a:cxn>
                        <a:cxn ang="0">
                          <a:pos x="31" y="286"/>
                        </a:cxn>
                        <a:cxn ang="0">
                          <a:pos x="0" y="205"/>
                        </a:cxn>
                        <a:cxn ang="0">
                          <a:pos x="0" y="163"/>
                        </a:cxn>
                        <a:cxn ang="0">
                          <a:pos x="0" y="82"/>
                        </a:cxn>
                        <a:cxn ang="0">
                          <a:pos x="31" y="42"/>
                        </a:cxn>
                        <a:cxn ang="0">
                          <a:pos x="64" y="42"/>
                        </a:cxn>
                        <a:cxn ang="0">
                          <a:pos x="96" y="0"/>
                        </a:cxn>
                        <a:cxn ang="0">
                          <a:pos x="128" y="42"/>
                        </a:cxn>
                        <a:cxn ang="0">
                          <a:pos x="160" y="42"/>
                        </a:cxn>
                        <a:cxn ang="0">
                          <a:pos x="193" y="42"/>
                        </a:cxn>
                        <a:cxn ang="0">
                          <a:pos x="193" y="82"/>
                        </a:cxn>
                        <a:cxn ang="0">
                          <a:pos x="224" y="82"/>
                        </a:cxn>
                        <a:cxn ang="0">
                          <a:pos x="257" y="82"/>
                        </a:cxn>
                        <a:cxn ang="0">
                          <a:pos x="257" y="124"/>
                        </a:cxn>
                        <a:cxn ang="0">
                          <a:pos x="288" y="124"/>
                        </a:cxn>
                      </a:cxnLst>
                      <a:rect l="0" t="0" r="r" b="b"/>
                      <a:pathLst>
                        <a:path w="288" h="369">
                          <a:moveTo>
                            <a:pt x="288" y="124"/>
                          </a:moveTo>
                          <a:lnTo>
                            <a:pt x="288" y="163"/>
                          </a:lnTo>
                          <a:lnTo>
                            <a:pt x="257" y="163"/>
                          </a:lnTo>
                          <a:lnTo>
                            <a:pt x="257" y="205"/>
                          </a:lnTo>
                          <a:lnTo>
                            <a:pt x="224" y="205"/>
                          </a:lnTo>
                          <a:lnTo>
                            <a:pt x="224" y="247"/>
                          </a:lnTo>
                          <a:lnTo>
                            <a:pt x="193" y="247"/>
                          </a:lnTo>
                          <a:lnTo>
                            <a:pt x="193" y="286"/>
                          </a:lnTo>
                          <a:lnTo>
                            <a:pt x="160" y="286"/>
                          </a:lnTo>
                          <a:lnTo>
                            <a:pt x="128" y="286"/>
                          </a:lnTo>
                          <a:lnTo>
                            <a:pt x="128" y="328"/>
                          </a:lnTo>
                          <a:lnTo>
                            <a:pt x="96" y="328"/>
                          </a:lnTo>
                          <a:lnTo>
                            <a:pt x="96" y="369"/>
                          </a:lnTo>
                          <a:lnTo>
                            <a:pt x="64" y="369"/>
                          </a:lnTo>
                          <a:lnTo>
                            <a:pt x="31" y="369"/>
                          </a:lnTo>
                          <a:lnTo>
                            <a:pt x="31" y="328"/>
                          </a:lnTo>
                          <a:lnTo>
                            <a:pt x="31" y="286"/>
                          </a:lnTo>
                          <a:lnTo>
                            <a:pt x="0" y="205"/>
                          </a:lnTo>
                          <a:lnTo>
                            <a:pt x="0" y="163"/>
                          </a:lnTo>
                          <a:lnTo>
                            <a:pt x="0" y="82"/>
                          </a:lnTo>
                          <a:lnTo>
                            <a:pt x="31" y="42"/>
                          </a:lnTo>
                          <a:lnTo>
                            <a:pt x="64" y="42"/>
                          </a:lnTo>
                          <a:lnTo>
                            <a:pt x="96" y="0"/>
                          </a:lnTo>
                          <a:lnTo>
                            <a:pt x="128" y="42"/>
                          </a:lnTo>
                          <a:lnTo>
                            <a:pt x="160" y="42"/>
                          </a:lnTo>
                          <a:lnTo>
                            <a:pt x="193" y="42"/>
                          </a:lnTo>
                          <a:lnTo>
                            <a:pt x="193" y="82"/>
                          </a:lnTo>
                          <a:lnTo>
                            <a:pt x="224" y="82"/>
                          </a:lnTo>
                          <a:lnTo>
                            <a:pt x="257" y="82"/>
                          </a:lnTo>
                          <a:lnTo>
                            <a:pt x="257" y="124"/>
                          </a:lnTo>
                          <a:lnTo>
                            <a:pt x="288" y="12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0" name="Freeform 384"/>
                    <p:cNvSpPr>
                      <a:spLocks/>
                    </p:cNvSpPr>
                    <p:nvPr/>
                  </p:nvSpPr>
                  <p:spPr bwMode="auto">
                    <a:xfrm>
                      <a:off x="4896" y="2200"/>
                      <a:ext cx="251" cy="95"/>
                    </a:xfrm>
                    <a:custGeom>
                      <a:avLst/>
                      <a:gdLst/>
                      <a:ahLst/>
                      <a:cxnLst>
                        <a:cxn ang="0">
                          <a:pos x="579" y="0"/>
                        </a:cxn>
                        <a:cxn ang="0">
                          <a:pos x="451" y="82"/>
                        </a:cxn>
                        <a:cxn ang="0">
                          <a:pos x="388" y="40"/>
                        </a:cxn>
                        <a:cxn ang="0">
                          <a:pos x="355" y="123"/>
                        </a:cxn>
                        <a:cxn ang="0">
                          <a:pos x="194" y="246"/>
                        </a:cxn>
                        <a:cxn ang="0">
                          <a:pos x="0" y="327"/>
                        </a:cxn>
                        <a:cxn ang="0">
                          <a:pos x="65" y="327"/>
                        </a:cxn>
                        <a:cxn ang="0">
                          <a:pos x="98" y="327"/>
                        </a:cxn>
                        <a:cxn ang="0">
                          <a:pos x="131" y="327"/>
                        </a:cxn>
                        <a:cxn ang="0">
                          <a:pos x="161" y="327"/>
                        </a:cxn>
                        <a:cxn ang="0">
                          <a:pos x="194" y="327"/>
                        </a:cxn>
                        <a:cxn ang="0">
                          <a:pos x="259" y="327"/>
                        </a:cxn>
                        <a:cxn ang="0">
                          <a:pos x="290" y="368"/>
                        </a:cxn>
                        <a:cxn ang="0">
                          <a:pos x="355" y="368"/>
                        </a:cxn>
                        <a:cxn ang="0">
                          <a:pos x="388" y="368"/>
                        </a:cxn>
                        <a:cxn ang="0">
                          <a:pos x="419" y="368"/>
                        </a:cxn>
                        <a:cxn ang="0">
                          <a:pos x="451" y="368"/>
                        </a:cxn>
                        <a:cxn ang="0">
                          <a:pos x="451" y="327"/>
                        </a:cxn>
                        <a:cxn ang="0">
                          <a:pos x="483" y="327"/>
                        </a:cxn>
                        <a:cxn ang="0">
                          <a:pos x="579" y="286"/>
                        </a:cxn>
                        <a:cxn ang="0">
                          <a:pos x="579" y="246"/>
                        </a:cxn>
                        <a:cxn ang="0">
                          <a:pos x="645" y="205"/>
                        </a:cxn>
                        <a:cxn ang="0">
                          <a:pos x="709" y="123"/>
                        </a:cxn>
                        <a:cxn ang="0">
                          <a:pos x="676" y="82"/>
                        </a:cxn>
                        <a:cxn ang="0">
                          <a:pos x="645" y="82"/>
                        </a:cxn>
                        <a:cxn ang="0">
                          <a:pos x="612" y="40"/>
                        </a:cxn>
                        <a:cxn ang="0">
                          <a:pos x="579" y="0"/>
                        </a:cxn>
                      </a:cxnLst>
                      <a:rect l="0" t="0" r="r" b="b"/>
                      <a:pathLst>
                        <a:path w="709" h="368">
                          <a:moveTo>
                            <a:pt x="579" y="0"/>
                          </a:moveTo>
                          <a:lnTo>
                            <a:pt x="451" y="82"/>
                          </a:lnTo>
                          <a:lnTo>
                            <a:pt x="388" y="40"/>
                          </a:lnTo>
                          <a:lnTo>
                            <a:pt x="355" y="123"/>
                          </a:lnTo>
                          <a:lnTo>
                            <a:pt x="194" y="246"/>
                          </a:lnTo>
                          <a:lnTo>
                            <a:pt x="0" y="327"/>
                          </a:lnTo>
                          <a:lnTo>
                            <a:pt x="65" y="327"/>
                          </a:lnTo>
                          <a:lnTo>
                            <a:pt x="98" y="327"/>
                          </a:lnTo>
                          <a:lnTo>
                            <a:pt x="131" y="327"/>
                          </a:lnTo>
                          <a:lnTo>
                            <a:pt x="161" y="327"/>
                          </a:lnTo>
                          <a:lnTo>
                            <a:pt x="194" y="327"/>
                          </a:lnTo>
                          <a:lnTo>
                            <a:pt x="259" y="327"/>
                          </a:lnTo>
                          <a:lnTo>
                            <a:pt x="290" y="368"/>
                          </a:lnTo>
                          <a:lnTo>
                            <a:pt x="355" y="368"/>
                          </a:lnTo>
                          <a:lnTo>
                            <a:pt x="388" y="368"/>
                          </a:lnTo>
                          <a:lnTo>
                            <a:pt x="419" y="368"/>
                          </a:lnTo>
                          <a:lnTo>
                            <a:pt x="451" y="368"/>
                          </a:lnTo>
                          <a:lnTo>
                            <a:pt x="451" y="327"/>
                          </a:lnTo>
                          <a:lnTo>
                            <a:pt x="483" y="327"/>
                          </a:lnTo>
                          <a:lnTo>
                            <a:pt x="579" y="286"/>
                          </a:lnTo>
                          <a:lnTo>
                            <a:pt x="579" y="246"/>
                          </a:lnTo>
                          <a:lnTo>
                            <a:pt x="645" y="205"/>
                          </a:lnTo>
                          <a:lnTo>
                            <a:pt x="709" y="123"/>
                          </a:lnTo>
                          <a:lnTo>
                            <a:pt x="676" y="82"/>
                          </a:lnTo>
                          <a:lnTo>
                            <a:pt x="645" y="82"/>
                          </a:lnTo>
                          <a:lnTo>
                            <a:pt x="612" y="40"/>
                          </a:lnTo>
                          <a:lnTo>
                            <a:pt x="579"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1" name="Freeform 385"/>
                    <p:cNvSpPr>
                      <a:spLocks/>
                    </p:cNvSpPr>
                    <p:nvPr/>
                  </p:nvSpPr>
                  <p:spPr bwMode="auto">
                    <a:xfrm>
                      <a:off x="5226" y="2210"/>
                      <a:ext cx="217" cy="106"/>
                    </a:xfrm>
                    <a:custGeom>
                      <a:avLst/>
                      <a:gdLst/>
                      <a:ahLst/>
                      <a:cxnLst>
                        <a:cxn ang="0">
                          <a:pos x="516" y="288"/>
                        </a:cxn>
                        <a:cxn ang="0">
                          <a:pos x="484" y="288"/>
                        </a:cxn>
                        <a:cxn ang="0">
                          <a:pos x="451" y="288"/>
                        </a:cxn>
                        <a:cxn ang="0">
                          <a:pos x="418" y="288"/>
                        </a:cxn>
                        <a:cxn ang="0">
                          <a:pos x="387" y="288"/>
                        </a:cxn>
                        <a:cxn ang="0">
                          <a:pos x="355" y="288"/>
                        </a:cxn>
                        <a:cxn ang="0">
                          <a:pos x="323" y="328"/>
                        </a:cxn>
                        <a:cxn ang="0">
                          <a:pos x="290" y="369"/>
                        </a:cxn>
                        <a:cxn ang="0">
                          <a:pos x="258" y="369"/>
                        </a:cxn>
                        <a:cxn ang="0">
                          <a:pos x="227" y="369"/>
                        </a:cxn>
                        <a:cxn ang="0">
                          <a:pos x="227" y="411"/>
                        </a:cxn>
                        <a:cxn ang="0">
                          <a:pos x="227" y="369"/>
                        </a:cxn>
                        <a:cxn ang="0">
                          <a:pos x="194" y="369"/>
                        </a:cxn>
                        <a:cxn ang="0">
                          <a:pos x="161" y="369"/>
                        </a:cxn>
                        <a:cxn ang="0">
                          <a:pos x="161" y="328"/>
                        </a:cxn>
                        <a:cxn ang="0">
                          <a:pos x="130" y="328"/>
                        </a:cxn>
                        <a:cxn ang="0">
                          <a:pos x="97" y="288"/>
                        </a:cxn>
                        <a:cxn ang="0">
                          <a:pos x="66" y="288"/>
                        </a:cxn>
                        <a:cxn ang="0">
                          <a:pos x="66" y="246"/>
                        </a:cxn>
                        <a:cxn ang="0">
                          <a:pos x="33" y="246"/>
                        </a:cxn>
                        <a:cxn ang="0">
                          <a:pos x="0" y="246"/>
                        </a:cxn>
                        <a:cxn ang="0">
                          <a:pos x="0" y="206"/>
                        </a:cxn>
                        <a:cxn ang="0">
                          <a:pos x="0" y="164"/>
                        </a:cxn>
                        <a:cxn ang="0">
                          <a:pos x="33" y="164"/>
                        </a:cxn>
                        <a:cxn ang="0">
                          <a:pos x="33" y="124"/>
                        </a:cxn>
                        <a:cxn ang="0">
                          <a:pos x="33" y="83"/>
                        </a:cxn>
                        <a:cxn ang="0">
                          <a:pos x="66" y="83"/>
                        </a:cxn>
                        <a:cxn ang="0">
                          <a:pos x="66" y="42"/>
                        </a:cxn>
                        <a:cxn ang="0">
                          <a:pos x="97" y="42"/>
                        </a:cxn>
                        <a:cxn ang="0">
                          <a:pos x="130" y="83"/>
                        </a:cxn>
                        <a:cxn ang="0">
                          <a:pos x="161" y="83"/>
                        </a:cxn>
                        <a:cxn ang="0">
                          <a:pos x="194" y="83"/>
                        </a:cxn>
                        <a:cxn ang="0">
                          <a:pos x="227" y="83"/>
                        </a:cxn>
                        <a:cxn ang="0">
                          <a:pos x="258" y="83"/>
                        </a:cxn>
                        <a:cxn ang="0">
                          <a:pos x="290" y="83"/>
                        </a:cxn>
                        <a:cxn ang="0">
                          <a:pos x="323" y="83"/>
                        </a:cxn>
                        <a:cxn ang="0">
                          <a:pos x="355" y="83"/>
                        </a:cxn>
                        <a:cxn ang="0">
                          <a:pos x="387" y="83"/>
                        </a:cxn>
                        <a:cxn ang="0">
                          <a:pos x="387" y="42"/>
                        </a:cxn>
                        <a:cxn ang="0">
                          <a:pos x="418" y="42"/>
                        </a:cxn>
                        <a:cxn ang="0">
                          <a:pos x="451" y="42"/>
                        </a:cxn>
                        <a:cxn ang="0">
                          <a:pos x="484" y="42"/>
                        </a:cxn>
                        <a:cxn ang="0">
                          <a:pos x="547" y="0"/>
                        </a:cxn>
                        <a:cxn ang="0">
                          <a:pos x="580" y="42"/>
                        </a:cxn>
                        <a:cxn ang="0">
                          <a:pos x="580" y="83"/>
                        </a:cxn>
                        <a:cxn ang="0">
                          <a:pos x="612" y="83"/>
                        </a:cxn>
                        <a:cxn ang="0">
                          <a:pos x="612" y="124"/>
                        </a:cxn>
                        <a:cxn ang="0">
                          <a:pos x="612" y="164"/>
                        </a:cxn>
                        <a:cxn ang="0">
                          <a:pos x="612" y="206"/>
                        </a:cxn>
                        <a:cxn ang="0">
                          <a:pos x="580" y="206"/>
                        </a:cxn>
                        <a:cxn ang="0">
                          <a:pos x="547" y="206"/>
                        </a:cxn>
                        <a:cxn ang="0">
                          <a:pos x="547" y="246"/>
                        </a:cxn>
                        <a:cxn ang="0">
                          <a:pos x="516" y="246"/>
                        </a:cxn>
                        <a:cxn ang="0">
                          <a:pos x="516" y="288"/>
                        </a:cxn>
                      </a:cxnLst>
                      <a:rect l="0" t="0" r="r" b="b"/>
                      <a:pathLst>
                        <a:path w="612" h="411">
                          <a:moveTo>
                            <a:pt x="516" y="288"/>
                          </a:moveTo>
                          <a:lnTo>
                            <a:pt x="484" y="288"/>
                          </a:lnTo>
                          <a:lnTo>
                            <a:pt x="451" y="288"/>
                          </a:lnTo>
                          <a:lnTo>
                            <a:pt x="418" y="288"/>
                          </a:lnTo>
                          <a:lnTo>
                            <a:pt x="387" y="288"/>
                          </a:lnTo>
                          <a:lnTo>
                            <a:pt x="355" y="288"/>
                          </a:lnTo>
                          <a:lnTo>
                            <a:pt x="323" y="328"/>
                          </a:lnTo>
                          <a:lnTo>
                            <a:pt x="290" y="369"/>
                          </a:lnTo>
                          <a:lnTo>
                            <a:pt x="258" y="369"/>
                          </a:lnTo>
                          <a:lnTo>
                            <a:pt x="227" y="369"/>
                          </a:lnTo>
                          <a:lnTo>
                            <a:pt x="227" y="411"/>
                          </a:lnTo>
                          <a:lnTo>
                            <a:pt x="227" y="369"/>
                          </a:lnTo>
                          <a:lnTo>
                            <a:pt x="194" y="369"/>
                          </a:lnTo>
                          <a:lnTo>
                            <a:pt x="161" y="369"/>
                          </a:lnTo>
                          <a:lnTo>
                            <a:pt x="161" y="328"/>
                          </a:lnTo>
                          <a:lnTo>
                            <a:pt x="130" y="328"/>
                          </a:lnTo>
                          <a:lnTo>
                            <a:pt x="97" y="288"/>
                          </a:lnTo>
                          <a:lnTo>
                            <a:pt x="66" y="288"/>
                          </a:lnTo>
                          <a:lnTo>
                            <a:pt x="66" y="246"/>
                          </a:lnTo>
                          <a:lnTo>
                            <a:pt x="33" y="246"/>
                          </a:lnTo>
                          <a:lnTo>
                            <a:pt x="0" y="246"/>
                          </a:lnTo>
                          <a:lnTo>
                            <a:pt x="0" y="206"/>
                          </a:lnTo>
                          <a:lnTo>
                            <a:pt x="0" y="164"/>
                          </a:lnTo>
                          <a:lnTo>
                            <a:pt x="33" y="164"/>
                          </a:lnTo>
                          <a:lnTo>
                            <a:pt x="33" y="124"/>
                          </a:lnTo>
                          <a:lnTo>
                            <a:pt x="33" y="83"/>
                          </a:lnTo>
                          <a:lnTo>
                            <a:pt x="66" y="83"/>
                          </a:lnTo>
                          <a:lnTo>
                            <a:pt x="66" y="42"/>
                          </a:lnTo>
                          <a:lnTo>
                            <a:pt x="97" y="42"/>
                          </a:lnTo>
                          <a:lnTo>
                            <a:pt x="130" y="83"/>
                          </a:lnTo>
                          <a:lnTo>
                            <a:pt x="161" y="83"/>
                          </a:lnTo>
                          <a:lnTo>
                            <a:pt x="194" y="83"/>
                          </a:lnTo>
                          <a:lnTo>
                            <a:pt x="227" y="83"/>
                          </a:lnTo>
                          <a:lnTo>
                            <a:pt x="258" y="83"/>
                          </a:lnTo>
                          <a:lnTo>
                            <a:pt x="290" y="83"/>
                          </a:lnTo>
                          <a:lnTo>
                            <a:pt x="323" y="83"/>
                          </a:lnTo>
                          <a:lnTo>
                            <a:pt x="355" y="83"/>
                          </a:lnTo>
                          <a:lnTo>
                            <a:pt x="387" y="83"/>
                          </a:lnTo>
                          <a:lnTo>
                            <a:pt x="387" y="42"/>
                          </a:lnTo>
                          <a:lnTo>
                            <a:pt x="418" y="42"/>
                          </a:lnTo>
                          <a:lnTo>
                            <a:pt x="451" y="42"/>
                          </a:lnTo>
                          <a:lnTo>
                            <a:pt x="484" y="42"/>
                          </a:lnTo>
                          <a:lnTo>
                            <a:pt x="547" y="0"/>
                          </a:lnTo>
                          <a:lnTo>
                            <a:pt x="580" y="42"/>
                          </a:lnTo>
                          <a:lnTo>
                            <a:pt x="580" y="83"/>
                          </a:lnTo>
                          <a:lnTo>
                            <a:pt x="612" y="83"/>
                          </a:lnTo>
                          <a:lnTo>
                            <a:pt x="612" y="124"/>
                          </a:lnTo>
                          <a:lnTo>
                            <a:pt x="612" y="164"/>
                          </a:lnTo>
                          <a:lnTo>
                            <a:pt x="612" y="206"/>
                          </a:lnTo>
                          <a:lnTo>
                            <a:pt x="580" y="206"/>
                          </a:lnTo>
                          <a:lnTo>
                            <a:pt x="547" y="206"/>
                          </a:lnTo>
                          <a:lnTo>
                            <a:pt x="547" y="246"/>
                          </a:lnTo>
                          <a:lnTo>
                            <a:pt x="516" y="246"/>
                          </a:lnTo>
                          <a:lnTo>
                            <a:pt x="516" y="28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2" name="Freeform 386"/>
                    <p:cNvSpPr>
                      <a:spLocks/>
                    </p:cNvSpPr>
                    <p:nvPr/>
                  </p:nvSpPr>
                  <p:spPr bwMode="auto">
                    <a:xfrm>
                      <a:off x="5066" y="2327"/>
                      <a:ext cx="91" cy="84"/>
                    </a:xfrm>
                    <a:custGeom>
                      <a:avLst/>
                      <a:gdLst/>
                      <a:ahLst/>
                      <a:cxnLst>
                        <a:cxn ang="0">
                          <a:pos x="129" y="327"/>
                        </a:cxn>
                        <a:cxn ang="0">
                          <a:pos x="96" y="327"/>
                        </a:cxn>
                        <a:cxn ang="0">
                          <a:pos x="96" y="288"/>
                        </a:cxn>
                        <a:cxn ang="0">
                          <a:pos x="65" y="288"/>
                        </a:cxn>
                        <a:cxn ang="0">
                          <a:pos x="65" y="246"/>
                        </a:cxn>
                        <a:cxn ang="0">
                          <a:pos x="33" y="246"/>
                        </a:cxn>
                        <a:cxn ang="0">
                          <a:pos x="33" y="204"/>
                        </a:cxn>
                        <a:cxn ang="0">
                          <a:pos x="0" y="204"/>
                        </a:cxn>
                        <a:cxn ang="0">
                          <a:pos x="0" y="122"/>
                        </a:cxn>
                        <a:cxn ang="0">
                          <a:pos x="33" y="83"/>
                        </a:cxn>
                        <a:cxn ang="0">
                          <a:pos x="65" y="83"/>
                        </a:cxn>
                        <a:cxn ang="0">
                          <a:pos x="96" y="41"/>
                        </a:cxn>
                        <a:cxn ang="0">
                          <a:pos x="129" y="41"/>
                        </a:cxn>
                        <a:cxn ang="0">
                          <a:pos x="129" y="0"/>
                        </a:cxn>
                        <a:cxn ang="0">
                          <a:pos x="162" y="0"/>
                        </a:cxn>
                        <a:cxn ang="0">
                          <a:pos x="193" y="0"/>
                        </a:cxn>
                        <a:cxn ang="0">
                          <a:pos x="225" y="0"/>
                        </a:cxn>
                        <a:cxn ang="0">
                          <a:pos x="257" y="0"/>
                        </a:cxn>
                        <a:cxn ang="0">
                          <a:pos x="257" y="41"/>
                        </a:cxn>
                        <a:cxn ang="0">
                          <a:pos x="257" y="83"/>
                        </a:cxn>
                        <a:cxn ang="0">
                          <a:pos x="257" y="122"/>
                        </a:cxn>
                        <a:cxn ang="0">
                          <a:pos x="225" y="122"/>
                        </a:cxn>
                        <a:cxn ang="0">
                          <a:pos x="225" y="164"/>
                        </a:cxn>
                        <a:cxn ang="0">
                          <a:pos x="225" y="204"/>
                        </a:cxn>
                        <a:cxn ang="0">
                          <a:pos x="193" y="246"/>
                        </a:cxn>
                        <a:cxn ang="0">
                          <a:pos x="162" y="288"/>
                        </a:cxn>
                        <a:cxn ang="0">
                          <a:pos x="129" y="327"/>
                        </a:cxn>
                      </a:cxnLst>
                      <a:rect l="0" t="0" r="r" b="b"/>
                      <a:pathLst>
                        <a:path w="257" h="327">
                          <a:moveTo>
                            <a:pt x="129" y="327"/>
                          </a:moveTo>
                          <a:lnTo>
                            <a:pt x="96" y="327"/>
                          </a:lnTo>
                          <a:lnTo>
                            <a:pt x="96" y="288"/>
                          </a:lnTo>
                          <a:lnTo>
                            <a:pt x="65" y="288"/>
                          </a:lnTo>
                          <a:lnTo>
                            <a:pt x="65" y="246"/>
                          </a:lnTo>
                          <a:lnTo>
                            <a:pt x="33" y="246"/>
                          </a:lnTo>
                          <a:lnTo>
                            <a:pt x="33" y="204"/>
                          </a:lnTo>
                          <a:lnTo>
                            <a:pt x="0" y="204"/>
                          </a:lnTo>
                          <a:lnTo>
                            <a:pt x="0" y="122"/>
                          </a:lnTo>
                          <a:lnTo>
                            <a:pt x="33" y="83"/>
                          </a:lnTo>
                          <a:lnTo>
                            <a:pt x="65" y="83"/>
                          </a:lnTo>
                          <a:lnTo>
                            <a:pt x="96" y="41"/>
                          </a:lnTo>
                          <a:lnTo>
                            <a:pt x="129" y="41"/>
                          </a:lnTo>
                          <a:lnTo>
                            <a:pt x="129" y="0"/>
                          </a:lnTo>
                          <a:lnTo>
                            <a:pt x="162" y="0"/>
                          </a:lnTo>
                          <a:lnTo>
                            <a:pt x="193" y="0"/>
                          </a:lnTo>
                          <a:lnTo>
                            <a:pt x="225" y="0"/>
                          </a:lnTo>
                          <a:lnTo>
                            <a:pt x="257" y="0"/>
                          </a:lnTo>
                          <a:lnTo>
                            <a:pt x="257" y="41"/>
                          </a:lnTo>
                          <a:lnTo>
                            <a:pt x="257" y="83"/>
                          </a:lnTo>
                          <a:lnTo>
                            <a:pt x="257" y="122"/>
                          </a:lnTo>
                          <a:lnTo>
                            <a:pt x="225" y="122"/>
                          </a:lnTo>
                          <a:lnTo>
                            <a:pt x="225" y="164"/>
                          </a:lnTo>
                          <a:lnTo>
                            <a:pt x="225" y="204"/>
                          </a:lnTo>
                          <a:lnTo>
                            <a:pt x="193" y="246"/>
                          </a:lnTo>
                          <a:lnTo>
                            <a:pt x="162" y="288"/>
                          </a:lnTo>
                          <a:lnTo>
                            <a:pt x="129" y="32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53" name="Group 387"/>
                    <p:cNvGrpSpPr>
                      <a:grpSpLocks/>
                    </p:cNvGrpSpPr>
                    <p:nvPr/>
                  </p:nvGrpSpPr>
                  <p:grpSpPr bwMode="auto">
                    <a:xfrm>
                      <a:off x="4531" y="1968"/>
                      <a:ext cx="1116" cy="705"/>
                      <a:chOff x="4531" y="1968"/>
                      <a:chExt cx="1116" cy="705"/>
                    </a:xfrm>
                    <a:grpFill/>
                  </p:grpSpPr>
                  <p:sp>
                    <p:nvSpPr>
                      <p:cNvPr id="154" name="Freeform 388"/>
                      <p:cNvSpPr>
                        <a:spLocks/>
                      </p:cNvSpPr>
                      <p:nvPr/>
                    </p:nvSpPr>
                    <p:spPr bwMode="auto">
                      <a:xfrm>
                        <a:off x="5226" y="2264"/>
                        <a:ext cx="183" cy="179"/>
                      </a:xfrm>
                      <a:custGeom>
                        <a:avLst/>
                        <a:gdLst/>
                        <a:ahLst/>
                        <a:cxnLst>
                          <a:cxn ang="0">
                            <a:pos x="515" y="450"/>
                          </a:cxn>
                          <a:cxn ang="0">
                            <a:pos x="515" y="491"/>
                          </a:cxn>
                          <a:cxn ang="0">
                            <a:pos x="515" y="533"/>
                          </a:cxn>
                          <a:cxn ang="0">
                            <a:pos x="483" y="533"/>
                          </a:cxn>
                          <a:cxn ang="0">
                            <a:pos x="451" y="573"/>
                          </a:cxn>
                          <a:cxn ang="0">
                            <a:pos x="483" y="573"/>
                          </a:cxn>
                          <a:cxn ang="0">
                            <a:pos x="483" y="614"/>
                          </a:cxn>
                          <a:cxn ang="0">
                            <a:pos x="451" y="656"/>
                          </a:cxn>
                          <a:cxn ang="0">
                            <a:pos x="418" y="696"/>
                          </a:cxn>
                          <a:cxn ang="0">
                            <a:pos x="387" y="696"/>
                          </a:cxn>
                          <a:cxn ang="0">
                            <a:pos x="354" y="696"/>
                          </a:cxn>
                          <a:cxn ang="0">
                            <a:pos x="323" y="696"/>
                          </a:cxn>
                          <a:cxn ang="0">
                            <a:pos x="290" y="696"/>
                          </a:cxn>
                          <a:cxn ang="0">
                            <a:pos x="258" y="696"/>
                          </a:cxn>
                          <a:cxn ang="0">
                            <a:pos x="226" y="696"/>
                          </a:cxn>
                          <a:cxn ang="0">
                            <a:pos x="193" y="656"/>
                          </a:cxn>
                          <a:cxn ang="0">
                            <a:pos x="130" y="491"/>
                          </a:cxn>
                          <a:cxn ang="0">
                            <a:pos x="33" y="205"/>
                          </a:cxn>
                          <a:cxn ang="0">
                            <a:pos x="0" y="41"/>
                          </a:cxn>
                          <a:cxn ang="0">
                            <a:pos x="0" y="0"/>
                          </a:cxn>
                          <a:cxn ang="0">
                            <a:pos x="0" y="41"/>
                          </a:cxn>
                          <a:cxn ang="0">
                            <a:pos x="33" y="41"/>
                          </a:cxn>
                          <a:cxn ang="0">
                            <a:pos x="65" y="41"/>
                          </a:cxn>
                          <a:cxn ang="0">
                            <a:pos x="65" y="82"/>
                          </a:cxn>
                          <a:cxn ang="0">
                            <a:pos x="97" y="82"/>
                          </a:cxn>
                          <a:cxn ang="0">
                            <a:pos x="130" y="122"/>
                          </a:cxn>
                          <a:cxn ang="0">
                            <a:pos x="161" y="122"/>
                          </a:cxn>
                          <a:cxn ang="0">
                            <a:pos x="161" y="164"/>
                          </a:cxn>
                          <a:cxn ang="0">
                            <a:pos x="193" y="164"/>
                          </a:cxn>
                          <a:cxn ang="0">
                            <a:pos x="226" y="164"/>
                          </a:cxn>
                          <a:cxn ang="0">
                            <a:pos x="226" y="205"/>
                          </a:cxn>
                          <a:cxn ang="0">
                            <a:pos x="226" y="164"/>
                          </a:cxn>
                          <a:cxn ang="0">
                            <a:pos x="258" y="164"/>
                          </a:cxn>
                          <a:cxn ang="0">
                            <a:pos x="290" y="164"/>
                          </a:cxn>
                          <a:cxn ang="0">
                            <a:pos x="323" y="122"/>
                          </a:cxn>
                          <a:cxn ang="0">
                            <a:pos x="354" y="82"/>
                          </a:cxn>
                          <a:cxn ang="0">
                            <a:pos x="387" y="82"/>
                          </a:cxn>
                          <a:cxn ang="0">
                            <a:pos x="418" y="82"/>
                          </a:cxn>
                          <a:cxn ang="0">
                            <a:pos x="451" y="82"/>
                          </a:cxn>
                          <a:cxn ang="0">
                            <a:pos x="483" y="82"/>
                          </a:cxn>
                          <a:cxn ang="0">
                            <a:pos x="515" y="82"/>
                          </a:cxn>
                          <a:cxn ang="0">
                            <a:pos x="515" y="122"/>
                          </a:cxn>
                          <a:cxn ang="0">
                            <a:pos x="515" y="164"/>
                          </a:cxn>
                          <a:cxn ang="0">
                            <a:pos x="483" y="205"/>
                          </a:cxn>
                          <a:cxn ang="0">
                            <a:pos x="483" y="246"/>
                          </a:cxn>
                          <a:cxn ang="0">
                            <a:pos x="515" y="287"/>
                          </a:cxn>
                          <a:cxn ang="0">
                            <a:pos x="515" y="328"/>
                          </a:cxn>
                          <a:cxn ang="0">
                            <a:pos x="515" y="369"/>
                          </a:cxn>
                          <a:cxn ang="0">
                            <a:pos x="515" y="410"/>
                          </a:cxn>
                          <a:cxn ang="0">
                            <a:pos x="515" y="450"/>
                          </a:cxn>
                        </a:cxnLst>
                        <a:rect l="0" t="0" r="r" b="b"/>
                        <a:pathLst>
                          <a:path w="515" h="696">
                            <a:moveTo>
                              <a:pt x="515" y="450"/>
                            </a:moveTo>
                            <a:lnTo>
                              <a:pt x="515" y="491"/>
                            </a:lnTo>
                            <a:lnTo>
                              <a:pt x="515" y="533"/>
                            </a:lnTo>
                            <a:lnTo>
                              <a:pt x="483" y="533"/>
                            </a:lnTo>
                            <a:lnTo>
                              <a:pt x="451" y="573"/>
                            </a:lnTo>
                            <a:lnTo>
                              <a:pt x="483" y="573"/>
                            </a:lnTo>
                            <a:lnTo>
                              <a:pt x="483" y="614"/>
                            </a:lnTo>
                            <a:lnTo>
                              <a:pt x="451" y="656"/>
                            </a:lnTo>
                            <a:lnTo>
                              <a:pt x="418" y="696"/>
                            </a:lnTo>
                            <a:lnTo>
                              <a:pt x="387" y="696"/>
                            </a:lnTo>
                            <a:lnTo>
                              <a:pt x="354" y="696"/>
                            </a:lnTo>
                            <a:lnTo>
                              <a:pt x="323" y="696"/>
                            </a:lnTo>
                            <a:lnTo>
                              <a:pt x="290" y="696"/>
                            </a:lnTo>
                            <a:lnTo>
                              <a:pt x="258" y="696"/>
                            </a:lnTo>
                            <a:lnTo>
                              <a:pt x="226" y="696"/>
                            </a:lnTo>
                            <a:lnTo>
                              <a:pt x="193" y="656"/>
                            </a:lnTo>
                            <a:lnTo>
                              <a:pt x="130" y="491"/>
                            </a:lnTo>
                            <a:lnTo>
                              <a:pt x="33" y="205"/>
                            </a:lnTo>
                            <a:lnTo>
                              <a:pt x="0" y="41"/>
                            </a:lnTo>
                            <a:lnTo>
                              <a:pt x="0" y="0"/>
                            </a:lnTo>
                            <a:lnTo>
                              <a:pt x="0" y="41"/>
                            </a:lnTo>
                            <a:lnTo>
                              <a:pt x="33" y="41"/>
                            </a:lnTo>
                            <a:lnTo>
                              <a:pt x="65" y="41"/>
                            </a:lnTo>
                            <a:lnTo>
                              <a:pt x="65" y="82"/>
                            </a:lnTo>
                            <a:lnTo>
                              <a:pt x="97" y="82"/>
                            </a:lnTo>
                            <a:lnTo>
                              <a:pt x="130" y="122"/>
                            </a:lnTo>
                            <a:lnTo>
                              <a:pt x="161" y="122"/>
                            </a:lnTo>
                            <a:lnTo>
                              <a:pt x="161" y="164"/>
                            </a:lnTo>
                            <a:lnTo>
                              <a:pt x="193" y="164"/>
                            </a:lnTo>
                            <a:lnTo>
                              <a:pt x="226" y="164"/>
                            </a:lnTo>
                            <a:lnTo>
                              <a:pt x="226" y="205"/>
                            </a:lnTo>
                            <a:lnTo>
                              <a:pt x="226" y="164"/>
                            </a:lnTo>
                            <a:lnTo>
                              <a:pt x="258" y="164"/>
                            </a:lnTo>
                            <a:lnTo>
                              <a:pt x="290" y="164"/>
                            </a:lnTo>
                            <a:lnTo>
                              <a:pt x="323" y="122"/>
                            </a:lnTo>
                            <a:lnTo>
                              <a:pt x="354" y="82"/>
                            </a:lnTo>
                            <a:lnTo>
                              <a:pt x="387" y="82"/>
                            </a:lnTo>
                            <a:lnTo>
                              <a:pt x="418" y="82"/>
                            </a:lnTo>
                            <a:lnTo>
                              <a:pt x="451" y="82"/>
                            </a:lnTo>
                            <a:lnTo>
                              <a:pt x="483" y="82"/>
                            </a:lnTo>
                            <a:lnTo>
                              <a:pt x="515" y="82"/>
                            </a:lnTo>
                            <a:lnTo>
                              <a:pt x="515" y="122"/>
                            </a:lnTo>
                            <a:lnTo>
                              <a:pt x="515" y="164"/>
                            </a:lnTo>
                            <a:lnTo>
                              <a:pt x="483" y="205"/>
                            </a:lnTo>
                            <a:lnTo>
                              <a:pt x="483" y="246"/>
                            </a:lnTo>
                            <a:lnTo>
                              <a:pt x="515" y="287"/>
                            </a:lnTo>
                            <a:lnTo>
                              <a:pt x="515" y="328"/>
                            </a:lnTo>
                            <a:lnTo>
                              <a:pt x="515" y="369"/>
                            </a:lnTo>
                            <a:lnTo>
                              <a:pt x="515" y="410"/>
                            </a:lnTo>
                            <a:lnTo>
                              <a:pt x="515" y="45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5" name="Freeform 389"/>
                      <p:cNvSpPr>
                        <a:spLocks/>
                      </p:cNvSpPr>
                      <p:nvPr/>
                    </p:nvSpPr>
                    <p:spPr bwMode="auto">
                      <a:xfrm>
                        <a:off x="4998" y="2086"/>
                        <a:ext cx="262" cy="178"/>
                      </a:xfrm>
                      <a:custGeom>
                        <a:avLst/>
                        <a:gdLst/>
                        <a:ahLst/>
                        <a:cxnLst>
                          <a:cxn ang="0">
                            <a:pos x="611" y="697"/>
                          </a:cxn>
                          <a:cxn ang="0">
                            <a:pos x="579" y="697"/>
                          </a:cxn>
                          <a:cxn ang="0">
                            <a:pos x="546" y="656"/>
                          </a:cxn>
                          <a:cxn ang="0">
                            <a:pos x="546" y="697"/>
                          </a:cxn>
                          <a:cxn ang="0">
                            <a:pos x="514" y="697"/>
                          </a:cxn>
                          <a:cxn ang="0">
                            <a:pos x="514" y="656"/>
                          </a:cxn>
                          <a:cxn ang="0">
                            <a:pos x="482" y="656"/>
                          </a:cxn>
                          <a:cxn ang="0">
                            <a:pos x="449" y="614"/>
                          </a:cxn>
                          <a:cxn ang="0">
                            <a:pos x="418" y="575"/>
                          </a:cxn>
                          <a:cxn ang="0">
                            <a:pos x="354" y="533"/>
                          </a:cxn>
                          <a:cxn ang="0">
                            <a:pos x="321" y="491"/>
                          </a:cxn>
                          <a:cxn ang="0">
                            <a:pos x="289" y="451"/>
                          </a:cxn>
                          <a:cxn ang="0">
                            <a:pos x="225" y="370"/>
                          </a:cxn>
                          <a:cxn ang="0">
                            <a:pos x="192" y="370"/>
                          </a:cxn>
                          <a:cxn ang="0">
                            <a:pos x="160" y="370"/>
                          </a:cxn>
                          <a:cxn ang="0">
                            <a:pos x="128" y="370"/>
                          </a:cxn>
                          <a:cxn ang="0">
                            <a:pos x="97" y="370"/>
                          </a:cxn>
                          <a:cxn ang="0">
                            <a:pos x="64" y="328"/>
                          </a:cxn>
                          <a:cxn ang="0">
                            <a:pos x="64" y="286"/>
                          </a:cxn>
                          <a:cxn ang="0">
                            <a:pos x="31" y="247"/>
                          </a:cxn>
                          <a:cxn ang="0">
                            <a:pos x="0" y="205"/>
                          </a:cxn>
                          <a:cxn ang="0">
                            <a:pos x="0" y="164"/>
                          </a:cxn>
                          <a:cxn ang="0">
                            <a:pos x="31" y="164"/>
                          </a:cxn>
                          <a:cxn ang="0">
                            <a:pos x="64" y="123"/>
                          </a:cxn>
                          <a:cxn ang="0">
                            <a:pos x="97" y="164"/>
                          </a:cxn>
                          <a:cxn ang="0">
                            <a:pos x="128" y="164"/>
                          </a:cxn>
                          <a:cxn ang="0">
                            <a:pos x="160" y="164"/>
                          </a:cxn>
                          <a:cxn ang="0">
                            <a:pos x="192" y="123"/>
                          </a:cxn>
                          <a:cxn ang="0">
                            <a:pos x="225" y="123"/>
                          </a:cxn>
                          <a:cxn ang="0">
                            <a:pos x="257" y="83"/>
                          </a:cxn>
                          <a:cxn ang="0">
                            <a:pos x="289" y="83"/>
                          </a:cxn>
                          <a:cxn ang="0">
                            <a:pos x="321" y="41"/>
                          </a:cxn>
                          <a:cxn ang="0">
                            <a:pos x="354" y="41"/>
                          </a:cxn>
                          <a:cxn ang="0">
                            <a:pos x="385" y="0"/>
                          </a:cxn>
                          <a:cxn ang="0">
                            <a:pos x="482" y="0"/>
                          </a:cxn>
                          <a:cxn ang="0">
                            <a:pos x="546" y="41"/>
                          </a:cxn>
                          <a:cxn ang="0">
                            <a:pos x="579" y="41"/>
                          </a:cxn>
                          <a:cxn ang="0">
                            <a:pos x="642" y="123"/>
                          </a:cxn>
                          <a:cxn ang="0">
                            <a:pos x="708" y="123"/>
                          </a:cxn>
                          <a:cxn ang="0">
                            <a:pos x="708" y="164"/>
                          </a:cxn>
                          <a:cxn ang="0">
                            <a:pos x="739" y="164"/>
                          </a:cxn>
                          <a:cxn ang="0">
                            <a:pos x="708" y="205"/>
                          </a:cxn>
                          <a:cxn ang="0">
                            <a:pos x="708" y="247"/>
                          </a:cxn>
                          <a:cxn ang="0">
                            <a:pos x="642" y="247"/>
                          </a:cxn>
                          <a:cxn ang="0">
                            <a:pos x="642" y="286"/>
                          </a:cxn>
                          <a:cxn ang="0">
                            <a:pos x="611" y="328"/>
                          </a:cxn>
                          <a:cxn ang="0">
                            <a:pos x="611" y="370"/>
                          </a:cxn>
                          <a:cxn ang="0">
                            <a:pos x="611" y="409"/>
                          </a:cxn>
                          <a:cxn ang="0">
                            <a:pos x="579" y="409"/>
                          </a:cxn>
                          <a:cxn ang="0">
                            <a:pos x="579" y="451"/>
                          </a:cxn>
                          <a:cxn ang="0">
                            <a:pos x="546" y="491"/>
                          </a:cxn>
                          <a:cxn ang="0">
                            <a:pos x="546" y="533"/>
                          </a:cxn>
                          <a:cxn ang="0">
                            <a:pos x="546" y="575"/>
                          </a:cxn>
                          <a:cxn ang="0">
                            <a:pos x="579" y="656"/>
                          </a:cxn>
                          <a:cxn ang="0">
                            <a:pos x="611" y="697"/>
                          </a:cxn>
                        </a:cxnLst>
                        <a:rect l="0" t="0" r="r" b="b"/>
                        <a:pathLst>
                          <a:path w="739" h="697">
                            <a:moveTo>
                              <a:pt x="611" y="697"/>
                            </a:moveTo>
                            <a:lnTo>
                              <a:pt x="579" y="697"/>
                            </a:lnTo>
                            <a:lnTo>
                              <a:pt x="546" y="656"/>
                            </a:lnTo>
                            <a:lnTo>
                              <a:pt x="546" y="697"/>
                            </a:lnTo>
                            <a:lnTo>
                              <a:pt x="514" y="697"/>
                            </a:lnTo>
                            <a:lnTo>
                              <a:pt x="514" y="656"/>
                            </a:lnTo>
                            <a:lnTo>
                              <a:pt x="482" y="656"/>
                            </a:lnTo>
                            <a:lnTo>
                              <a:pt x="449" y="614"/>
                            </a:lnTo>
                            <a:lnTo>
                              <a:pt x="418" y="575"/>
                            </a:lnTo>
                            <a:lnTo>
                              <a:pt x="354" y="533"/>
                            </a:lnTo>
                            <a:lnTo>
                              <a:pt x="321" y="491"/>
                            </a:lnTo>
                            <a:lnTo>
                              <a:pt x="289" y="451"/>
                            </a:lnTo>
                            <a:lnTo>
                              <a:pt x="225" y="370"/>
                            </a:lnTo>
                            <a:lnTo>
                              <a:pt x="192" y="370"/>
                            </a:lnTo>
                            <a:lnTo>
                              <a:pt x="160" y="370"/>
                            </a:lnTo>
                            <a:lnTo>
                              <a:pt x="128" y="370"/>
                            </a:lnTo>
                            <a:lnTo>
                              <a:pt x="97" y="370"/>
                            </a:lnTo>
                            <a:lnTo>
                              <a:pt x="64" y="328"/>
                            </a:lnTo>
                            <a:lnTo>
                              <a:pt x="64" y="286"/>
                            </a:lnTo>
                            <a:lnTo>
                              <a:pt x="31" y="247"/>
                            </a:lnTo>
                            <a:lnTo>
                              <a:pt x="0" y="205"/>
                            </a:lnTo>
                            <a:lnTo>
                              <a:pt x="0" y="164"/>
                            </a:lnTo>
                            <a:lnTo>
                              <a:pt x="31" y="164"/>
                            </a:lnTo>
                            <a:lnTo>
                              <a:pt x="64" y="123"/>
                            </a:lnTo>
                            <a:lnTo>
                              <a:pt x="97" y="164"/>
                            </a:lnTo>
                            <a:lnTo>
                              <a:pt x="128" y="164"/>
                            </a:lnTo>
                            <a:lnTo>
                              <a:pt x="160" y="164"/>
                            </a:lnTo>
                            <a:lnTo>
                              <a:pt x="192" y="123"/>
                            </a:lnTo>
                            <a:lnTo>
                              <a:pt x="225" y="123"/>
                            </a:lnTo>
                            <a:lnTo>
                              <a:pt x="257" y="83"/>
                            </a:lnTo>
                            <a:lnTo>
                              <a:pt x="289" y="83"/>
                            </a:lnTo>
                            <a:lnTo>
                              <a:pt x="321" y="41"/>
                            </a:lnTo>
                            <a:lnTo>
                              <a:pt x="354" y="41"/>
                            </a:lnTo>
                            <a:lnTo>
                              <a:pt x="385" y="0"/>
                            </a:lnTo>
                            <a:lnTo>
                              <a:pt x="482" y="0"/>
                            </a:lnTo>
                            <a:lnTo>
                              <a:pt x="546" y="41"/>
                            </a:lnTo>
                            <a:lnTo>
                              <a:pt x="579" y="41"/>
                            </a:lnTo>
                            <a:lnTo>
                              <a:pt x="642" y="123"/>
                            </a:lnTo>
                            <a:lnTo>
                              <a:pt x="708" y="123"/>
                            </a:lnTo>
                            <a:lnTo>
                              <a:pt x="708" y="164"/>
                            </a:lnTo>
                            <a:lnTo>
                              <a:pt x="739" y="164"/>
                            </a:lnTo>
                            <a:lnTo>
                              <a:pt x="708" y="205"/>
                            </a:lnTo>
                            <a:lnTo>
                              <a:pt x="708" y="247"/>
                            </a:lnTo>
                            <a:lnTo>
                              <a:pt x="642" y="247"/>
                            </a:lnTo>
                            <a:lnTo>
                              <a:pt x="642" y="286"/>
                            </a:lnTo>
                            <a:lnTo>
                              <a:pt x="611" y="328"/>
                            </a:lnTo>
                            <a:lnTo>
                              <a:pt x="611" y="370"/>
                            </a:lnTo>
                            <a:lnTo>
                              <a:pt x="611" y="409"/>
                            </a:lnTo>
                            <a:lnTo>
                              <a:pt x="579" y="409"/>
                            </a:lnTo>
                            <a:lnTo>
                              <a:pt x="579" y="451"/>
                            </a:lnTo>
                            <a:lnTo>
                              <a:pt x="546" y="491"/>
                            </a:lnTo>
                            <a:lnTo>
                              <a:pt x="546" y="533"/>
                            </a:lnTo>
                            <a:lnTo>
                              <a:pt x="546" y="575"/>
                            </a:lnTo>
                            <a:lnTo>
                              <a:pt x="579" y="656"/>
                            </a:lnTo>
                            <a:lnTo>
                              <a:pt x="611" y="69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6" name="Freeform 390"/>
                      <p:cNvSpPr>
                        <a:spLocks/>
                      </p:cNvSpPr>
                      <p:nvPr/>
                    </p:nvSpPr>
                    <p:spPr bwMode="auto">
                      <a:xfrm>
                        <a:off x="5422" y="2178"/>
                        <a:ext cx="68" cy="74"/>
                      </a:xfrm>
                      <a:custGeom>
                        <a:avLst/>
                        <a:gdLst/>
                        <a:ahLst/>
                        <a:cxnLst>
                          <a:cxn ang="0">
                            <a:pos x="64" y="286"/>
                          </a:cxn>
                          <a:cxn ang="0">
                            <a:pos x="64" y="244"/>
                          </a:cxn>
                          <a:cxn ang="0">
                            <a:pos x="64" y="205"/>
                          </a:cxn>
                          <a:cxn ang="0">
                            <a:pos x="33" y="205"/>
                          </a:cxn>
                          <a:cxn ang="0">
                            <a:pos x="33" y="163"/>
                          </a:cxn>
                          <a:cxn ang="0">
                            <a:pos x="0" y="122"/>
                          </a:cxn>
                          <a:cxn ang="0">
                            <a:pos x="64" y="41"/>
                          </a:cxn>
                          <a:cxn ang="0">
                            <a:pos x="127" y="0"/>
                          </a:cxn>
                          <a:cxn ang="0">
                            <a:pos x="159" y="0"/>
                          </a:cxn>
                          <a:cxn ang="0">
                            <a:pos x="159" y="41"/>
                          </a:cxn>
                          <a:cxn ang="0">
                            <a:pos x="192" y="41"/>
                          </a:cxn>
                          <a:cxn ang="0">
                            <a:pos x="192" y="82"/>
                          </a:cxn>
                          <a:cxn ang="0">
                            <a:pos x="192" y="122"/>
                          </a:cxn>
                          <a:cxn ang="0">
                            <a:pos x="192" y="163"/>
                          </a:cxn>
                          <a:cxn ang="0">
                            <a:pos x="192" y="205"/>
                          </a:cxn>
                          <a:cxn ang="0">
                            <a:pos x="192" y="244"/>
                          </a:cxn>
                          <a:cxn ang="0">
                            <a:pos x="192" y="286"/>
                          </a:cxn>
                          <a:cxn ang="0">
                            <a:pos x="159" y="286"/>
                          </a:cxn>
                          <a:cxn ang="0">
                            <a:pos x="159" y="244"/>
                          </a:cxn>
                          <a:cxn ang="0">
                            <a:pos x="159" y="205"/>
                          </a:cxn>
                          <a:cxn ang="0">
                            <a:pos x="127" y="205"/>
                          </a:cxn>
                          <a:cxn ang="0">
                            <a:pos x="127" y="163"/>
                          </a:cxn>
                          <a:cxn ang="0">
                            <a:pos x="127" y="205"/>
                          </a:cxn>
                          <a:cxn ang="0">
                            <a:pos x="96" y="205"/>
                          </a:cxn>
                          <a:cxn ang="0">
                            <a:pos x="96" y="244"/>
                          </a:cxn>
                          <a:cxn ang="0">
                            <a:pos x="96" y="286"/>
                          </a:cxn>
                          <a:cxn ang="0">
                            <a:pos x="64" y="286"/>
                          </a:cxn>
                        </a:cxnLst>
                        <a:rect l="0" t="0" r="r" b="b"/>
                        <a:pathLst>
                          <a:path w="192" h="286">
                            <a:moveTo>
                              <a:pt x="64" y="286"/>
                            </a:moveTo>
                            <a:lnTo>
                              <a:pt x="64" y="244"/>
                            </a:lnTo>
                            <a:lnTo>
                              <a:pt x="64" y="205"/>
                            </a:lnTo>
                            <a:lnTo>
                              <a:pt x="33" y="205"/>
                            </a:lnTo>
                            <a:lnTo>
                              <a:pt x="33" y="163"/>
                            </a:lnTo>
                            <a:lnTo>
                              <a:pt x="0" y="122"/>
                            </a:lnTo>
                            <a:lnTo>
                              <a:pt x="64" y="41"/>
                            </a:lnTo>
                            <a:lnTo>
                              <a:pt x="127" y="0"/>
                            </a:lnTo>
                            <a:lnTo>
                              <a:pt x="159" y="0"/>
                            </a:lnTo>
                            <a:lnTo>
                              <a:pt x="159" y="41"/>
                            </a:lnTo>
                            <a:lnTo>
                              <a:pt x="192" y="41"/>
                            </a:lnTo>
                            <a:lnTo>
                              <a:pt x="192" y="82"/>
                            </a:lnTo>
                            <a:lnTo>
                              <a:pt x="192" y="122"/>
                            </a:lnTo>
                            <a:lnTo>
                              <a:pt x="192" y="163"/>
                            </a:lnTo>
                            <a:lnTo>
                              <a:pt x="192" y="205"/>
                            </a:lnTo>
                            <a:lnTo>
                              <a:pt x="192" y="244"/>
                            </a:lnTo>
                            <a:lnTo>
                              <a:pt x="192" y="286"/>
                            </a:lnTo>
                            <a:lnTo>
                              <a:pt x="159" y="286"/>
                            </a:lnTo>
                            <a:lnTo>
                              <a:pt x="159" y="244"/>
                            </a:lnTo>
                            <a:lnTo>
                              <a:pt x="159" y="205"/>
                            </a:lnTo>
                            <a:lnTo>
                              <a:pt x="127" y="205"/>
                            </a:lnTo>
                            <a:lnTo>
                              <a:pt x="127" y="163"/>
                            </a:lnTo>
                            <a:lnTo>
                              <a:pt x="127" y="205"/>
                            </a:lnTo>
                            <a:lnTo>
                              <a:pt x="96" y="205"/>
                            </a:lnTo>
                            <a:lnTo>
                              <a:pt x="96" y="244"/>
                            </a:lnTo>
                            <a:lnTo>
                              <a:pt x="96" y="286"/>
                            </a:lnTo>
                            <a:lnTo>
                              <a:pt x="64" y="28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7" name="Freeform 391"/>
                      <p:cNvSpPr>
                        <a:spLocks/>
                      </p:cNvSpPr>
                      <p:nvPr/>
                    </p:nvSpPr>
                    <p:spPr bwMode="auto">
                      <a:xfrm>
                        <a:off x="4782" y="2390"/>
                        <a:ext cx="160" cy="157"/>
                      </a:xfrm>
                      <a:custGeom>
                        <a:avLst/>
                        <a:gdLst/>
                        <a:ahLst/>
                        <a:cxnLst>
                          <a:cxn ang="0">
                            <a:pos x="353" y="614"/>
                          </a:cxn>
                          <a:cxn ang="0">
                            <a:pos x="320" y="614"/>
                          </a:cxn>
                          <a:cxn ang="0">
                            <a:pos x="289" y="573"/>
                          </a:cxn>
                          <a:cxn ang="0">
                            <a:pos x="224" y="492"/>
                          </a:cxn>
                          <a:cxn ang="0">
                            <a:pos x="160" y="369"/>
                          </a:cxn>
                          <a:cxn ang="0">
                            <a:pos x="96" y="286"/>
                          </a:cxn>
                          <a:cxn ang="0">
                            <a:pos x="0" y="205"/>
                          </a:cxn>
                          <a:cxn ang="0">
                            <a:pos x="31" y="205"/>
                          </a:cxn>
                          <a:cxn ang="0">
                            <a:pos x="31" y="164"/>
                          </a:cxn>
                          <a:cxn ang="0">
                            <a:pos x="31" y="123"/>
                          </a:cxn>
                          <a:cxn ang="0">
                            <a:pos x="63" y="81"/>
                          </a:cxn>
                          <a:cxn ang="0">
                            <a:pos x="63" y="42"/>
                          </a:cxn>
                          <a:cxn ang="0">
                            <a:pos x="96" y="42"/>
                          </a:cxn>
                          <a:cxn ang="0">
                            <a:pos x="128" y="42"/>
                          </a:cxn>
                          <a:cxn ang="0">
                            <a:pos x="128" y="0"/>
                          </a:cxn>
                          <a:cxn ang="0">
                            <a:pos x="128" y="42"/>
                          </a:cxn>
                          <a:cxn ang="0">
                            <a:pos x="160" y="42"/>
                          </a:cxn>
                          <a:cxn ang="0">
                            <a:pos x="192" y="81"/>
                          </a:cxn>
                          <a:cxn ang="0">
                            <a:pos x="192" y="123"/>
                          </a:cxn>
                          <a:cxn ang="0">
                            <a:pos x="224" y="123"/>
                          </a:cxn>
                          <a:cxn ang="0">
                            <a:pos x="224" y="164"/>
                          </a:cxn>
                          <a:cxn ang="0">
                            <a:pos x="224" y="205"/>
                          </a:cxn>
                          <a:cxn ang="0">
                            <a:pos x="224" y="247"/>
                          </a:cxn>
                          <a:cxn ang="0">
                            <a:pos x="224" y="286"/>
                          </a:cxn>
                          <a:cxn ang="0">
                            <a:pos x="257" y="328"/>
                          </a:cxn>
                          <a:cxn ang="0">
                            <a:pos x="257" y="369"/>
                          </a:cxn>
                          <a:cxn ang="0">
                            <a:pos x="289" y="369"/>
                          </a:cxn>
                          <a:cxn ang="0">
                            <a:pos x="289" y="409"/>
                          </a:cxn>
                          <a:cxn ang="0">
                            <a:pos x="320" y="409"/>
                          </a:cxn>
                          <a:cxn ang="0">
                            <a:pos x="385" y="409"/>
                          </a:cxn>
                          <a:cxn ang="0">
                            <a:pos x="418" y="409"/>
                          </a:cxn>
                          <a:cxn ang="0">
                            <a:pos x="450" y="409"/>
                          </a:cxn>
                          <a:cxn ang="0">
                            <a:pos x="385" y="492"/>
                          </a:cxn>
                          <a:cxn ang="0">
                            <a:pos x="385" y="573"/>
                          </a:cxn>
                          <a:cxn ang="0">
                            <a:pos x="353" y="614"/>
                          </a:cxn>
                        </a:cxnLst>
                        <a:rect l="0" t="0" r="r" b="b"/>
                        <a:pathLst>
                          <a:path w="450" h="614">
                            <a:moveTo>
                              <a:pt x="353" y="614"/>
                            </a:moveTo>
                            <a:lnTo>
                              <a:pt x="320" y="614"/>
                            </a:lnTo>
                            <a:lnTo>
                              <a:pt x="289" y="573"/>
                            </a:lnTo>
                            <a:lnTo>
                              <a:pt x="224" y="492"/>
                            </a:lnTo>
                            <a:lnTo>
                              <a:pt x="160" y="369"/>
                            </a:lnTo>
                            <a:lnTo>
                              <a:pt x="96" y="286"/>
                            </a:lnTo>
                            <a:lnTo>
                              <a:pt x="0" y="205"/>
                            </a:lnTo>
                            <a:lnTo>
                              <a:pt x="31" y="205"/>
                            </a:lnTo>
                            <a:lnTo>
                              <a:pt x="31" y="164"/>
                            </a:lnTo>
                            <a:lnTo>
                              <a:pt x="31" y="123"/>
                            </a:lnTo>
                            <a:lnTo>
                              <a:pt x="63" y="81"/>
                            </a:lnTo>
                            <a:lnTo>
                              <a:pt x="63" y="42"/>
                            </a:lnTo>
                            <a:lnTo>
                              <a:pt x="96" y="42"/>
                            </a:lnTo>
                            <a:lnTo>
                              <a:pt x="128" y="42"/>
                            </a:lnTo>
                            <a:lnTo>
                              <a:pt x="128" y="0"/>
                            </a:lnTo>
                            <a:lnTo>
                              <a:pt x="128" y="42"/>
                            </a:lnTo>
                            <a:lnTo>
                              <a:pt x="160" y="42"/>
                            </a:lnTo>
                            <a:lnTo>
                              <a:pt x="192" y="81"/>
                            </a:lnTo>
                            <a:lnTo>
                              <a:pt x="192" y="123"/>
                            </a:lnTo>
                            <a:lnTo>
                              <a:pt x="224" y="123"/>
                            </a:lnTo>
                            <a:lnTo>
                              <a:pt x="224" y="164"/>
                            </a:lnTo>
                            <a:lnTo>
                              <a:pt x="224" y="205"/>
                            </a:lnTo>
                            <a:lnTo>
                              <a:pt x="224" y="247"/>
                            </a:lnTo>
                            <a:lnTo>
                              <a:pt x="224" y="286"/>
                            </a:lnTo>
                            <a:lnTo>
                              <a:pt x="257" y="328"/>
                            </a:lnTo>
                            <a:lnTo>
                              <a:pt x="257" y="369"/>
                            </a:lnTo>
                            <a:lnTo>
                              <a:pt x="289" y="369"/>
                            </a:lnTo>
                            <a:lnTo>
                              <a:pt x="289" y="409"/>
                            </a:lnTo>
                            <a:lnTo>
                              <a:pt x="320" y="409"/>
                            </a:lnTo>
                            <a:lnTo>
                              <a:pt x="385" y="409"/>
                            </a:lnTo>
                            <a:lnTo>
                              <a:pt x="418" y="409"/>
                            </a:lnTo>
                            <a:lnTo>
                              <a:pt x="450" y="409"/>
                            </a:lnTo>
                            <a:lnTo>
                              <a:pt x="385" y="492"/>
                            </a:lnTo>
                            <a:lnTo>
                              <a:pt x="385" y="573"/>
                            </a:lnTo>
                            <a:lnTo>
                              <a:pt x="353"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58" name="Freeform 392"/>
                      <p:cNvSpPr>
                        <a:spLocks/>
                      </p:cNvSpPr>
                      <p:nvPr/>
                    </p:nvSpPr>
                    <p:spPr bwMode="auto">
                      <a:xfrm>
                        <a:off x="4829" y="2295"/>
                        <a:ext cx="285" cy="211"/>
                      </a:xfrm>
                      <a:custGeom>
                        <a:avLst/>
                        <a:gdLst/>
                        <a:ahLst/>
                        <a:cxnLst>
                          <a:cxn ang="0">
                            <a:pos x="708" y="778"/>
                          </a:cxn>
                          <a:cxn ang="0">
                            <a:pos x="675" y="820"/>
                          </a:cxn>
                          <a:cxn ang="0">
                            <a:pos x="611" y="820"/>
                          </a:cxn>
                          <a:cxn ang="0">
                            <a:pos x="547" y="820"/>
                          </a:cxn>
                          <a:cxn ang="0">
                            <a:pos x="482" y="820"/>
                          </a:cxn>
                          <a:cxn ang="0">
                            <a:pos x="418" y="820"/>
                          </a:cxn>
                          <a:cxn ang="0">
                            <a:pos x="353" y="778"/>
                          </a:cxn>
                          <a:cxn ang="0">
                            <a:pos x="290" y="778"/>
                          </a:cxn>
                          <a:cxn ang="0">
                            <a:pos x="193" y="778"/>
                          </a:cxn>
                          <a:cxn ang="0">
                            <a:pos x="161" y="737"/>
                          </a:cxn>
                          <a:cxn ang="0">
                            <a:pos x="129" y="696"/>
                          </a:cxn>
                          <a:cxn ang="0">
                            <a:pos x="96" y="615"/>
                          </a:cxn>
                          <a:cxn ang="0">
                            <a:pos x="96" y="534"/>
                          </a:cxn>
                          <a:cxn ang="0">
                            <a:pos x="65" y="492"/>
                          </a:cxn>
                          <a:cxn ang="0">
                            <a:pos x="33" y="410"/>
                          </a:cxn>
                          <a:cxn ang="0">
                            <a:pos x="0" y="368"/>
                          </a:cxn>
                          <a:cxn ang="0">
                            <a:pos x="65" y="410"/>
                          </a:cxn>
                          <a:cxn ang="0">
                            <a:pos x="96" y="368"/>
                          </a:cxn>
                          <a:cxn ang="0">
                            <a:pos x="161" y="368"/>
                          </a:cxn>
                          <a:cxn ang="0">
                            <a:pos x="193" y="328"/>
                          </a:cxn>
                          <a:cxn ang="0">
                            <a:pos x="257" y="328"/>
                          </a:cxn>
                          <a:cxn ang="0">
                            <a:pos x="323" y="287"/>
                          </a:cxn>
                          <a:cxn ang="0">
                            <a:pos x="386" y="287"/>
                          </a:cxn>
                          <a:cxn ang="0">
                            <a:pos x="451" y="328"/>
                          </a:cxn>
                          <a:cxn ang="0">
                            <a:pos x="514" y="245"/>
                          </a:cxn>
                          <a:cxn ang="0">
                            <a:pos x="547" y="123"/>
                          </a:cxn>
                          <a:cxn ang="0">
                            <a:pos x="580" y="0"/>
                          </a:cxn>
                          <a:cxn ang="0">
                            <a:pos x="611" y="82"/>
                          </a:cxn>
                          <a:cxn ang="0">
                            <a:pos x="643" y="164"/>
                          </a:cxn>
                          <a:cxn ang="0">
                            <a:pos x="675" y="245"/>
                          </a:cxn>
                          <a:cxn ang="0">
                            <a:pos x="708" y="328"/>
                          </a:cxn>
                          <a:cxn ang="0">
                            <a:pos x="740" y="368"/>
                          </a:cxn>
                          <a:cxn ang="0">
                            <a:pos x="771" y="410"/>
                          </a:cxn>
                          <a:cxn ang="0">
                            <a:pos x="804" y="450"/>
                          </a:cxn>
                          <a:cxn ang="0">
                            <a:pos x="771" y="534"/>
                          </a:cxn>
                          <a:cxn ang="0">
                            <a:pos x="771" y="615"/>
                          </a:cxn>
                          <a:cxn ang="0">
                            <a:pos x="740" y="737"/>
                          </a:cxn>
                        </a:cxnLst>
                        <a:rect l="0" t="0" r="r" b="b"/>
                        <a:pathLst>
                          <a:path w="804" h="820">
                            <a:moveTo>
                              <a:pt x="740" y="737"/>
                            </a:moveTo>
                            <a:lnTo>
                              <a:pt x="708" y="778"/>
                            </a:lnTo>
                            <a:lnTo>
                              <a:pt x="675" y="778"/>
                            </a:lnTo>
                            <a:lnTo>
                              <a:pt x="675" y="820"/>
                            </a:lnTo>
                            <a:lnTo>
                              <a:pt x="643" y="820"/>
                            </a:lnTo>
                            <a:lnTo>
                              <a:pt x="611" y="820"/>
                            </a:lnTo>
                            <a:lnTo>
                              <a:pt x="580" y="820"/>
                            </a:lnTo>
                            <a:lnTo>
                              <a:pt x="547" y="820"/>
                            </a:lnTo>
                            <a:lnTo>
                              <a:pt x="514" y="820"/>
                            </a:lnTo>
                            <a:lnTo>
                              <a:pt x="482" y="820"/>
                            </a:lnTo>
                            <a:lnTo>
                              <a:pt x="451" y="820"/>
                            </a:lnTo>
                            <a:lnTo>
                              <a:pt x="418" y="820"/>
                            </a:lnTo>
                            <a:lnTo>
                              <a:pt x="386" y="778"/>
                            </a:lnTo>
                            <a:lnTo>
                              <a:pt x="353" y="778"/>
                            </a:lnTo>
                            <a:lnTo>
                              <a:pt x="323" y="778"/>
                            </a:lnTo>
                            <a:lnTo>
                              <a:pt x="290" y="778"/>
                            </a:lnTo>
                            <a:lnTo>
                              <a:pt x="257" y="778"/>
                            </a:lnTo>
                            <a:lnTo>
                              <a:pt x="193" y="778"/>
                            </a:lnTo>
                            <a:lnTo>
                              <a:pt x="161" y="778"/>
                            </a:lnTo>
                            <a:lnTo>
                              <a:pt x="161" y="737"/>
                            </a:lnTo>
                            <a:lnTo>
                              <a:pt x="129" y="737"/>
                            </a:lnTo>
                            <a:lnTo>
                              <a:pt x="129" y="696"/>
                            </a:lnTo>
                            <a:lnTo>
                              <a:pt x="96" y="655"/>
                            </a:lnTo>
                            <a:lnTo>
                              <a:pt x="96" y="615"/>
                            </a:lnTo>
                            <a:lnTo>
                              <a:pt x="96" y="573"/>
                            </a:lnTo>
                            <a:lnTo>
                              <a:pt x="96" y="534"/>
                            </a:lnTo>
                            <a:lnTo>
                              <a:pt x="96" y="492"/>
                            </a:lnTo>
                            <a:lnTo>
                              <a:pt x="65" y="492"/>
                            </a:lnTo>
                            <a:lnTo>
                              <a:pt x="65" y="450"/>
                            </a:lnTo>
                            <a:lnTo>
                              <a:pt x="33" y="410"/>
                            </a:lnTo>
                            <a:lnTo>
                              <a:pt x="0" y="410"/>
                            </a:lnTo>
                            <a:lnTo>
                              <a:pt x="0" y="368"/>
                            </a:lnTo>
                            <a:lnTo>
                              <a:pt x="33" y="368"/>
                            </a:lnTo>
                            <a:lnTo>
                              <a:pt x="65" y="410"/>
                            </a:lnTo>
                            <a:lnTo>
                              <a:pt x="96" y="410"/>
                            </a:lnTo>
                            <a:lnTo>
                              <a:pt x="96" y="368"/>
                            </a:lnTo>
                            <a:lnTo>
                              <a:pt x="129" y="368"/>
                            </a:lnTo>
                            <a:lnTo>
                              <a:pt x="161" y="368"/>
                            </a:lnTo>
                            <a:lnTo>
                              <a:pt x="193" y="368"/>
                            </a:lnTo>
                            <a:lnTo>
                              <a:pt x="193" y="328"/>
                            </a:lnTo>
                            <a:lnTo>
                              <a:pt x="225" y="328"/>
                            </a:lnTo>
                            <a:lnTo>
                              <a:pt x="257" y="328"/>
                            </a:lnTo>
                            <a:lnTo>
                              <a:pt x="257" y="287"/>
                            </a:lnTo>
                            <a:lnTo>
                              <a:pt x="323" y="287"/>
                            </a:lnTo>
                            <a:lnTo>
                              <a:pt x="353" y="287"/>
                            </a:lnTo>
                            <a:lnTo>
                              <a:pt x="386" y="287"/>
                            </a:lnTo>
                            <a:lnTo>
                              <a:pt x="418" y="287"/>
                            </a:lnTo>
                            <a:lnTo>
                              <a:pt x="451" y="328"/>
                            </a:lnTo>
                            <a:lnTo>
                              <a:pt x="482" y="287"/>
                            </a:lnTo>
                            <a:lnTo>
                              <a:pt x="514" y="245"/>
                            </a:lnTo>
                            <a:lnTo>
                              <a:pt x="514" y="164"/>
                            </a:lnTo>
                            <a:lnTo>
                              <a:pt x="547" y="123"/>
                            </a:lnTo>
                            <a:lnTo>
                              <a:pt x="547" y="82"/>
                            </a:lnTo>
                            <a:lnTo>
                              <a:pt x="580" y="0"/>
                            </a:lnTo>
                            <a:lnTo>
                              <a:pt x="611" y="40"/>
                            </a:lnTo>
                            <a:lnTo>
                              <a:pt x="611" y="82"/>
                            </a:lnTo>
                            <a:lnTo>
                              <a:pt x="643" y="123"/>
                            </a:lnTo>
                            <a:lnTo>
                              <a:pt x="643" y="164"/>
                            </a:lnTo>
                            <a:lnTo>
                              <a:pt x="643" y="206"/>
                            </a:lnTo>
                            <a:lnTo>
                              <a:pt x="675" y="245"/>
                            </a:lnTo>
                            <a:lnTo>
                              <a:pt x="675" y="328"/>
                            </a:lnTo>
                            <a:lnTo>
                              <a:pt x="708" y="328"/>
                            </a:lnTo>
                            <a:lnTo>
                              <a:pt x="708" y="368"/>
                            </a:lnTo>
                            <a:lnTo>
                              <a:pt x="740" y="368"/>
                            </a:lnTo>
                            <a:lnTo>
                              <a:pt x="740" y="410"/>
                            </a:lnTo>
                            <a:lnTo>
                              <a:pt x="771" y="410"/>
                            </a:lnTo>
                            <a:lnTo>
                              <a:pt x="771" y="450"/>
                            </a:lnTo>
                            <a:lnTo>
                              <a:pt x="804" y="450"/>
                            </a:lnTo>
                            <a:lnTo>
                              <a:pt x="804" y="492"/>
                            </a:lnTo>
                            <a:lnTo>
                              <a:pt x="771" y="534"/>
                            </a:lnTo>
                            <a:lnTo>
                              <a:pt x="771" y="573"/>
                            </a:lnTo>
                            <a:lnTo>
                              <a:pt x="771" y="615"/>
                            </a:lnTo>
                            <a:lnTo>
                              <a:pt x="740" y="696"/>
                            </a:lnTo>
                            <a:lnTo>
                              <a:pt x="740" y="73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grpSp>
                    <p:nvGrpSpPr>
                      <p:cNvPr id="159" name="Group 393"/>
                      <p:cNvGrpSpPr>
                        <a:grpSpLocks/>
                      </p:cNvGrpSpPr>
                      <p:nvPr/>
                    </p:nvGrpSpPr>
                    <p:grpSpPr bwMode="auto">
                      <a:xfrm>
                        <a:off x="4531" y="1968"/>
                        <a:ext cx="1116" cy="705"/>
                        <a:chOff x="4531" y="1958"/>
                        <a:chExt cx="1116" cy="705"/>
                      </a:xfrm>
                      <a:grpFill/>
                    </p:grpSpPr>
                    <p:sp>
                      <p:nvSpPr>
                        <p:cNvPr id="160" name="Freeform 394"/>
                        <p:cNvSpPr>
                          <a:spLocks/>
                        </p:cNvSpPr>
                        <p:nvPr/>
                      </p:nvSpPr>
                      <p:spPr bwMode="auto">
                        <a:xfrm>
                          <a:off x="5442" y="2400"/>
                          <a:ext cx="205" cy="242"/>
                        </a:xfrm>
                        <a:custGeom>
                          <a:avLst/>
                          <a:gdLst/>
                          <a:ahLst/>
                          <a:cxnLst>
                            <a:cxn ang="0">
                              <a:pos x="354" y="41"/>
                            </a:cxn>
                            <a:cxn ang="0">
                              <a:pos x="354" y="123"/>
                            </a:cxn>
                            <a:cxn ang="0">
                              <a:pos x="354" y="205"/>
                            </a:cxn>
                            <a:cxn ang="0">
                              <a:pos x="386" y="245"/>
                            </a:cxn>
                            <a:cxn ang="0">
                              <a:pos x="450" y="245"/>
                            </a:cxn>
                            <a:cxn ang="0">
                              <a:pos x="483" y="287"/>
                            </a:cxn>
                            <a:cxn ang="0">
                              <a:pos x="514" y="328"/>
                            </a:cxn>
                            <a:cxn ang="0">
                              <a:pos x="547" y="369"/>
                            </a:cxn>
                            <a:cxn ang="0">
                              <a:pos x="547" y="451"/>
                            </a:cxn>
                            <a:cxn ang="0">
                              <a:pos x="547" y="533"/>
                            </a:cxn>
                            <a:cxn ang="0">
                              <a:pos x="578" y="573"/>
                            </a:cxn>
                            <a:cxn ang="0">
                              <a:pos x="578" y="656"/>
                            </a:cxn>
                            <a:cxn ang="0">
                              <a:pos x="578" y="737"/>
                            </a:cxn>
                            <a:cxn ang="0">
                              <a:pos x="547" y="779"/>
                            </a:cxn>
                            <a:cxn ang="0">
                              <a:pos x="514" y="819"/>
                            </a:cxn>
                            <a:cxn ang="0">
                              <a:pos x="483" y="861"/>
                            </a:cxn>
                            <a:cxn ang="0">
                              <a:pos x="418" y="861"/>
                            </a:cxn>
                            <a:cxn ang="0">
                              <a:pos x="386" y="900"/>
                            </a:cxn>
                            <a:cxn ang="0">
                              <a:pos x="354" y="942"/>
                            </a:cxn>
                            <a:cxn ang="0">
                              <a:pos x="290" y="942"/>
                            </a:cxn>
                            <a:cxn ang="0">
                              <a:pos x="257" y="900"/>
                            </a:cxn>
                            <a:cxn ang="0">
                              <a:pos x="226" y="861"/>
                            </a:cxn>
                            <a:cxn ang="0">
                              <a:pos x="161" y="819"/>
                            </a:cxn>
                            <a:cxn ang="0">
                              <a:pos x="96" y="861"/>
                            </a:cxn>
                            <a:cxn ang="0">
                              <a:pos x="64" y="900"/>
                            </a:cxn>
                            <a:cxn ang="0">
                              <a:pos x="64" y="900"/>
                            </a:cxn>
                            <a:cxn ang="0">
                              <a:pos x="96" y="614"/>
                            </a:cxn>
                            <a:cxn ang="0">
                              <a:pos x="33" y="451"/>
                            </a:cxn>
                            <a:cxn ang="0">
                              <a:pos x="64" y="410"/>
                            </a:cxn>
                            <a:cxn ang="0">
                              <a:pos x="96" y="369"/>
                            </a:cxn>
                            <a:cxn ang="0">
                              <a:pos x="129" y="328"/>
                            </a:cxn>
                            <a:cxn ang="0">
                              <a:pos x="161" y="287"/>
                            </a:cxn>
                            <a:cxn ang="0">
                              <a:pos x="226" y="245"/>
                            </a:cxn>
                            <a:cxn ang="0">
                              <a:pos x="226" y="205"/>
                            </a:cxn>
                            <a:cxn ang="0">
                              <a:pos x="257" y="123"/>
                            </a:cxn>
                            <a:cxn ang="0">
                              <a:pos x="321" y="41"/>
                            </a:cxn>
                          </a:cxnLst>
                          <a:rect l="0" t="0" r="r" b="b"/>
                          <a:pathLst>
                            <a:path w="578" h="942">
                              <a:moveTo>
                                <a:pt x="354" y="0"/>
                              </a:moveTo>
                              <a:lnTo>
                                <a:pt x="354" y="41"/>
                              </a:lnTo>
                              <a:lnTo>
                                <a:pt x="354" y="83"/>
                              </a:lnTo>
                              <a:lnTo>
                                <a:pt x="354" y="123"/>
                              </a:lnTo>
                              <a:lnTo>
                                <a:pt x="354" y="164"/>
                              </a:lnTo>
                              <a:lnTo>
                                <a:pt x="354" y="205"/>
                              </a:lnTo>
                              <a:lnTo>
                                <a:pt x="386" y="205"/>
                              </a:lnTo>
                              <a:lnTo>
                                <a:pt x="386" y="245"/>
                              </a:lnTo>
                              <a:lnTo>
                                <a:pt x="418" y="245"/>
                              </a:lnTo>
                              <a:lnTo>
                                <a:pt x="450" y="245"/>
                              </a:lnTo>
                              <a:lnTo>
                                <a:pt x="483" y="245"/>
                              </a:lnTo>
                              <a:lnTo>
                                <a:pt x="483" y="287"/>
                              </a:lnTo>
                              <a:lnTo>
                                <a:pt x="514" y="287"/>
                              </a:lnTo>
                              <a:lnTo>
                                <a:pt x="514" y="328"/>
                              </a:lnTo>
                              <a:lnTo>
                                <a:pt x="514" y="369"/>
                              </a:lnTo>
                              <a:lnTo>
                                <a:pt x="547" y="369"/>
                              </a:lnTo>
                              <a:lnTo>
                                <a:pt x="547" y="410"/>
                              </a:lnTo>
                              <a:lnTo>
                                <a:pt x="547" y="451"/>
                              </a:lnTo>
                              <a:lnTo>
                                <a:pt x="547" y="491"/>
                              </a:lnTo>
                              <a:lnTo>
                                <a:pt x="547" y="533"/>
                              </a:lnTo>
                              <a:lnTo>
                                <a:pt x="578" y="533"/>
                              </a:lnTo>
                              <a:lnTo>
                                <a:pt x="578" y="573"/>
                              </a:lnTo>
                              <a:lnTo>
                                <a:pt x="578" y="614"/>
                              </a:lnTo>
                              <a:lnTo>
                                <a:pt x="578" y="656"/>
                              </a:lnTo>
                              <a:lnTo>
                                <a:pt x="578" y="696"/>
                              </a:lnTo>
                              <a:lnTo>
                                <a:pt x="578" y="737"/>
                              </a:lnTo>
                              <a:lnTo>
                                <a:pt x="578" y="779"/>
                              </a:lnTo>
                              <a:lnTo>
                                <a:pt x="547" y="779"/>
                              </a:lnTo>
                              <a:lnTo>
                                <a:pt x="547" y="819"/>
                              </a:lnTo>
                              <a:lnTo>
                                <a:pt x="514" y="819"/>
                              </a:lnTo>
                              <a:lnTo>
                                <a:pt x="483" y="819"/>
                              </a:lnTo>
                              <a:lnTo>
                                <a:pt x="483" y="861"/>
                              </a:lnTo>
                              <a:lnTo>
                                <a:pt x="450" y="861"/>
                              </a:lnTo>
                              <a:lnTo>
                                <a:pt x="418" y="861"/>
                              </a:lnTo>
                              <a:lnTo>
                                <a:pt x="386" y="861"/>
                              </a:lnTo>
                              <a:lnTo>
                                <a:pt x="386" y="900"/>
                              </a:lnTo>
                              <a:lnTo>
                                <a:pt x="354" y="900"/>
                              </a:lnTo>
                              <a:lnTo>
                                <a:pt x="354" y="942"/>
                              </a:lnTo>
                              <a:lnTo>
                                <a:pt x="321" y="942"/>
                              </a:lnTo>
                              <a:lnTo>
                                <a:pt x="290" y="942"/>
                              </a:lnTo>
                              <a:lnTo>
                                <a:pt x="257" y="942"/>
                              </a:lnTo>
                              <a:lnTo>
                                <a:pt x="257" y="900"/>
                              </a:lnTo>
                              <a:lnTo>
                                <a:pt x="226" y="900"/>
                              </a:lnTo>
                              <a:lnTo>
                                <a:pt x="226" y="861"/>
                              </a:lnTo>
                              <a:lnTo>
                                <a:pt x="193" y="861"/>
                              </a:lnTo>
                              <a:lnTo>
                                <a:pt x="161" y="819"/>
                              </a:lnTo>
                              <a:lnTo>
                                <a:pt x="129" y="819"/>
                              </a:lnTo>
                              <a:lnTo>
                                <a:pt x="96" y="861"/>
                              </a:lnTo>
                              <a:lnTo>
                                <a:pt x="96" y="900"/>
                              </a:lnTo>
                              <a:lnTo>
                                <a:pt x="64" y="900"/>
                              </a:lnTo>
                              <a:lnTo>
                                <a:pt x="64" y="942"/>
                              </a:lnTo>
                              <a:lnTo>
                                <a:pt x="64" y="900"/>
                              </a:lnTo>
                              <a:lnTo>
                                <a:pt x="64" y="779"/>
                              </a:lnTo>
                              <a:lnTo>
                                <a:pt x="96" y="614"/>
                              </a:lnTo>
                              <a:lnTo>
                                <a:pt x="0" y="451"/>
                              </a:lnTo>
                              <a:lnTo>
                                <a:pt x="33" y="451"/>
                              </a:lnTo>
                              <a:lnTo>
                                <a:pt x="64" y="451"/>
                              </a:lnTo>
                              <a:lnTo>
                                <a:pt x="64" y="410"/>
                              </a:lnTo>
                              <a:lnTo>
                                <a:pt x="96" y="410"/>
                              </a:lnTo>
                              <a:lnTo>
                                <a:pt x="96" y="369"/>
                              </a:lnTo>
                              <a:lnTo>
                                <a:pt x="129" y="369"/>
                              </a:lnTo>
                              <a:lnTo>
                                <a:pt x="129" y="328"/>
                              </a:lnTo>
                              <a:lnTo>
                                <a:pt x="161" y="328"/>
                              </a:lnTo>
                              <a:lnTo>
                                <a:pt x="161" y="287"/>
                              </a:lnTo>
                              <a:lnTo>
                                <a:pt x="193" y="287"/>
                              </a:lnTo>
                              <a:lnTo>
                                <a:pt x="226" y="245"/>
                              </a:lnTo>
                              <a:lnTo>
                                <a:pt x="257" y="245"/>
                              </a:lnTo>
                              <a:lnTo>
                                <a:pt x="226" y="205"/>
                              </a:lnTo>
                              <a:lnTo>
                                <a:pt x="226" y="164"/>
                              </a:lnTo>
                              <a:lnTo>
                                <a:pt x="257" y="123"/>
                              </a:lnTo>
                              <a:lnTo>
                                <a:pt x="290" y="83"/>
                              </a:lnTo>
                              <a:lnTo>
                                <a:pt x="321" y="41"/>
                              </a:lnTo>
                              <a:lnTo>
                                <a:pt x="354"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1" name="Freeform 395"/>
                        <p:cNvSpPr>
                          <a:spLocks/>
                        </p:cNvSpPr>
                        <p:nvPr/>
                      </p:nvSpPr>
                      <p:spPr bwMode="auto">
                        <a:xfrm>
                          <a:off x="5260" y="2358"/>
                          <a:ext cx="307" cy="284"/>
                        </a:xfrm>
                        <a:custGeom>
                          <a:avLst/>
                          <a:gdLst/>
                          <a:ahLst/>
                          <a:cxnLst>
                            <a:cxn ang="0">
                              <a:pos x="514" y="1107"/>
                            </a:cxn>
                            <a:cxn ang="0">
                              <a:pos x="450" y="1107"/>
                            </a:cxn>
                            <a:cxn ang="0">
                              <a:pos x="386" y="1107"/>
                            </a:cxn>
                            <a:cxn ang="0">
                              <a:pos x="354" y="1065"/>
                            </a:cxn>
                            <a:cxn ang="0">
                              <a:pos x="321" y="1025"/>
                            </a:cxn>
                            <a:cxn ang="0">
                              <a:pos x="354" y="944"/>
                            </a:cxn>
                            <a:cxn ang="0">
                              <a:pos x="354" y="860"/>
                            </a:cxn>
                            <a:cxn ang="0">
                              <a:pos x="321" y="820"/>
                            </a:cxn>
                            <a:cxn ang="0">
                              <a:pos x="354" y="738"/>
                            </a:cxn>
                            <a:cxn ang="0">
                              <a:pos x="321" y="697"/>
                            </a:cxn>
                            <a:cxn ang="0">
                              <a:pos x="321" y="616"/>
                            </a:cxn>
                            <a:cxn ang="0">
                              <a:pos x="257" y="616"/>
                            </a:cxn>
                            <a:cxn ang="0">
                              <a:pos x="193" y="616"/>
                            </a:cxn>
                            <a:cxn ang="0">
                              <a:pos x="129" y="574"/>
                            </a:cxn>
                            <a:cxn ang="0">
                              <a:pos x="96" y="533"/>
                            </a:cxn>
                            <a:cxn ang="0">
                              <a:pos x="32" y="493"/>
                            </a:cxn>
                            <a:cxn ang="0">
                              <a:pos x="32" y="452"/>
                            </a:cxn>
                            <a:cxn ang="0">
                              <a:pos x="64" y="410"/>
                            </a:cxn>
                            <a:cxn ang="0">
                              <a:pos x="129" y="328"/>
                            </a:cxn>
                            <a:cxn ang="0">
                              <a:pos x="193" y="328"/>
                            </a:cxn>
                            <a:cxn ang="0">
                              <a:pos x="257" y="328"/>
                            </a:cxn>
                            <a:cxn ang="0">
                              <a:pos x="321" y="328"/>
                            </a:cxn>
                            <a:cxn ang="0">
                              <a:pos x="386" y="247"/>
                            </a:cxn>
                            <a:cxn ang="0">
                              <a:pos x="354" y="205"/>
                            </a:cxn>
                            <a:cxn ang="0">
                              <a:pos x="418" y="166"/>
                            </a:cxn>
                            <a:cxn ang="0">
                              <a:pos x="418" y="82"/>
                            </a:cxn>
                            <a:cxn ang="0">
                              <a:pos x="514" y="42"/>
                            </a:cxn>
                            <a:cxn ang="0">
                              <a:pos x="547" y="0"/>
                            </a:cxn>
                            <a:cxn ang="0">
                              <a:pos x="547" y="124"/>
                            </a:cxn>
                            <a:cxn ang="0">
                              <a:pos x="578" y="247"/>
                            </a:cxn>
                            <a:cxn ang="0">
                              <a:pos x="611" y="288"/>
                            </a:cxn>
                            <a:cxn ang="0">
                              <a:pos x="644" y="247"/>
                            </a:cxn>
                            <a:cxn ang="0">
                              <a:pos x="675" y="205"/>
                            </a:cxn>
                            <a:cxn ang="0">
                              <a:pos x="740" y="205"/>
                            </a:cxn>
                            <a:cxn ang="0">
                              <a:pos x="772" y="166"/>
                            </a:cxn>
                            <a:cxn ang="0">
                              <a:pos x="804" y="124"/>
                            </a:cxn>
                            <a:cxn ang="0">
                              <a:pos x="835" y="82"/>
                            </a:cxn>
                            <a:cxn ang="0">
                              <a:pos x="868" y="42"/>
                            </a:cxn>
                            <a:cxn ang="0">
                              <a:pos x="868" y="124"/>
                            </a:cxn>
                            <a:cxn ang="0">
                              <a:pos x="835" y="205"/>
                            </a:cxn>
                            <a:cxn ang="0">
                              <a:pos x="772" y="288"/>
                            </a:cxn>
                            <a:cxn ang="0">
                              <a:pos x="740" y="369"/>
                            </a:cxn>
                            <a:cxn ang="0">
                              <a:pos x="740" y="410"/>
                            </a:cxn>
                            <a:cxn ang="0">
                              <a:pos x="675" y="452"/>
                            </a:cxn>
                            <a:cxn ang="0">
                              <a:pos x="644" y="493"/>
                            </a:cxn>
                            <a:cxn ang="0">
                              <a:pos x="611" y="533"/>
                            </a:cxn>
                            <a:cxn ang="0">
                              <a:pos x="578" y="574"/>
                            </a:cxn>
                            <a:cxn ang="0">
                              <a:pos x="547" y="616"/>
                            </a:cxn>
                            <a:cxn ang="0">
                              <a:pos x="611" y="779"/>
                            </a:cxn>
                            <a:cxn ang="0">
                              <a:pos x="578" y="1065"/>
                            </a:cxn>
                          </a:cxnLst>
                          <a:rect l="0" t="0" r="r" b="b"/>
                          <a:pathLst>
                            <a:path w="868" h="1107">
                              <a:moveTo>
                                <a:pt x="578" y="1107"/>
                              </a:moveTo>
                              <a:lnTo>
                                <a:pt x="514" y="1107"/>
                              </a:lnTo>
                              <a:lnTo>
                                <a:pt x="483" y="1107"/>
                              </a:lnTo>
                              <a:lnTo>
                                <a:pt x="450" y="1107"/>
                              </a:lnTo>
                              <a:lnTo>
                                <a:pt x="418" y="1107"/>
                              </a:lnTo>
                              <a:lnTo>
                                <a:pt x="386" y="1107"/>
                              </a:lnTo>
                              <a:lnTo>
                                <a:pt x="354" y="1107"/>
                              </a:lnTo>
                              <a:lnTo>
                                <a:pt x="354" y="1065"/>
                              </a:lnTo>
                              <a:lnTo>
                                <a:pt x="354" y="1025"/>
                              </a:lnTo>
                              <a:lnTo>
                                <a:pt x="321" y="1025"/>
                              </a:lnTo>
                              <a:lnTo>
                                <a:pt x="321" y="983"/>
                              </a:lnTo>
                              <a:lnTo>
                                <a:pt x="354" y="944"/>
                              </a:lnTo>
                              <a:lnTo>
                                <a:pt x="354" y="902"/>
                              </a:lnTo>
                              <a:lnTo>
                                <a:pt x="354" y="860"/>
                              </a:lnTo>
                              <a:lnTo>
                                <a:pt x="354" y="820"/>
                              </a:lnTo>
                              <a:lnTo>
                                <a:pt x="321" y="820"/>
                              </a:lnTo>
                              <a:lnTo>
                                <a:pt x="354" y="779"/>
                              </a:lnTo>
                              <a:lnTo>
                                <a:pt x="354" y="738"/>
                              </a:lnTo>
                              <a:lnTo>
                                <a:pt x="354" y="697"/>
                              </a:lnTo>
                              <a:lnTo>
                                <a:pt x="321" y="697"/>
                              </a:lnTo>
                              <a:lnTo>
                                <a:pt x="321" y="655"/>
                              </a:lnTo>
                              <a:lnTo>
                                <a:pt x="321" y="616"/>
                              </a:lnTo>
                              <a:lnTo>
                                <a:pt x="290" y="616"/>
                              </a:lnTo>
                              <a:lnTo>
                                <a:pt x="257" y="616"/>
                              </a:lnTo>
                              <a:lnTo>
                                <a:pt x="225" y="616"/>
                              </a:lnTo>
                              <a:lnTo>
                                <a:pt x="193" y="616"/>
                              </a:lnTo>
                              <a:lnTo>
                                <a:pt x="160" y="616"/>
                              </a:lnTo>
                              <a:lnTo>
                                <a:pt x="129" y="574"/>
                              </a:lnTo>
                              <a:lnTo>
                                <a:pt x="129" y="533"/>
                              </a:lnTo>
                              <a:lnTo>
                                <a:pt x="96" y="533"/>
                              </a:lnTo>
                              <a:lnTo>
                                <a:pt x="64" y="493"/>
                              </a:lnTo>
                              <a:lnTo>
                                <a:pt x="32" y="493"/>
                              </a:lnTo>
                              <a:lnTo>
                                <a:pt x="0" y="493"/>
                              </a:lnTo>
                              <a:lnTo>
                                <a:pt x="32" y="452"/>
                              </a:lnTo>
                              <a:lnTo>
                                <a:pt x="32" y="410"/>
                              </a:lnTo>
                              <a:lnTo>
                                <a:pt x="64" y="410"/>
                              </a:lnTo>
                              <a:lnTo>
                                <a:pt x="96" y="369"/>
                              </a:lnTo>
                              <a:lnTo>
                                <a:pt x="129" y="328"/>
                              </a:lnTo>
                              <a:lnTo>
                                <a:pt x="160" y="328"/>
                              </a:lnTo>
                              <a:lnTo>
                                <a:pt x="193" y="328"/>
                              </a:lnTo>
                              <a:lnTo>
                                <a:pt x="225" y="328"/>
                              </a:lnTo>
                              <a:lnTo>
                                <a:pt x="257" y="328"/>
                              </a:lnTo>
                              <a:lnTo>
                                <a:pt x="290" y="328"/>
                              </a:lnTo>
                              <a:lnTo>
                                <a:pt x="321" y="328"/>
                              </a:lnTo>
                              <a:lnTo>
                                <a:pt x="354" y="288"/>
                              </a:lnTo>
                              <a:lnTo>
                                <a:pt x="386" y="247"/>
                              </a:lnTo>
                              <a:lnTo>
                                <a:pt x="386" y="205"/>
                              </a:lnTo>
                              <a:lnTo>
                                <a:pt x="354" y="205"/>
                              </a:lnTo>
                              <a:lnTo>
                                <a:pt x="386" y="166"/>
                              </a:lnTo>
                              <a:lnTo>
                                <a:pt x="418" y="166"/>
                              </a:lnTo>
                              <a:lnTo>
                                <a:pt x="418" y="124"/>
                              </a:lnTo>
                              <a:lnTo>
                                <a:pt x="418" y="82"/>
                              </a:lnTo>
                              <a:lnTo>
                                <a:pt x="483" y="42"/>
                              </a:lnTo>
                              <a:lnTo>
                                <a:pt x="514" y="42"/>
                              </a:lnTo>
                              <a:lnTo>
                                <a:pt x="514" y="0"/>
                              </a:lnTo>
                              <a:lnTo>
                                <a:pt x="547" y="0"/>
                              </a:lnTo>
                              <a:lnTo>
                                <a:pt x="547" y="82"/>
                              </a:lnTo>
                              <a:lnTo>
                                <a:pt x="547" y="124"/>
                              </a:lnTo>
                              <a:lnTo>
                                <a:pt x="578" y="205"/>
                              </a:lnTo>
                              <a:lnTo>
                                <a:pt x="578" y="247"/>
                              </a:lnTo>
                              <a:lnTo>
                                <a:pt x="578" y="288"/>
                              </a:lnTo>
                              <a:lnTo>
                                <a:pt x="611" y="288"/>
                              </a:lnTo>
                              <a:lnTo>
                                <a:pt x="644" y="288"/>
                              </a:lnTo>
                              <a:lnTo>
                                <a:pt x="644" y="247"/>
                              </a:lnTo>
                              <a:lnTo>
                                <a:pt x="675" y="247"/>
                              </a:lnTo>
                              <a:lnTo>
                                <a:pt x="675" y="205"/>
                              </a:lnTo>
                              <a:lnTo>
                                <a:pt x="707" y="205"/>
                              </a:lnTo>
                              <a:lnTo>
                                <a:pt x="740" y="205"/>
                              </a:lnTo>
                              <a:lnTo>
                                <a:pt x="740" y="166"/>
                              </a:lnTo>
                              <a:lnTo>
                                <a:pt x="772" y="166"/>
                              </a:lnTo>
                              <a:lnTo>
                                <a:pt x="772" y="124"/>
                              </a:lnTo>
                              <a:lnTo>
                                <a:pt x="804" y="124"/>
                              </a:lnTo>
                              <a:lnTo>
                                <a:pt x="804" y="82"/>
                              </a:lnTo>
                              <a:lnTo>
                                <a:pt x="835" y="82"/>
                              </a:lnTo>
                              <a:lnTo>
                                <a:pt x="835" y="42"/>
                              </a:lnTo>
                              <a:lnTo>
                                <a:pt x="868" y="42"/>
                              </a:lnTo>
                              <a:lnTo>
                                <a:pt x="868" y="82"/>
                              </a:lnTo>
                              <a:lnTo>
                                <a:pt x="868" y="124"/>
                              </a:lnTo>
                              <a:lnTo>
                                <a:pt x="868" y="166"/>
                              </a:lnTo>
                              <a:lnTo>
                                <a:pt x="835" y="205"/>
                              </a:lnTo>
                              <a:lnTo>
                                <a:pt x="804" y="247"/>
                              </a:lnTo>
                              <a:lnTo>
                                <a:pt x="772" y="288"/>
                              </a:lnTo>
                              <a:lnTo>
                                <a:pt x="740" y="328"/>
                              </a:lnTo>
                              <a:lnTo>
                                <a:pt x="740" y="369"/>
                              </a:lnTo>
                              <a:lnTo>
                                <a:pt x="772" y="410"/>
                              </a:lnTo>
                              <a:lnTo>
                                <a:pt x="740" y="410"/>
                              </a:lnTo>
                              <a:lnTo>
                                <a:pt x="707" y="452"/>
                              </a:lnTo>
                              <a:lnTo>
                                <a:pt x="675" y="452"/>
                              </a:lnTo>
                              <a:lnTo>
                                <a:pt x="675" y="493"/>
                              </a:lnTo>
                              <a:lnTo>
                                <a:pt x="644" y="493"/>
                              </a:lnTo>
                              <a:lnTo>
                                <a:pt x="644" y="533"/>
                              </a:lnTo>
                              <a:lnTo>
                                <a:pt x="611" y="533"/>
                              </a:lnTo>
                              <a:lnTo>
                                <a:pt x="611" y="574"/>
                              </a:lnTo>
                              <a:lnTo>
                                <a:pt x="578" y="574"/>
                              </a:lnTo>
                              <a:lnTo>
                                <a:pt x="578" y="616"/>
                              </a:lnTo>
                              <a:lnTo>
                                <a:pt x="547" y="616"/>
                              </a:lnTo>
                              <a:lnTo>
                                <a:pt x="514" y="616"/>
                              </a:lnTo>
                              <a:lnTo>
                                <a:pt x="611" y="779"/>
                              </a:lnTo>
                              <a:lnTo>
                                <a:pt x="578" y="944"/>
                              </a:lnTo>
                              <a:lnTo>
                                <a:pt x="578" y="1065"/>
                              </a:lnTo>
                              <a:lnTo>
                                <a:pt x="578" y="110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2" name="Freeform 396"/>
                        <p:cNvSpPr>
                          <a:spLocks/>
                        </p:cNvSpPr>
                        <p:nvPr/>
                      </p:nvSpPr>
                      <p:spPr bwMode="auto">
                        <a:xfrm>
                          <a:off x="5192" y="2473"/>
                          <a:ext cx="194" cy="190"/>
                        </a:xfrm>
                        <a:custGeom>
                          <a:avLst/>
                          <a:gdLst/>
                          <a:ahLst/>
                          <a:cxnLst>
                            <a:cxn ang="0">
                              <a:pos x="547" y="655"/>
                            </a:cxn>
                            <a:cxn ang="0">
                              <a:pos x="484" y="655"/>
                            </a:cxn>
                            <a:cxn ang="0">
                              <a:pos x="451" y="655"/>
                            </a:cxn>
                            <a:cxn ang="0">
                              <a:pos x="419" y="655"/>
                            </a:cxn>
                            <a:cxn ang="0">
                              <a:pos x="419" y="614"/>
                            </a:cxn>
                            <a:cxn ang="0">
                              <a:pos x="386" y="655"/>
                            </a:cxn>
                            <a:cxn ang="0">
                              <a:pos x="354" y="655"/>
                            </a:cxn>
                            <a:cxn ang="0">
                              <a:pos x="323" y="696"/>
                            </a:cxn>
                            <a:cxn ang="0">
                              <a:pos x="290" y="696"/>
                            </a:cxn>
                            <a:cxn ang="0">
                              <a:pos x="257" y="737"/>
                            </a:cxn>
                            <a:cxn ang="0">
                              <a:pos x="225" y="737"/>
                            </a:cxn>
                            <a:cxn ang="0">
                              <a:pos x="194" y="737"/>
                            </a:cxn>
                            <a:cxn ang="0">
                              <a:pos x="194" y="655"/>
                            </a:cxn>
                            <a:cxn ang="0">
                              <a:pos x="194" y="614"/>
                            </a:cxn>
                            <a:cxn ang="0">
                              <a:pos x="194" y="369"/>
                            </a:cxn>
                            <a:cxn ang="0">
                              <a:pos x="129" y="287"/>
                            </a:cxn>
                            <a:cxn ang="0">
                              <a:pos x="96" y="287"/>
                            </a:cxn>
                            <a:cxn ang="0">
                              <a:pos x="0" y="287"/>
                            </a:cxn>
                            <a:cxn ang="0">
                              <a:pos x="33" y="246"/>
                            </a:cxn>
                            <a:cxn ang="0">
                              <a:pos x="33" y="204"/>
                            </a:cxn>
                            <a:cxn ang="0">
                              <a:pos x="33" y="123"/>
                            </a:cxn>
                            <a:cxn ang="0">
                              <a:pos x="65" y="82"/>
                            </a:cxn>
                            <a:cxn ang="0">
                              <a:pos x="65" y="41"/>
                            </a:cxn>
                            <a:cxn ang="0">
                              <a:pos x="65" y="0"/>
                            </a:cxn>
                            <a:cxn ang="0">
                              <a:pos x="96" y="0"/>
                            </a:cxn>
                            <a:cxn ang="0">
                              <a:pos x="129" y="0"/>
                            </a:cxn>
                            <a:cxn ang="0">
                              <a:pos x="162" y="41"/>
                            </a:cxn>
                            <a:cxn ang="0">
                              <a:pos x="225" y="0"/>
                            </a:cxn>
                            <a:cxn ang="0">
                              <a:pos x="194" y="41"/>
                            </a:cxn>
                            <a:cxn ang="0">
                              <a:pos x="225" y="41"/>
                            </a:cxn>
                            <a:cxn ang="0">
                              <a:pos x="257" y="41"/>
                            </a:cxn>
                            <a:cxn ang="0">
                              <a:pos x="290" y="82"/>
                            </a:cxn>
                            <a:cxn ang="0">
                              <a:pos x="323" y="82"/>
                            </a:cxn>
                            <a:cxn ang="0">
                              <a:pos x="323" y="123"/>
                            </a:cxn>
                            <a:cxn ang="0">
                              <a:pos x="354" y="165"/>
                            </a:cxn>
                            <a:cxn ang="0">
                              <a:pos x="386" y="165"/>
                            </a:cxn>
                            <a:cxn ang="0">
                              <a:pos x="419" y="165"/>
                            </a:cxn>
                            <a:cxn ang="0">
                              <a:pos x="451" y="165"/>
                            </a:cxn>
                            <a:cxn ang="0">
                              <a:pos x="484" y="165"/>
                            </a:cxn>
                            <a:cxn ang="0">
                              <a:pos x="514" y="165"/>
                            </a:cxn>
                            <a:cxn ang="0">
                              <a:pos x="514" y="204"/>
                            </a:cxn>
                            <a:cxn ang="0">
                              <a:pos x="514" y="246"/>
                            </a:cxn>
                            <a:cxn ang="0">
                              <a:pos x="547" y="246"/>
                            </a:cxn>
                            <a:cxn ang="0">
                              <a:pos x="547" y="287"/>
                            </a:cxn>
                            <a:cxn ang="0">
                              <a:pos x="547" y="327"/>
                            </a:cxn>
                            <a:cxn ang="0">
                              <a:pos x="514" y="369"/>
                            </a:cxn>
                            <a:cxn ang="0">
                              <a:pos x="547" y="369"/>
                            </a:cxn>
                            <a:cxn ang="0">
                              <a:pos x="547" y="409"/>
                            </a:cxn>
                            <a:cxn ang="0">
                              <a:pos x="547" y="451"/>
                            </a:cxn>
                            <a:cxn ang="0">
                              <a:pos x="547" y="493"/>
                            </a:cxn>
                            <a:cxn ang="0">
                              <a:pos x="514" y="532"/>
                            </a:cxn>
                            <a:cxn ang="0">
                              <a:pos x="514" y="574"/>
                            </a:cxn>
                            <a:cxn ang="0">
                              <a:pos x="547" y="574"/>
                            </a:cxn>
                            <a:cxn ang="0">
                              <a:pos x="547" y="614"/>
                            </a:cxn>
                            <a:cxn ang="0">
                              <a:pos x="547" y="655"/>
                            </a:cxn>
                          </a:cxnLst>
                          <a:rect l="0" t="0" r="r" b="b"/>
                          <a:pathLst>
                            <a:path w="547" h="737">
                              <a:moveTo>
                                <a:pt x="547" y="655"/>
                              </a:moveTo>
                              <a:lnTo>
                                <a:pt x="484" y="655"/>
                              </a:lnTo>
                              <a:lnTo>
                                <a:pt x="451" y="655"/>
                              </a:lnTo>
                              <a:lnTo>
                                <a:pt x="419" y="655"/>
                              </a:lnTo>
                              <a:lnTo>
                                <a:pt x="419" y="614"/>
                              </a:lnTo>
                              <a:lnTo>
                                <a:pt x="386" y="655"/>
                              </a:lnTo>
                              <a:lnTo>
                                <a:pt x="354" y="655"/>
                              </a:lnTo>
                              <a:lnTo>
                                <a:pt x="323" y="696"/>
                              </a:lnTo>
                              <a:lnTo>
                                <a:pt x="290" y="696"/>
                              </a:lnTo>
                              <a:lnTo>
                                <a:pt x="257" y="737"/>
                              </a:lnTo>
                              <a:lnTo>
                                <a:pt x="225" y="737"/>
                              </a:lnTo>
                              <a:lnTo>
                                <a:pt x="194" y="737"/>
                              </a:lnTo>
                              <a:lnTo>
                                <a:pt x="194" y="655"/>
                              </a:lnTo>
                              <a:lnTo>
                                <a:pt x="194" y="614"/>
                              </a:lnTo>
                              <a:lnTo>
                                <a:pt x="194" y="369"/>
                              </a:lnTo>
                              <a:lnTo>
                                <a:pt x="129" y="287"/>
                              </a:lnTo>
                              <a:lnTo>
                                <a:pt x="96" y="287"/>
                              </a:lnTo>
                              <a:lnTo>
                                <a:pt x="0" y="287"/>
                              </a:lnTo>
                              <a:lnTo>
                                <a:pt x="33" y="246"/>
                              </a:lnTo>
                              <a:lnTo>
                                <a:pt x="33" y="204"/>
                              </a:lnTo>
                              <a:lnTo>
                                <a:pt x="33" y="123"/>
                              </a:lnTo>
                              <a:lnTo>
                                <a:pt x="65" y="82"/>
                              </a:lnTo>
                              <a:lnTo>
                                <a:pt x="65" y="41"/>
                              </a:lnTo>
                              <a:lnTo>
                                <a:pt x="65" y="0"/>
                              </a:lnTo>
                              <a:lnTo>
                                <a:pt x="96" y="0"/>
                              </a:lnTo>
                              <a:lnTo>
                                <a:pt x="129" y="0"/>
                              </a:lnTo>
                              <a:lnTo>
                                <a:pt x="162" y="41"/>
                              </a:lnTo>
                              <a:lnTo>
                                <a:pt x="225" y="0"/>
                              </a:lnTo>
                              <a:lnTo>
                                <a:pt x="194" y="41"/>
                              </a:lnTo>
                              <a:lnTo>
                                <a:pt x="225" y="41"/>
                              </a:lnTo>
                              <a:lnTo>
                                <a:pt x="257" y="41"/>
                              </a:lnTo>
                              <a:lnTo>
                                <a:pt x="290" y="82"/>
                              </a:lnTo>
                              <a:lnTo>
                                <a:pt x="323" y="82"/>
                              </a:lnTo>
                              <a:lnTo>
                                <a:pt x="323" y="123"/>
                              </a:lnTo>
                              <a:lnTo>
                                <a:pt x="354" y="165"/>
                              </a:lnTo>
                              <a:lnTo>
                                <a:pt x="386" y="165"/>
                              </a:lnTo>
                              <a:lnTo>
                                <a:pt x="419" y="165"/>
                              </a:lnTo>
                              <a:lnTo>
                                <a:pt x="451" y="165"/>
                              </a:lnTo>
                              <a:lnTo>
                                <a:pt x="484" y="165"/>
                              </a:lnTo>
                              <a:lnTo>
                                <a:pt x="514" y="165"/>
                              </a:lnTo>
                              <a:lnTo>
                                <a:pt x="514" y="204"/>
                              </a:lnTo>
                              <a:lnTo>
                                <a:pt x="514" y="246"/>
                              </a:lnTo>
                              <a:lnTo>
                                <a:pt x="547" y="246"/>
                              </a:lnTo>
                              <a:lnTo>
                                <a:pt x="547" y="287"/>
                              </a:lnTo>
                              <a:lnTo>
                                <a:pt x="547" y="327"/>
                              </a:lnTo>
                              <a:lnTo>
                                <a:pt x="514" y="369"/>
                              </a:lnTo>
                              <a:lnTo>
                                <a:pt x="547" y="369"/>
                              </a:lnTo>
                              <a:lnTo>
                                <a:pt x="547" y="409"/>
                              </a:lnTo>
                              <a:lnTo>
                                <a:pt x="547" y="451"/>
                              </a:lnTo>
                              <a:lnTo>
                                <a:pt x="547" y="493"/>
                              </a:lnTo>
                              <a:lnTo>
                                <a:pt x="514" y="532"/>
                              </a:lnTo>
                              <a:lnTo>
                                <a:pt x="514" y="574"/>
                              </a:lnTo>
                              <a:lnTo>
                                <a:pt x="547" y="574"/>
                              </a:lnTo>
                              <a:lnTo>
                                <a:pt x="547" y="614"/>
                              </a:lnTo>
                              <a:lnTo>
                                <a:pt x="547"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3" name="Freeform 397"/>
                        <p:cNvSpPr>
                          <a:spLocks/>
                        </p:cNvSpPr>
                        <p:nvPr/>
                      </p:nvSpPr>
                      <p:spPr bwMode="auto">
                        <a:xfrm>
                          <a:off x="5398" y="2254"/>
                          <a:ext cx="170" cy="126"/>
                        </a:xfrm>
                        <a:custGeom>
                          <a:avLst/>
                          <a:gdLst/>
                          <a:ahLst/>
                          <a:cxnLst>
                            <a:cxn ang="0">
                              <a:pos x="418" y="450"/>
                            </a:cxn>
                            <a:cxn ang="0">
                              <a:pos x="385" y="409"/>
                            </a:cxn>
                            <a:cxn ang="0">
                              <a:pos x="353" y="369"/>
                            </a:cxn>
                            <a:cxn ang="0">
                              <a:pos x="289" y="369"/>
                            </a:cxn>
                            <a:cxn ang="0">
                              <a:pos x="224" y="369"/>
                            </a:cxn>
                            <a:cxn ang="0">
                              <a:pos x="161" y="409"/>
                            </a:cxn>
                            <a:cxn ang="0">
                              <a:pos x="128" y="450"/>
                            </a:cxn>
                            <a:cxn ang="0">
                              <a:pos x="31" y="491"/>
                            </a:cxn>
                            <a:cxn ang="0">
                              <a:pos x="31" y="409"/>
                            </a:cxn>
                            <a:cxn ang="0">
                              <a:pos x="31" y="328"/>
                            </a:cxn>
                            <a:cxn ang="0">
                              <a:pos x="0" y="245"/>
                            </a:cxn>
                            <a:cxn ang="0">
                              <a:pos x="31" y="163"/>
                            </a:cxn>
                            <a:cxn ang="0">
                              <a:pos x="31" y="81"/>
                            </a:cxn>
                            <a:cxn ang="0">
                              <a:pos x="63" y="42"/>
                            </a:cxn>
                            <a:cxn ang="0">
                              <a:pos x="128" y="42"/>
                            </a:cxn>
                            <a:cxn ang="0">
                              <a:pos x="161" y="0"/>
                            </a:cxn>
                            <a:cxn ang="0">
                              <a:pos x="128" y="42"/>
                            </a:cxn>
                            <a:cxn ang="0">
                              <a:pos x="96" y="81"/>
                            </a:cxn>
                            <a:cxn ang="0">
                              <a:pos x="96" y="123"/>
                            </a:cxn>
                            <a:cxn ang="0">
                              <a:pos x="96" y="163"/>
                            </a:cxn>
                            <a:cxn ang="0">
                              <a:pos x="96" y="163"/>
                            </a:cxn>
                            <a:cxn ang="0">
                              <a:pos x="161" y="163"/>
                            </a:cxn>
                            <a:cxn ang="0">
                              <a:pos x="191" y="81"/>
                            </a:cxn>
                            <a:cxn ang="0">
                              <a:pos x="224" y="42"/>
                            </a:cxn>
                            <a:cxn ang="0">
                              <a:pos x="257" y="0"/>
                            </a:cxn>
                            <a:cxn ang="0">
                              <a:pos x="289" y="42"/>
                            </a:cxn>
                            <a:cxn ang="0">
                              <a:pos x="320" y="123"/>
                            </a:cxn>
                            <a:cxn ang="0">
                              <a:pos x="353" y="163"/>
                            </a:cxn>
                            <a:cxn ang="0">
                              <a:pos x="385" y="204"/>
                            </a:cxn>
                            <a:cxn ang="0">
                              <a:pos x="385" y="204"/>
                            </a:cxn>
                            <a:cxn ang="0">
                              <a:pos x="449" y="204"/>
                            </a:cxn>
                            <a:cxn ang="0">
                              <a:pos x="481" y="245"/>
                            </a:cxn>
                            <a:cxn ang="0">
                              <a:pos x="481" y="328"/>
                            </a:cxn>
                            <a:cxn ang="0">
                              <a:pos x="481" y="409"/>
                            </a:cxn>
                            <a:cxn ang="0">
                              <a:pos x="449" y="450"/>
                            </a:cxn>
                          </a:cxnLst>
                          <a:rect l="0" t="0" r="r" b="b"/>
                          <a:pathLst>
                            <a:path w="481" h="491">
                              <a:moveTo>
                                <a:pt x="449" y="450"/>
                              </a:moveTo>
                              <a:lnTo>
                                <a:pt x="418" y="450"/>
                              </a:lnTo>
                              <a:lnTo>
                                <a:pt x="418" y="409"/>
                              </a:lnTo>
                              <a:lnTo>
                                <a:pt x="385" y="409"/>
                              </a:lnTo>
                              <a:lnTo>
                                <a:pt x="353" y="409"/>
                              </a:lnTo>
                              <a:lnTo>
                                <a:pt x="353" y="369"/>
                              </a:lnTo>
                              <a:lnTo>
                                <a:pt x="320" y="369"/>
                              </a:lnTo>
                              <a:lnTo>
                                <a:pt x="289" y="369"/>
                              </a:lnTo>
                              <a:lnTo>
                                <a:pt x="257" y="328"/>
                              </a:lnTo>
                              <a:lnTo>
                                <a:pt x="224" y="369"/>
                              </a:lnTo>
                              <a:lnTo>
                                <a:pt x="191" y="369"/>
                              </a:lnTo>
                              <a:lnTo>
                                <a:pt x="161" y="409"/>
                              </a:lnTo>
                              <a:lnTo>
                                <a:pt x="128" y="409"/>
                              </a:lnTo>
                              <a:lnTo>
                                <a:pt x="128" y="450"/>
                              </a:lnTo>
                              <a:lnTo>
                                <a:pt x="96" y="450"/>
                              </a:lnTo>
                              <a:lnTo>
                                <a:pt x="31" y="491"/>
                              </a:lnTo>
                              <a:lnTo>
                                <a:pt x="31" y="450"/>
                              </a:lnTo>
                              <a:lnTo>
                                <a:pt x="31" y="409"/>
                              </a:lnTo>
                              <a:lnTo>
                                <a:pt x="31" y="369"/>
                              </a:lnTo>
                              <a:lnTo>
                                <a:pt x="31" y="328"/>
                              </a:lnTo>
                              <a:lnTo>
                                <a:pt x="0" y="286"/>
                              </a:lnTo>
                              <a:lnTo>
                                <a:pt x="0" y="245"/>
                              </a:lnTo>
                              <a:lnTo>
                                <a:pt x="31" y="204"/>
                              </a:lnTo>
                              <a:lnTo>
                                <a:pt x="31" y="163"/>
                              </a:lnTo>
                              <a:lnTo>
                                <a:pt x="31" y="123"/>
                              </a:lnTo>
                              <a:lnTo>
                                <a:pt x="31" y="81"/>
                              </a:lnTo>
                              <a:lnTo>
                                <a:pt x="63" y="81"/>
                              </a:lnTo>
                              <a:lnTo>
                                <a:pt x="63" y="42"/>
                              </a:lnTo>
                              <a:lnTo>
                                <a:pt x="96" y="42"/>
                              </a:lnTo>
                              <a:lnTo>
                                <a:pt x="128" y="42"/>
                              </a:lnTo>
                              <a:lnTo>
                                <a:pt x="128" y="0"/>
                              </a:lnTo>
                              <a:lnTo>
                                <a:pt x="161" y="0"/>
                              </a:lnTo>
                              <a:lnTo>
                                <a:pt x="161" y="42"/>
                              </a:lnTo>
                              <a:lnTo>
                                <a:pt x="128" y="42"/>
                              </a:lnTo>
                              <a:lnTo>
                                <a:pt x="128" y="81"/>
                              </a:lnTo>
                              <a:lnTo>
                                <a:pt x="96" y="81"/>
                              </a:lnTo>
                              <a:lnTo>
                                <a:pt x="63" y="81"/>
                              </a:lnTo>
                              <a:lnTo>
                                <a:pt x="96" y="123"/>
                              </a:lnTo>
                              <a:lnTo>
                                <a:pt x="63" y="163"/>
                              </a:lnTo>
                              <a:lnTo>
                                <a:pt x="96" y="163"/>
                              </a:lnTo>
                              <a:lnTo>
                                <a:pt x="96" y="204"/>
                              </a:lnTo>
                              <a:lnTo>
                                <a:pt x="96" y="163"/>
                              </a:lnTo>
                              <a:lnTo>
                                <a:pt x="128" y="163"/>
                              </a:lnTo>
                              <a:lnTo>
                                <a:pt x="161" y="163"/>
                              </a:lnTo>
                              <a:lnTo>
                                <a:pt x="191" y="123"/>
                              </a:lnTo>
                              <a:lnTo>
                                <a:pt x="191" y="81"/>
                              </a:lnTo>
                              <a:lnTo>
                                <a:pt x="224" y="81"/>
                              </a:lnTo>
                              <a:lnTo>
                                <a:pt x="224" y="42"/>
                              </a:lnTo>
                              <a:lnTo>
                                <a:pt x="257" y="42"/>
                              </a:lnTo>
                              <a:lnTo>
                                <a:pt x="257" y="0"/>
                              </a:lnTo>
                              <a:lnTo>
                                <a:pt x="289" y="0"/>
                              </a:lnTo>
                              <a:lnTo>
                                <a:pt x="289" y="42"/>
                              </a:lnTo>
                              <a:lnTo>
                                <a:pt x="320" y="81"/>
                              </a:lnTo>
                              <a:lnTo>
                                <a:pt x="320" y="123"/>
                              </a:lnTo>
                              <a:lnTo>
                                <a:pt x="353" y="123"/>
                              </a:lnTo>
                              <a:lnTo>
                                <a:pt x="353" y="163"/>
                              </a:lnTo>
                              <a:lnTo>
                                <a:pt x="385" y="163"/>
                              </a:lnTo>
                              <a:lnTo>
                                <a:pt x="385" y="204"/>
                              </a:lnTo>
                              <a:lnTo>
                                <a:pt x="385" y="163"/>
                              </a:lnTo>
                              <a:lnTo>
                                <a:pt x="385" y="204"/>
                              </a:lnTo>
                              <a:lnTo>
                                <a:pt x="418" y="204"/>
                              </a:lnTo>
                              <a:lnTo>
                                <a:pt x="449" y="204"/>
                              </a:lnTo>
                              <a:lnTo>
                                <a:pt x="481" y="204"/>
                              </a:lnTo>
                              <a:lnTo>
                                <a:pt x="481" y="245"/>
                              </a:lnTo>
                              <a:lnTo>
                                <a:pt x="481" y="286"/>
                              </a:lnTo>
                              <a:lnTo>
                                <a:pt x="481" y="328"/>
                              </a:lnTo>
                              <a:lnTo>
                                <a:pt x="481" y="369"/>
                              </a:lnTo>
                              <a:lnTo>
                                <a:pt x="481" y="409"/>
                              </a:lnTo>
                              <a:lnTo>
                                <a:pt x="481" y="450"/>
                              </a:lnTo>
                              <a:lnTo>
                                <a:pt x="449" y="450"/>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64" name="Freeform 398"/>
                        <p:cNvSpPr>
                          <a:spLocks/>
                        </p:cNvSpPr>
                        <p:nvPr/>
                      </p:nvSpPr>
                      <p:spPr bwMode="auto">
                        <a:xfrm>
                          <a:off x="5146" y="2547"/>
                          <a:ext cx="113" cy="116"/>
                        </a:xfrm>
                        <a:custGeom>
                          <a:avLst/>
                          <a:gdLst/>
                          <a:ahLst/>
                          <a:cxnLst>
                            <a:cxn ang="0">
                              <a:pos x="322" y="451"/>
                            </a:cxn>
                            <a:cxn ang="0">
                              <a:pos x="290" y="451"/>
                            </a:cxn>
                            <a:cxn ang="0">
                              <a:pos x="257" y="451"/>
                            </a:cxn>
                            <a:cxn ang="0">
                              <a:pos x="225" y="451"/>
                            </a:cxn>
                            <a:cxn ang="0">
                              <a:pos x="194" y="451"/>
                            </a:cxn>
                            <a:cxn ang="0">
                              <a:pos x="161" y="451"/>
                            </a:cxn>
                            <a:cxn ang="0">
                              <a:pos x="128" y="451"/>
                            </a:cxn>
                            <a:cxn ang="0">
                              <a:pos x="96" y="451"/>
                            </a:cxn>
                            <a:cxn ang="0">
                              <a:pos x="65" y="411"/>
                            </a:cxn>
                            <a:cxn ang="0">
                              <a:pos x="32" y="369"/>
                            </a:cxn>
                            <a:cxn ang="0">
                              <a:pos x="0" y="327"/>
                            </a:cxn>
                            <a:cxn ang="0">
                              <a:pos x="32" y="327"/>
                            </a:cxn>
                            <a:cxn ang="0">
                              <a:pos x="32" y="288"/>
                            </a:cxn>
                            <a:cxn ang="0">
                              <a:pos x="65" y="288"/>
                            </a:cxn>
                            <a:cxn ang="0">
                              <a:pos x="65" y="246"/>
                            </a:cxn>
                            <a:cxn ang="0">
                              <a:pos x="96" y="246"/>
                            </a:cxn>
                            <a:cxn ang="0">
                              <a:pos x="128" y="206"/>
                            </a:cxn>
                            <a:cxn ang="0">
                              <a:pos x="128" y="165"/>
                            </a:cxn>
                            <a:cxn ang="0">
                              <a:pos x="128" y="83"/>
                            </a:cxn>
                            <a:cxn ang="0">
                              <a:pos x="128" y="0"/>
                            </a:cxn>
                            <a:cxn ang="0">
                              <a:pos x="225" y="0"/>
                            </a:cxn>
                            <a:cxn ang="0">
                              <a:pos x="257" y="0"/>
                            </a:cxn>
                            <a:cxn ang="0">
                              <a:pos x="322" y="83"/>
                            </a:cxn>
                            <a:cxn ang="0">
                              <a:pos x="322" y="327"/>
                            </a:cxn>
                            <a:cxn ang="0">
                              <a:pos x="322" y="369"/>
                            </a:cxn>
                            <a:cxn ang="0">
                              <a:pos x="322" y="451"/>
                            </a:cxn>
                          </a:cxnLst>
                          <a:rect l="0" t="0" r="r" b="b"/>
                          <a:pathLst>
                            <a:path w="322" h="451">
                              <a:moveTo>
                                <a:pt x="322" y="451"/>
                              </a:moveTo>
                              <a:lnTo>
                                <a:pt x="290" y="451"/>
                              </a:lnTo>
                              <a:lnTo>
                                <a:pt x="257" y="451"/>
                              </a:lnTo>
                              <a:lnTo>
                                <a:pt x="225" y="451"/>
                              </a:lnTo>
                              <a:lnTo>
                                <a:pt x="194" y="451"/>
                              </a:lnTo>
                              <a:lnTo>
                                <a:pt x="161" y="451"/>
                              </a:lnTo>
                              <a:lnTo>
                                <a:pt x="128" y="451"/>
                              </a:lnTo>
                              <a:lnTo>
                                <a:pt x="96" y="451"/>
                              </a:lnTo>
                              <a:lnTo>
                                <a:pt x="65" y="411"/>
                              </a:lnTo>
                              <a:lnTo>
                                <a:pt x="32" y="369"/>
                              </a:lnTo>
                              <a:lnTo>
                                <a:pt x="0" y="327"/>
                              </a:lnTo>
                              <a:lnTo>
                                <a:pt x="32" y="327"/>
                              </a:lnTo>
                              <a:lnTo>
                                <a:pt x="32" y="288"/>
                              </a:lnTo>
                              <a:lnTo>
                                <a:pt x="65" y="288"/>
                              </a:lnTo>
                              <a:lnTo>
                                <a:pt x="65" y="246"/>
                              </a:lnTo>
                              <a:lnTo>
                                <a:pt x="96" y="246"/>
                              </a:lnTo>
                              <a:lnTo>
                                <a:pt x="128" y="206"/>
                              </a:lnTo>
                              <a:lnTo>
                                <a:pt x="128" y="165"/>
                              </a:lnTo>
                              <a:lnTo>
                                <a:pt x="128" y="83"/>
                              </a:lnTo>
                              <a:lnTo>
                                <a:pt x="128" y="0"/>
                              </a:lnTo>
                              <a:lnTo>
                                <a:pt x="225" y="0"/>
                              </a:lnTo>
                              <a:lnTo>
                                <a:pt x="257" y="0"/>
                              </a:lnTo>
                              <a:lnTo>
                                <a:pt x="322" y="83"/>
                              </a:lnTo>
                              <a:lnTo>
                                <a:pt x="322" y="327"/>
                              </a:lnTo>
                              <a:lnTo>
                                <a:pt x="322" y="369"/>
                              </a:lnTo>
                              <a:lnTo>
                                <a:pt x="322" y="451"/>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5" name="Freeform 399"/>
                        <p:cNvSpPr>
                          <a:spLocks/>
                        </p:cNvSpPr>
                        <p:nvPr/>
                      </p:nvSpPr>
                      <p:spPr bwMode="auto">
                        <a:xfrm>
                          <a:off x="5307" y="1958"/>
                          <a:ext cx="182" cy="274"/>
                        </a:xfrm>
                        <a:custGeom>
                          <a:avLst/>
                          <a:gdLst/>
                          <a:ahLst/>
                          <a:cxnLst>
                            <a:cxn ang="0">
                              <a:pos x="257" y="1025"/>
                            </a:cxn>
                            <a:cxn ang="0">
                              <a:pos x="191" y="1025"/>
                            </a:cxn>
                            <a:cxn ang="0">
                              <a:pos x="161" y="1066"/>
                            </a:cxn>
                            <a:cxn ang="0">
                              <a:pos x="96" y="1066"/>
                            </a:cxn>
                            <a:cxn ang="0">
                              <a:pos x="63" y="1025"/>
                            </a:cxn>
                            <a:cxn ang="0">
                              <a:pos x="63" y="944"/>
                            </a:cxn>
                            <a:cxn ang="0">
                              <a:pos x="32" y="861"/>
                            </a:cxn>
                            <a:cxn ang="0">
                              <a:pos x="32" y="739"/>
                            </a:cxn>
                            <a:cxn ang="0">
                              <a:pos x="32" y="616"/>
                            </a:cxn>
                            <a:cxn ang="0">
                              <a:pos x="32" y="533"/>
                            </a:cxn>
                            <a:cxn ang="0">
                              <a:pos x="32" y="452"/>
                            </a:cxn>
                            <a:cxn ang="0">
                              <a:pos x="32" y="328"/>
                            </a:cxn>
                            <a:cxn ang="0">
                              <a:pos x="0" y="205"/>
                            </a:cxn>
                            <a:cxn ang="0">
                              <a:pos x="0" y="124"/>
                            </a:cxn>
                            <a:cxn ang="0">
                              <a:pos x="0" y="42"/>
                            </a:cxn>
                            <a:cxn ang="0">
                              <a:pos x="63" y="42"/>
                            </a:cxn>
                            <a:cxn ang="0">
                              <a:pos x="161" y="0"/>
                            </a:cxn>
                            <a:cxn ang="0">
                              <a:pos x="289" y="83"/>
                            </a:cxn>
                            <a:cxn ang="0">
                              <a:pos x="321" y="164"/>
                            </a:cxn>
                            <a:cxn ang="0">
                              <a:pos x="385" y="205"/>
                            </a:cxn>
                            <a:cxn ang="0">
                              <a:pos x="418" y="247"/>
                            </a:cxn>
                            <a:cxn ang="0">
                              <a:pos x="449" y="288"/>
                            </a:cxn>
                            <a:cxn ang="0">
                              <a:pos x="449" y="328"/>
                            </a:cxn>
                            <a:cxn ang="0">
                              <a:pos x="481" y="369"/>
                            </a:cxn>
                            <a:cxn ang="0">
                              <a:pos x="449" y="452"/>
                            </a:cxn>
                            <a:cxn ang="0">
                              <a:pos x="449" y="533"/>
                            </a:cxn>
                            <a:cxn ang="0">
                              <a:pos x="481" y="574"/>
                            </a:cxn>
                            <a:cxn ang="0">
                              <a:pos x="514" y="616"/>
                            </a:cxn>
                            <a:cxn ang="0">
                              <a:pos x="514" y="697"/>
                            </a:cxn>
                            <a:cxn ang="0">
                              <a:pos x="514" y="779"/>
                            </a:cxn>
                            <a:cxn ang="0">
                              <a:pos x="514" y="861"/>
                            </a:cxn>
                            <a:cxn ang="0">
                              <a:pos x="481" y="902"/>
                            </a:cxn>
                            <a:cxn ang="0">
                              <a:pos x="449" y="861"/>
                            </a:cxn>
                            <a:cxn ang="0">
                              <a:pos x="321" y="983"/>
                            </a:cxn>
                          </a:cxnLst>
                          <a:rect l="0" t="0" r="r" b="b"/>
                          <a:pathLst>
                            <a:path w="514" h="1066">
                              <a:moveTo>
                                <a:pt x="321" y="983"/>
                              </a:moveTo>
                              <a:lnTo>
                                <a:pt x="257" y="1025"/>
                              </a:lnTo>
                              <a:lnTo>
                                <a:pt x="224" y="1025"/>
                              </a:lnTo>
                              <a:lnTo>
                                <a:pt x="191" y="1025"/>
                              </a:lnTo>
                              <a:lnTo>
                                <a:pt x="161" y="1025"/>
                              </a:lnTo>
                              <a:lnTo>
                                <a:pt x="161" y="1066"/>
                              </a:lnTo>
                              <a:lnTo>
                                <a:pt x="128" y="1066"/>
                              </a:lnTo>
                              <a:lnTo>
                                <a:pt x="96" y="1066"/>
                              </a:lnTo>
                              <a:lnTo>
                                <a:pt x="63" y="1066"/>
                              </a:lnTo>
                              <a:lnTo>
                                <a:pt x="63" y="1025"/>
                              </a:lnTo>
                              <a:lnTo>
                                <a:pt x="63" y="983"/>
                              </a:lnTo>
                              <a:lnTo>
                                <a:pt x="63" y="944"/>
                              </a:lnTo>
                              <a:lnTo>
                                <a:pt x="63" y="902"/>
                              </a:lnTo>
                              <a:lnTo>
                                <a:pt x="32" y="861"/>
                              </a:lnTo>
                              <a:lnTo>
                                <a:pt x="32" y="820"/>
                              </a:lnTo>
                              <a:lnTo>
                                <a:pt x="32" y="739"/>
                              </a:lnTo>
                              <a:lnTo>
                                <a:pt x="32" y="655"/>
                              </a:lnTo>
                              <a:lnTo>
                                <a:pt x="32" y="616"/>
                              </a:lnTo>
                              <a:lnTo>
                                <a:pt x="0" y="574"/>
                              </a:lnTo>
                              <a:lnTo>
                                <a:pt x="32" y="533"/>
                              </a:lnTo>
                              <a:lnTo>
                                <a:pt x="0" y="492"/>
                              </a:lnTo>
                              <a:lnTo>
                                <a:pt x="32" y="452"/>
                              </a:lnTo>
                              <a:lnTo>
                                <a:pt x="32" y="369"/>
                              </a:lnTo>
                              <a:lnTo>
                                <a:pt x="32" y="328"/>
                              </a:lnTo>
                              <a:lnTo>
                                <a:pt x="32" y="247"/>
                              </a:lnTo>
                              <a:lnTo>
                                <a:pt x="0" y="205"/>
                              </a:lnTo>
                              <a:lnTo>
                                <a:pt x="0" y="164"/>
                              </a:lnTo>
                              <a:lnTo>
                                <a:pt x="0" y="124"/>
                              </a:lnTo>
                              <a:lnTo>
                                <a:pt x="0" y="83"/>
                              </a:lnTo>
                              <a:lnTo>
                                <a:pt x="0" y="42"/>
                              </a:lnTo>
                              <a:lnTo>
                                <a:pt x="32" y="42"/>
                              </a:lnTo>
                              <a:lnTo>
                                <a:pt x="63" y="42"/>
                              </a:lnTo>
                              <a:lnTo>
                                <a:pt x="128" y="0"/>
                              </a:lnTo>
                              <a:lnTo>
                                <a:pt x="161" y="0"/>
                              </a:lnTo>
                              <a:lnTo>
                                <a:pt x="224" y="42"/>
                              </a:lnTo>
                              <a:lnTo>
                                <a:pt x="289" y="83"/>
                              </a:lnTo>
                              <a:lnTo>
                                <a:pt x="321" y="124"/>
                              </a:lnTo>
                              <a:lnTo>
                                <a:pt x="321" y="164"/>
                              </a:lnTo>
                              <a:lnTo>
                                <a:pt x="353" y="205"/>
                              </a:lnTo>
                              <a:lnTo>
                                <a:pt x="385" y="205"/>
                              </a:lnTo>
                              <a:lnTo>
                                <a:pt x="385" y="247"/>
                              </a:lnTo>
                              <a:lnTo>
                                <a:pt x="418" y="247"/>
                              </a:lnTo>
                              <a:lnTo>
                                <a:pt x="449" y="247"/>
                              </a:lnTo>
                              <a:lnTo>
                                <a:pt x="449" y="288"/>
                              </a:lnTo>
                              <a:lnTo>
                                <a:pt x="481" y="288"/>
                              </a:lnTo>
                              <a:lnTo>
                                <a:pt x="449" y="328"/>
                              </a:lnTo>
                              <a:lnTo>
                                <a:pt x="481" y="328"/>
                              </a:lnTo>
                              <a:lnTo>
                                <a:pt x="481" y="369"/>
                              </a:lnTo>
                              <a:lnTo>
                                <a:pt x="481" y="411"/>
                              </a:lnTo>
                              <a:lnTo>
                                <a:pt x="449" y="452"/>
                              </a:lnTo>
                              <a:lnTo>
                                <a:pt x="449" y="492"/>
                              </a:lnTo>
                              <a:lnTo>
                                <a:pt x="449" y="533"/>
                              </a:lnTo>
                              <a:lnTo>
                                <a:pt x="481" y="533"/>
                              </a:lnTo>
                              <a:lnTo>
                                <a:pt x="481" y="574"/>
                              </a:lnTo>
                              <a:lnTo>
                                <a:pt x="514" y="574"/>
                              </a:lnTo>
                              <a:lnTo>
                                <a:pt x="514" y="616"/>
                              </a:lnTo>
                              <a:lnTo>
                                <a:pt x="514" y="655"/>
                              </a:lnTo>
                              <a:lnTo>
                                <a:pt x="514" y="697"/>
                              </a:lnTo>
                              <a:lnTo>
                                <a:pt x="514" y="739"/>
                              </a:lnTo>
                              <a:lnTo>
                                <a:pt x="514" y="779"/>
                              </a:lnTo>
                              <a:lnTo>
                                <a:pt x="514" y="820"/>
                              </a:lnTo>
                              <a:lnTo>
                                <a:pt x="514" y="861"/>
                              </a:lnTo>
                              <a:lnTo>
                                <a:pt x="514" y="902"/>
                              </a:lnTo>
                              <a:lnTo>
                                <a:pt x="481" y="902"/>
                              </a:lnTo>
                              <a:lnTo>
                                <a:pt x="481" y="861"/>
                              </a:lnTo>
                              <a:lnTo>
                                <a:pt x="449" y="861"/>
                              </a:lnTo>
                              <a:lnTo>
                                <a:pt x="385" y="902"/>
                              </a:lnTo>
                              <a:lnTo>
                                <a:pt x="321" y="98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6" name="Freeform 400"/>
                        <p:cNvSpPr>
                          <a:spLocks/>
                        </p:cNvSpPr>
                        <p:nvPr/>
                      </p:nvSpPr>
                      <p:spPr bwMode="auto">
                        <a:xfrm>
                          <a:off x="4918" y="2020"/>
                          <a:ext cx="251" cy="116"/>
                        </a:xfrm>
                        <a:custGeom>
                          <a:avLst/>
                          <a:gdLst/>
                          <a:ahLst/>
                          <a:cxnLst>
                            <a:cxn ang="0">
                              <a:pos x="226" y="410"/>
                            </a:cxn>
                            <a:cxn ang="0">
                              <a:pos x="194" y="410"/>
                            </a:cxn>
                            <a:cxn ang="0">
                              <a:pos x="161" y="452"/>
                            </a:cxn>
                            <a:cxn ang="0">
                              <a:pos x="130" y="452"/>
                            </a:cxn>
                            <a:cxn ang="0">
                              <a:pos x="97" y="452"/>
                            </a:cxn>
                            <a:cxn ang="0">
                              <a:pos x="65" y="452"/>
                            </a:cxn>
                            <a:cxn ang="0">
                              <a:pos x="65" y="410"/>
                            </a:cxn>
                            <a:cxn ang="0">
                              <a:pos x="65" y="370"/>
                            </a:cxn>
                            <a:cxn ang="0">
                              <a:pos x="33" y="370"/>
                            </a:cxn>
                            <a:cxn ang="0">
                              <a:pos x="33" y="328"/>
                            </a:cxn>
                            <a:cxn ang="0">
                              <a:pos x="0" y="286"/>
                            </a:cxn>
                            <a:cxn ang="0">
                              <a:pos x="130" y="205"/>
                            </a:cxn>
                            <a:cxn ang="0">
                              <a:pos x="290" y="124"/>
                            </a:cxn>
                            <a:cxn ang="0">
                              <a:pos x="387" y="83"/>
                            </a:cxn>
                            <a:cxn ang="0">
                              <a:pos x="419" y="42"/>
                            </a:cxn>
                            <a:cxn ang="0">
                              <a:pos x="451" y="42"/>
                            </a:cxn>
                            <a:cxn ang="0">
                              <a:pos x="483" y="42"/>
                            </a:cxn>
                            <a:cxn ang="0">
                              <a:pos x="515" y="42"/>
                            </a:cxn>
                            <a:cxn ang="0">
                              <a:pos x="548" y="0"/>
                            </a:cxn>
                            <a:cxn ang="0">
                              <a:pos x="580" y="83"/>
                            </a:cxn>
                            <a:cxn ang="0">
                              <a:pos x="644" y="124"/>
                            </a:cxn>
                            <a:cxn ang="0">
                              <a:pos x="676" y="166"/>
                            </a:cxn>
                            <a:cxn ang="0">
                              <a:pos x="709" y="247"/>
                            </a:cxn>
                            <a:cxn ang="0">
                              <a:pos x="611" y="247"/>
                            </a:cxn>
                            <a:cxn ang="0">
                              <a:pos x="580" y="286"/>
                            </a:cxn>
                            <a:cxn ang="0">
                              <a:pos x="548" y="286"/>
                            </a:cxn>
                            <a:cxn ang="0">
                              <a:pos x="515" y="328"/>
                            </a:cxn>
                            <a:cxn ang="0">
                              <a:pos x="483" y="328"/>
                            </a:cxn>
                            <a:cxn ang="0">
                              <a:pos x="451" y="370"/>
                            </a:cxn>
                            <a:cxn ang="0">
                              <a:pos x="419" y="370"/>
                            </a:cxn>
                            <a:cxn ang="0">
                              <a:pos x="387" y="410"/>
                            </a:cxn>
                            <a:cxn ang="0">
                              <a:pos x="354" y="410"/>
                            </a:cxn>
                            <a:cxn ang="0">
                              <a:pos x="323" y="410"/>
                            </a:cxn>
                            <a:cxn ang="0">
                              <a:pos x="290" y="370"/>
                            </a:cxn>
                            <a:cxn ang="0">
                              <a:pos x="258" y="410"/>
                            </a:cxn>
                            <a:cxn ang="0">
                              <a:pos x="226" y="410"/>
                            </a:cxn>
                          </a:cxnLst>
                          <a:rect l="0" t="0" r="r" b="b"/>
                          <a:pathLst>
                            <a:path w="709" h="452">
                              <a:moveTo>
                                <a:pt x="226" y="410"/>
                              </a:moveTo>
                              <a:lnTo>
                                <a:pt x="194" y="410"/>
                              </a:lnTo>
                              <a:lnTo>
                                <a:pt x="161" y="452"/>
                              </a:lnTo>
                              <a:lnTo>
                                <a:pt x="130" y="452"/>
                              </a:lnTo>
                              <a:lnTo>
                                <a:pt x="97" y="452"/>
                              </a:lnTo>
                              <a:lnTo>
                                <a:pt x="65" y="452"/>
                              </a:lnTo>
                              <a:lnTo>
                                <a:pt x="65" y="410"/>
                              </a:lnTo>
                              <a:lnTo>
                                <a:pt x="65" y="370"/>
                              </a:lnTo>
                              <a:lnTo>
                                <a:pt x="33" y="370"/>
                              </a:lnTo>
                              <a:lnTo>
                                <a:pt x="33" y="328"/>
                              </a:lnTo>
                              <a:lnTo>
                                <a:pt x="0" y="286"/>
                              </a:lnTo>
                              <a:lnTo>
                                <a:pt x="130" y="205"/>
                              </a:lnTo>
                              <a:lnTo>
                                <a:pt x="290" y="124"/>
                              </a:lnTo>
                              <a:lnTo>
                                <a:pt x="387" y="83"/>
                              </a:lnTo>
                              <a:lnTo>
                                <a:pt x="419" y="42"/>
                              </a:lnTo>
                              <a:lnTo>
                                <a:pt x="451" y="42"/>
                              </a:lnTo>
                              <a:lnTo>
                                <a:pt x="483" y="42"/>
                              </a:lnTo>
                              <a:lnTo>
                                <a:pt x="515" y="42"/>
                              </a:lnTo>
                              <a:lnTo>
                                <a:pt x="548" y="0"/>
                              </a:lnTo>
                              <a:lnTo>
                                <a:pt x="580" y="83"/>
                              </a:lnTo>
                              <a:lnTo>
                                <a:pt x="644" y="124"/>
                              </a:lnTo>
                              <a:lnTo>
                                <a:pt x="676" y="166"/>
                              </a:lnTo>
                              <a:lnTo>
                                <a:pt x="709" y="247"/>
                              </a:lnTo>
                              <a:lnTo>
                                <a:pt x="611" y="247"/>
                              </a:lnTo>
                              <a:lnTo>
                                <a:pt x="580" y="286"/>
                              </a:lnTo>
                              <a:lnTo>
                                <a:pt x="548" y="286"/>
                              </a:lnTo>
                              <a:lnTo>
                                <a:pt x="515" y="328"/>
                              </a:lnTo>
                              <a:lnTo>
                                <a:pt x="483" y="328"/>
                              </a:lnTo>
                              <a:lnTo>
                                <a:pt x="451" y="370"/>
                              </a:lnTo>
                              <a:lnTo>
                                <a:pt x="419" y="370"/>
                              </a:lnTo>
                              <a:lnTo>
                                <a:pt x="387" y="410"/>
                              </a:lnTo>
                              <a:lnTo>
                                <a:pt x="354" y="410"/>
                              </a:lnTo>
                              <a:lnTo>
                                <a:pt x="323" y="410"/>
                              </a:lnTo>
                              <a:lnTo>
                                <a:pt x="290" y="370"/>
                              </a:lnTo>
                              <a:lnTo>
                                <a:pt x="258" y="410"/>
                              </a:lnTo>
                              <a:lnTo>
                                <a:pt x="226" y="41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7" name="Freeform 401"/>
                        <p:cNvSpPr>
                          <a:spLocks/>
                        </p:cNvSpPr>
                        <p:nvPr/>
                      </p:nvSpPr>
                      <p:spPr bwMode="auto">
                        <a:xfrm>
                          <a:off x="4884" y="2126"/>
                          <a:ext cx="217" cy="158"/>
                        </a:xfrm>
                        <a:custGeom>
                          <a:avLst/>
                          <a:gdLst/>
                          <a:ahLst/>
                          <a:cxnLst>
                            <a:cxn ang="0">
                              <a:pos x="611" y="287"/>
                            </a:cxn>
                            <a:cxn ang="0">
                              <a:pos x="579" y="247"/>
                            </a:cxn>
                            <a:cxn ang="0">
                              <a:pos x="547" y="206"/>
                            </a:cxn>
                            <a:cxn ang="0">
                              <a:pos x="515" y="206"/>
                            </a:cxn>
                            <a:cxn ang="0">
                              <a:pos x="483" y="206"/>
                            </a:cxn>
                            <a:cxn ang="0">
                              <a:pos x="450" y="206"/>
                            </a:cxn>
                            <a:cxn ang="0">
                              <a:pos x="386" y="165"/>
                            </a:cxn>
                            <a:cxn ang="0">
                              <a:pos x="386" y="123"/>
                            </a:cxn>
                            <a:cxn ang="0">
                              <a:pos x="354" y="84"/>
                            </a:cxn>
                            <a:cxn ang="0">
                              <a:pos x="322" y="0"/>
                            </a:cxn>
                            <a:cxn ang="0">
                              <a:pos x="290" y="0"/>
                            </a:cxn>
                            <a:cxn ang="0">
                              <a:pos x="257" y="0"/>
                            </a:cxn>
                            <a:cxn ang="0">
                              <a:pos x="257" y="42"/>
                            </a:cxn>
                            <a:cxn ang="0">
                              <a:pos x="226" y="42"/>
                            </a:cxn>
                            <a:cxn ang="0">
                              <a:pos x="193" y="42"/>
                            </a:cxn>
                            <a:cxn ang="0">
                              <a:pos x="162" y="42"/>
                            </a:cxn>
                            <a:cxn ang="0">
                              <a:pos x="129" y="123"/>
                            </a:cxn>
                            <a:cxn ang="0">
                              <a:pos x="65" y="206"/>
                            </a:cxn>
                            <a:cxn ang="0">
                              <a:pos x="32" y="287"/>
                            </a:cxn>
                            <a:cxn ang="0">
                              <a:pos x="0" y="328"/>
                            </a:cxn>
                            <a:cxn ang="0">
                              <a:pos x="0" y="370"/>
                            </a:cxn>
                            <a:cxn ang="0">
                              <a:pos x="0" y="411"/>
                            </a:cxn>
                            <a:cxn ang="0">
                              <a:pos x="0" y="492"/>
                            </a:cxn>
                            <a:cxn ang="0">
                              <a:pos x="32" y="573"/>
                            </a:cxn>
                            <a:cxn ang="0">
                              <a:pos x="32" y="615"/>
                            </a:cxn>
                            <a:cxn ang="0">
                              <a:pos x="226" y="534"/>
                            </a:cxn>
                            <a:cxn ang="0">
                              <a:pos x="386" y="411"/>
                            </a:cxn>
                            <a:cxn ang="0">
                              <a:pos x="419" y="328"/>
                            </a:cxn>
                            <a:cxn ang="0">
                              <a:pos x="483" y="370"/>
                            </a:cxn>
                            <a:cxn ang="0">
                              <a:pos x="611" y="287"/>
                            </a:cxn>
                          </a:cxnLst>
                          <a:rect l="0" t="0" r="r" b="b"/>
                          <a:pathLst>
                            <a:path w="611" h="615">
                              <a:moveTo>
                                <a:pt x="611" y="287"/>
                              </a:moveTo>
                              <a:lnTo>
                                <a:pt x="579" y="247"/>
                              </a:lnTo>
                              <a:lnTo>
                                <a:pt x="547" y="206"/>
                              </a:lnTo>
                              <a:lnTo>
                                <a:pt x="515" y="206"/>
                              </a:lnTo>
                              <a:lnTo>
                                <a:pt x="483" y="206"/>
                              </a:lnTo>
                              <a:lnTo>
                                <a:pt x="450" y="206"/>
                              </a:lnTo>
                              <a:lnTo>
                                <a:pt x="386" y="165"/>
                              </a:lnTo>
                              <a:lnTo>
                                <a:pt x="386" y="123"/>
                              </a:lnTo>
                              <a:lnTo>
                                <a:pt x="354" y="84"/>
                              </a:lnTo>
                              <a:lnTo>
                                <a:pt x="322" y="0"/>
                              </a:lnTo>
                              <a:lnTo>
                                <a:pt x="290" y="0"/>
                              </a:lnTo>
                              <a:lnTo>
                                <a:pt x="257" y="0"/>
                              </a:lnTo>
                              <a:lnTo>
                                <a:pt x="257" y="42"/>
                              </a:lnTo>
                              <a:lnTo>
                                <a:pt x="226" y="42"/>
                              </a:lnTo>
                              <a:lnTo>
                                <a:pt x="193" y="42"/>
                              </a:lnTo>
                              <a:lnTo>
                                <a:pt x="162" y="42"/>
                              </a:lnTo>
                              <a:lnTo>
                                <a:pt x="129" y="123"/>
                              </a:lnTo>
                              <a:lnTo>
                                <a:pt x="65" y="206"/>
                              </a:lnTo>
                              <a:lnTo>
                                <a:pt x="32" y="287"/>
                              </a:lnTo>
                              <a:lnTo>
                                <a:pt x="0" y="328"/>
                              </a:lnTo>
                              <a:lnTo>
                                <a:pt x="0" y="370"/>
                              </a:lnTo>
                              <a:lnTo>
                                <a:pt x="0" y="411"/>
                              </a:lnTo>
                              <a:lnTo>
                                <a:pt x="0" y="492"/>
                              </a:lnTo>
                              <a:lnTo>
                                <a:pt x="32" y="573"/>
                              </a:lnTo>
                              <a:lnTo>
                                <a:pt x="32" y="615"/>
                              </a:lnTo>
                              <a:lnTo>
                                <a:pt x="226" y="534"/>
                              </a:lnTo>
                              <a:lnTo>
                                <a:pt x="386" y="411"/>
                              </a:lnTo>
                              <a:lnTo>
                                <a:pt x="419" y="328"/>
                              </a:lnTo>
                              <a:lnTo>
                                <a:pt x="483" y="370"/>
                              </a:lnTo>
                              <a:lnTo>
                                <a:pt x="611" y="2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8" name="Freeform 402"/>
                        <p:cNvSpPr>
                          <a:spLocks/>
                        </p:cNvSpPr>
                        <p:nvPr/>
                      </p:nvSpPr>
                      <p:spPr bwMode="auto">
                        <a:xfrm>
                          <a:off x="5113" y="1969"/>
                          <a:ext cx="216" cy="305"/>
                        </a:xfrm>
                        <a:custGeom>
                          <a:avLst/>
                          <a:gdLst/>
                          <a:ahLst/>
                          <a:cxnLst>
                            <a:cxn ang="0">
                              <a:pos x="257" y="1105"/>
                            </a:cxn>
                            <a:cxn ang="0">
                              <a:pos x="225" y="983"/>
                            </a:cxn>
                            <a:cxn ang="0">
                              <a:pos x="257" y="900"/>
                            </a:cxn>
                            <a:cxn ang="0">
                              <a:pos x="290" y="859"/>
                            </a:cxn>
                            <a:cxn ang="0">
                              <a:pos x="290" y="778"/>
                            </a:cxn>
                            <a:cxn ang="0">
                              <a:pos x="321" y="697"/>
                            </a:cxn>
                            <a:cxn ang="0">
                              <a:pos x="386" y="655"/>
                            </a:cxn>
                            <a:cxn ang="0">
                              <a:pos x="386" y="613"/>
                            </a:cxn>
                            <a:cxn ang="0">
                              <a:pos x="321" y="573"/>
                            </a:cxn>
                            <a:cxn ang="0">
                              <a:pos x="225" y="491"/>
                            </a:cxn>
                            <a:cxn ang="0">
                              <a:pos x="128" y="369"/>
                            </a:cxn>
                            <a:cxn ang="0">
                              <a:pos x="33" y="286"/>
                            </a:cxn>
                            <a:cxn ang="0">
                              <a:pos x="33" y="205"/>
                            </a:cxn>
                            <a:cxn ang="0">
                              <a:pos x="290" y="122"/>
                            </a:cxn>
                            <a:cxn ang="0">
                              <a:pos x="321" y="81"/>
                            </a:cxn>
                            <a:cxn ang="0">
                              <a:pos x="386" y="81"/>
                            </a:cxn>
                            <a:cxn ang="0">
                              <a:pos x="451" y="81"/>
                            </a:cxn>
                            <a:cxn ang="0">
                              <a:pos x="515" y="81"/>
                            </a:cxn>
                            <a:cxn ang="0">
                              <a:pos x="547" y="41"/>
                            </a:cxn>
                            <a:cxn ang="0">
                              <a:pos x="547" y="122"/>
                            </a:cxn>
                            <a:cxn ang="0">
                              <a:pos x="579" y="205"/>
                            </a:cxn>
                            <a:cxn ang="0">
                              <a:pos x="579" y="327"/>
                            </a:cxn>
                            <a:cxn ang="0">
                              <a:pos x="547" y="450"/>
                            </a:cxn>
                            <a:cxn ang="0">
                              <a:pos x="547" y="532"/>
                            </a:cxn>
                            <a:cxn ang="0">
                              <a:pos x="579" y="613"/>
                            </a:cxn>
                            <a:cxn ang="0">
                              <a:pos x="579" y="778"/>
                            </a:cxn>
                            <a:cxn ang="0">
                              <a:pos x="611" y="859"/>
                            </a:cxn>
                            <a:cxn ang="0">
                              <a:pos x="611" y="941"/>
                            </a:cxn>
                            <a:cxn ang="0">
                              <a:pos x="611" y="1024"/>
                            </a:cxn>
                            <a:cxn ang="0">
                              <a:pos x="547" y="1024"/>
                            </a:cxn>
                            <a:cxn ang="0">
                              <a:pos x="482" y="1024"/>
                            </a:cxn>
                            <a:cxn ang="0">
                              <a:pos x="418" y="983"/>
                            </a:cxn>
                            <a:cxn ang="0">
                              <a:pos x="386" y="1024"/>
                            </a:cxn>
                            <a:cxn ang="0">
                              <a:pos x="354" y="1064"/>
                            </a:cxn>
                            <a:cxn ang="0">
                              <a:pos x="321" y="1105"/>
                            </a:cxn>
                            <a:cxn ang="0">
                              <a:pos x="321" y="1186"/>
                            </a:cxn>
                          </a:cxnLst>
                          <a:rect l="0" t="0" r="r" b="b"/>
                          <a:pathLst>
                            <a:path w="611" h="1186">
                              <a:moveTo>
                                <a:pt x="290" y="1147"/>
                              </a:moveTo>
                              <a:lnTo>
                                <a:pt x="257" y="1105"/>
                              </a:lnTo>
                              <a:lnTo>
                                <a:pt x="225" y="1024"/>
                              </a:lnTo>
                              <a:lnTo>
                                <a:pt x="225" y="983"/>
                              </a:lnTo>
                              <a:lnTo>
                                <a:pt x="225" y="941"/>
                              </a:lnTo>
                              <a:lnTo>
                                <a:pt x="257" y="900"/>
                              </a:lnTo>
                              <a:lnTo>
                                <a:pt x="257" y="859"/>
                              </a:lnTo>
                              <a:lnTo>
                                <a:pt x="290" y="859"/>
                              </a:lnTo>
                              <a:lnTo>
                                <a:pt x="290" y="819"/>
                              </a:lnTo>
                              <a:lnTo>
                                <a:pt x="290" y="778"/>
                              </a:lnTo>
                              <a:lnTo>
                                <a:pt x="321" y="736"/>
                              </a:lnTo>
                              <a:lnTo>
                                <a:pt x="321" y="697"/>
                              </a:lnTo>
                              <a:lnTo>
                                <a:pt x="386" y="697"/>
                              </a:lnTo>
                              <a:lnTo>
                                <a:pt x="386" y="655"/>
                              </a:lnTo>
                              <a:lnTo>
                                <a:pt x="418" y="613"/>
                              </a:lnTo>
                              <a:lnTo>
                                <a:pt x="386" y="613"/>
                              </a:lnTo>
                              <a:lnTo>
                                <a:pt x="386" y="573"/>
                              </a:lnTo>
                              <a:lnTo>
                                <a:pt x="321" y="573"/>
                              </a:lnTo>
                              <a:lnTo>
                                <a:pt x="257" y="491"/>
                              </a:lnTo>
                              <a:lnTo>
                                <a:pt x="225" y="491"/>
                              </a:lnTo>
                              <a:lnTo>
                                <a:pt x="161" y="450"/>
                              </a:lnTo>
                              <a:lnTo>
                                <a:pt x="128" y="369"/>
                              </a:lnTo>
                              <a:lnTo>
                                <a:pt x="96" y="327"/>
                              </a:lnTo>
                              <a:lnTo>
                                <a:pt x="33" y="286"/>
                              </a:lnTo>
                              <a:lnTo>
                                <a:pt x="0" y="205"/>
                              </a:lnTo>
                              <a:lnTo>
                                <a:pt x="33" y="205"/>
                              </a:lnTo>
                              <a:lnTo>
                                <a:pt x="128" y="205"/>
                              </a:lnTo>
                              <a:lnTo>
                                <a:pt x="290" y="122"/>
                              </a:lnTo>
                              <a:lnTo>
                                <a:pt x="290" y="81"/>
                              </a:lnTo>
                              <a:lnTo>
                                <a:pt x="321" y="81"/>
                              </a:lnTo>
                              <a:lnTo>
                                <a:pt x="354" y="81"/>
                              </a:lnTo>
                              <a:lnTo>
                                <a:pt x="386" y="81"/>
                              </a:lnTo>
                              <a:lnTo>
                                <a:pt x="418" y="81"/>
                              </a:lnTo>
                              <a:lnTo>
                                <a:pt x="451" y="81"/>
                              </a:lnTo>
                              <a:lnTo>
                                <a:pt x="482" y="81"/>
                              </a:lnTo>
                              <a:lnTo>
                                <a:pt x="515" y="81"/>
                              </a:lnTo>
                              <a:lnTo>
                                <a:pt x="547" y="0"/>
                              </a:lnTo>
                              <a:lnTo>
                                <a:pt x="547" y="41"/>
                              </a:lnTo>
                              <a:lnTo>
                                <a:pt x="547" y="81"/>
                              </a:lnTo>
                              <a:lnTo>
                                <a:pt x="547" y="122"/>
                              </a:lnTo>
                              <a:lnTo>
                                <a:pt x="547" y="163"/>
                              </a:lnTo>
                              <a:lnTo>
                                <a:pt x="579" y="205"/>
                              </a:lnTo>
                              <a:lnTo>
                                <a:pt x="579" y="286"/>
                              </a:lnTo>
                              <a:lnTo>
                                <a:pt x="579" y="327"/>
                              </a:lnTo>
                              <a:lnTo>
                                <a:pt x="579" y="408"/>
                              </a:lnTo>
                              <a:lnTo>
                                <a:pt x="547" y="450"/>
                              </a:lnTo>
                              <a:lnTo>
                                <a:pt x="579" y="491"/>
                              </a:lnTo>
                              <a:lnTo>
                                <a:pt x="547" y="532"/>
                              </a:lnTo>
                              <a:lnTo>
                                <a:pt x="579" y="573"/>
                              </a:lnTo>
                              <a:lnTo>
                                <a:pt x="579" y="613"/>
                              </a:lnTo>
                              <a:lnTo>
                                <a:pt x="579" y="697"/>
                              </a:lnTo>
                              <a:lnTo>
                                <a:pt x="579" y="778"/>
                              </a:lnTo>
                              <a:lnTo>
                                <a:pt x="579" y="819"/>
                              </a:lnTo>
                              <a:lnTo>
                                <a:pt x="611" y="859"/>
                              </a:lnTo>
                              <a:lnTo>
                                <a:pt x="611" y="900"/>
                              </a:lnTo>
                              <a:lnTo>
                                <a:pt x="611" y="941"/>
                              </a:lnTo>
                              <a:lnTo>
                                <a:pt x="611" y="983"/>
                              </a:lnTo>
                              <a:lnTo>
                                <a:pt x="611" y="1024"/>
                              </a:lnTo>
                              <a:lnTo>
                                <a:pt x="579" y="1024"/>
                              </a:lnTo>
                              <a:lnTo>
                                <a:pt x="547" y="1024"/>
                              </a:lnTo>
                              <a:lnTo>
                                <a:pt x="515" y="1024"/>
                              </a:lnTo>
                              <a:lnTo>
                                <a:pt x="482" y="1024"/>
                              </a:lnTo>
                              <a:lnTo>
                                <a:pt x="451" y="1024"/>
                              </a:lnTo>
                              <a:lnTo>
                                <a:pt x="418" y="983"/>
                              </a:lnTo>
                              <a:lnTo>
                                <a:pt x="386" y="983"/>
                              </a:lnTo>
                              <a:lnTo>
                                <a:pt x="386" y="1024"/>
                              </a:lnTo>
                              <a:lnTo>
                                <a:pt x="354" y="1024"/>
                              </a:lnTo>
                              <a:lnTo>
                                <a:pt x="354" y="1064"/>
                              </a:lnTo>
                              <a:lnTo>
                                <a:pt x="354" y="1105"/>
                              </a:lnTo>
                              <a:lnTo>
                                <a:pt x="321" y="1105"/>
                              </a:lnTo>
                              <a:lnTo>
                                <a:pt x="321" y="1147"/>
                              </a:lnTo>
                              <a:lnTo>
                                <a:pt x="321" y="1186"/>
                              </a:lnTo>
                              <a:lnTo>
                                <a:pt x="290" y="114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69" name="Freeform 403"/>
                        <p:cNvSpPr>
                          <a:spLocks/>
                        </p:cNvSpPr>
                        <p:nvPr/>
                      </p:nvSpPr>
                      <p:spPr bwMode="auto">
                        <a:xfrm>
                          <a:off x="4759" y="2442"/>
                          <a:ext cx="149" cy="147"/>
                        </a:xfrm>
                        <a:custGeom>
                          <a:avLst/>
                          <a:gdLst/>
                          <a:ahLst/>
                          <a:cxnLst>
                            <a:cxn ang="0">
                              <a:pos x="354" y="573"/>
                            </a:cxn>
                            <a:cxn ang="0">
                              <a:pos x="322" y="573"/>
                            </a:cxn>
                            <a:cxn ang="0">
                              <a:pos x="322" y="532"/>
                            </a:cxn>
                            <a:cxn ang="0">
                              <a:pos x="322" y="492"/>
                            </a:cxn>
                            <a:cxn ang="0">
                              <a:pos x="289" y="492"/>
                            </a:cxn>
                            <a:cxn ang="0">
                              <a:pos x="258" y="492"/>
                            </a:cxn>
                            <a:cxn ang="0">
                              <a:pos x="226" y="492"/>
                            </a:cxn>
                            <a:cxn ang="0">
                              <a:pos x="193" y="492"/>
                            </a:cxn>
                            <a:cxn ang="0">
                              <a:pos x="193" y="450"/>
                            </a:cxn>
                            <a:cxn ang="0">
                              <a:pos x="161" y="450"/>
                            </a:cxn>
                            <a:cxn ang="0">
                              <a:pos x="129" y="450"/>
                            </a:cxn>
                            <a:cxn ang="0">
                              <a:pos x="97" y="450"/>
                            </a:cxn>
                            <a:cxn ang="0">
                              <a:pos x="65" y="409"/>
                            </a:cxn>
                            <a:cxn ang="0">
                              <a:pos x="65" y="369"/>
                            </a:cxn>
                            <a:cxn ang="0">
                              <a:pos x="32" y="328"/>
                            </a:cxn>
                            <a:cxn ang="0">
                              <a:pos x="32" y="287"/>
                            </a:cxn>
                            <a:cxn ang="0">
                              <a:pos x="32" y="205"/>
                            </a:cxn>
                            <a:cxn ang="0">
                              <a:pos x="0" y="81"/>
                            </a:cxn>
                            <a:cxn ang="0">
                              <a:pos x="32" y="42"/>
                            </a:cxn>
                            <a:cxn ang="0">
                              <a:pos x="65" y="0"/>
                            </a:cxn>
                            <a:cxn ang="0">
                              <a:pos x="161" y="81"/>
                            </a:cxn>
                            <a:cxn ang="0">
                              <a:pos x="226" y="164"/>
                            </a:cxn>
                            <a:cxn ang="0">
                              <a:pos x="289" y="287"/>
                            </a:cxn>
                            <a:cxn ang="0">
                              <a:pos x="354" y="369"/>
                            </a:cxn>
                            <a:cxn ang="0">
                              <a:pos x="386" y="409"/>
                            </a:cxn>
                            <a:cxn ang="0">
                              <a:pos x="419" y="409"/>
                            </a:cxn>
                            <a:cxn ang="0">
                              <a:pos x="386" y="492"/>
                            </a:cxn>
                            <a:cxn ang="0">
                              <a:pos x="386" y="532"/>
                            </a:cxn>
                            <a:cxn ang="0">
                              <a:pos x="354" y="532"/>
                            </a:cxn>
                            <a:cxn ang="0">
                              <a:pos x="354" y="573"/>
                            </a:cxn>
                          </a:cxnLst>
                          <a:rect l="0" t="0" r="r" b="b"/>
                          <a:pathLst>
                            <a:path w="419" h="573">
                              <a:moveTo>
                                <a:pt x="354" y="573"/>
                              </a:moveTo>
                              <a:lnTo>
                                <a:pt x="322" y="573"/>
                              </a:lnTo>
                              <a:lnTo>
                                <a:pt x="322" y="532"/>
                              </a:lnTo>
                              <a:lnTo>
                                <a:pt x="322" y="492"/>
                              </a:lnTo>
                              <a:lnTo>
                                <a:pt x="289" y="492"/>
                              </a:lnTo>
                              <a:lnTo>
                                <a:pt x="258" y="492"/>
                              </a:lnTo>
                              <a:lnTo>
                                <a:pt x="226" y="492"/>
                              </a:lnTo>
                              <a:lnTo>
                                <a:pt x="193" y="492"/>
                              </a:lnTo>
                              <a:lnTo>
                                <a:pt x="193" y="450"/>
                              </a:lnTo>
                              <a:lnTo>
                                <a:pt x="161" y="450"/>
                              </a:lnTo>
                              <a:lnTo>
                                <a:pt x="129" y="450"/>
                              </a:lnTo>
                              <a:lnTo>
                                <a:pt x="97" y="450"/>
                              </a:lnTo>
                              <a:lnTo>
                                <a:pt x="65" y="409"/>
                              </a:lnTo>
                              <a:lnTo>
                                <a:pt x="65" y="369"/>
                              </a:lnTo>
                              <a:lnTo>
                                <a:pt x="32" y="328"/>
                              </a:lnTo>
                              <a:lnTo>
                                <a:pt x="32" y="287"/>
                              </a:lnTo>
                              <a:lnTo>
                                <a:pt x="32" y="205"/>
                              </a:lnTo>
                              <a:lnTo>
                                <a:pt x="0" y="81"/>
                              </a:lnTo>
                              <a:lnTo>
                                <a:pt x="32" y="42"/>
                              </a:lnTo>
                              <a:lnTo>
                                <a:pt x="65" y="0"/>
                              </a:lnTo>
                              <a:lnTo>
                                <a:pt x="161" y="81"/>
                              </a:lnTo>
                              <a:lnTo>
                                <a:pt x="226" y="164"/>
                              </a:lnTo>
                              <a:lnTo>
                                <a:pt x="289" y="287"/>
                              </a:lnTo>
                              <a:lnTo>
                                <a:pt x="354" y="369"/>
                              </a:lnTo>
                              <a:lnTo>
                                <a:pt x="386" y="409"/>
                              </a:lnTo>
                              <a:lnTo>
                                <a:pt x="419" y="409"/>
                              </a:lnTo>
                              <a:lnTo>
                                <a:pt x="386" y="492"/>
                              </a:lnTo>
                              <a:lnTo>
                                <a:pt x="386" y="532"/>
                              </a:lnTo>
                              <a:lnTo>
                                <a:pt x="354" y="532"/>
                              </a:lnTo>
                              <a:lnTo>
                                <a:pt x="354" y="573"/>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70" name="Freeform 404"/>
                        <p:cNvSpPr>
                          <a:spLocks/>
                        </p:cNvSpPr>
                        <p:nvPr/>
                      </p:nvSpPr>
                      <p:spPr bwMode="auto">
                        <a:xfrm>
                          <a:off x="5091" y="2253"/>
                          <a:ext cx="137" cy="242"/>
                        </a:xfrm>
                        <a:custGeom>
                          <a:avLst/>
                          <a:gdLst/>
                          <a:ahLst/>
                          <a:cxnLst>
                            <a:cxn ang="0">
                              <a:pos x="65" y="614"/>
                            </a:cxn>
                            <a:cxn ang="0">
                              <a:pos x="98" y="575"/>
                            </a:cxn>
                            <a:cxn ang="0">
                              <a:pos x="128" y="533"/>
                            </a:cxn>
                            <a:cxn ang="0">
                              <a:pos x="161" y="491"/>
                            </a:cxn>
                            <a:cxn ang="0">
                              <a:pos x="161" y="451"/>
                            </a:cxn>
                            <a:cxn ang="0">
                              <a:pos x="161" y="410"/>
                            </a:cxn>
                            <a:cxn ang="0">
                              <a:pos x="193" y="410"/>
                            </a:cxn>
                            <a:cxn ang="0">
                              <a:pos x="193" y="370"/>
                            </a:cxn>
                            <a:cxn ang="0">
                              <a:pos x="193" y="328"/>
                            </a:cxn>
                            <a:cxn ang="0">
                              <a:pos x="193" y="286"/>
                            </a:cxn>
                            <a:cxn ang="0">
                              <a:pos x="193" y="247"/>
                            </a:cxn>
                            <a:cxn ang="0">
                              <a:pos x="193" y="205"/>
                            </a:cxn>
                            <a:cxn ang="0">
                              <a:pos x="226" y="205"/>
                            </a:cxn>
                            <a:cxn ang="0">
                              <a:pos x="226" y="164"/>
                            </a:cxn>
                            <a:cxn ang="0">
                              <a:pos x="226" y="123"/>
                            </a:cxn>
                            <a:cxn ang="0">
                              <a:pos x="226" y="83"/>
                            </a:cxn>
                            <a:cxn ang="0">
                              <a:pos x="226" y="0"/>
                            </a:cxn>
                            <a:cxn ang="0">
                              <a:pos x="259" y="0"/>
                            </a:cxn>
                            <a:cxn ang="0">
                              <a:pos x="259" y="42"/>
                            </a:cxn>
                            <a:cxn ang="0">
                              <a:pos x="289" y="42"/>
                            </a:cxn>
                            <a:cxn ang="0">
                              <a:pos x="289" y="0"/>
                            </a:cxn>
                            <a:cxn ang="0">
                              <a:pos x="322" y="42"/>
                            </a:cxn>
                            <a:cxn ang="0">
                              <a:pos x="355" y="42"/>
                            </a:cxn>
                            <a:cxn ang="0">
                              <a:pos x="387" y="83"/>
                            </a:cxn>
                            <a:cxn ang="0">
                              <a:pos x="322" y="83"/>
                            </a:cxn>
                            <a:cxn ang="0">
                              <a:pos x="289" y="123"/>
                            </a:cxn>
                            <a:cxn ang="0">
                              <a:pos x="289" y="164"/>
                            </a:cxn>
                            <a:cxn ang="0">
                              <a:pos x="289" y="205"/>
                            </a:cxn>
                            <a:cxn ang="0">
                              <a:pos x="289" y="247"/>
                            </a:cxn>
                            <a:cxn ang="0">
                              <a:pos x="289" y="286"/>
                            </a:cxn>
                            <a:cxn ang="0">
                              <a:pos x="289" y="328"/>
                            </a:cxn>
                            <a:cxn ang="0">
                              <a:pos x="289" y="410"/>
                            </a:cxn>
                            <a:cxn ang="0">
                              <a:pos x="289" y="451"/>
                            </a:cxn>
                            <a:cxn ang="0">
                              <a:pos x="259" y="491"/>
                            </a:cxn>
                            <a:cxn ang="0">
                              <a:pos x="259" y="533"/>
                            </a:cxn>
                            <a:cxn ang="0">
                              <a:pos x="226" y="614"/>
                            </a:cxn>
                            <a:cxn ang="0">
                              <a:pos x="226" y="697"/>
                            </a:cxn>
                            <a:cxn ang="0">
                              <a:pos x="226" y="737"/>
                            </a:cxn>
                            <a:cxn ang="0">
                              <a:pos x="226" y="779"/>
                            </a:cxn>
                            <a:cxn ang="0">
                              <a:pos x="259" y="819"/>
                            </a:cxn>
                            <a:cxn ang="0">
                              <a:pos x="289" y="819"/>
                            </a:cxn>
                            <a:cxn ang="0">
                              <a:pos x="289" y="861"/>
                            </a:cxn>
                            <a:cxn ang="0">
                              <a:pos x="322" y="861"/>
                            </a:cxn>
                            <a:cxn ang="0">
                              <a:pos x="355" y="861"/>
                            </a:cxn>
                            <a:cxn ang="0">
                              <a:pos x="322" y="902"/>
                            </a:cxn>
                            <a:cxn ang="0">
                              <a:pos x="289" y="902"/>
                            </a:cxn>
                            <a:cxn ang="0">
                              <a:pos x="259" y="902"/>
                            </a:cxn>
                            <a:cxn ang="0">
                              <a:pos x="226" y="942"/>
                            </a:cxn>
                            <a:cxn ang="0">
                              <a:pos x="193" y="942"/>
                            </a:cxn>
                            <a:cxn ang="0">
                              <a:pos x="161" y="942"/>
                            </a:cxn>
                            <a:cxn ang="0">
                              <a:pos x="128" y="942"/>
                            </a:cxn>
                            <a:cxn ang="0">
                              <a:pos x="128" y="902"/>
                            </a:cxn>
                            <a:cxn ang="0">
                              <a:pos x="98" y="861"/>
                            </a:cxn>
                            <a:cxn ang="0">
                              <a:pos x="65" y="861"/>
                            </a:cxn>
                            <a:cxn ang="0">
                              <a:pos x="32" y="861"/>
                            </a:cxn>
                            <a:cxn ang="0">
                              <a:pos x="0" y="902"/>
                            </a:cxn>
                            <a:cxn ang="0">
                              <a:pos x="0" y="861"/>
                            </a:cxn>
                            <a:cxn ang="0">
                              <a:pos x="32" y="779"/>
                            </a:cxn>
                            <a:cxn ang="0">
                              <a:pos x="32" y="737"/>
                            </a:cxn>
                            <a:cxn ang="0">
                              <a:pos x="32" y="697"/>
                            </a:cxn>
                            <a:cxn ang="0">
                              <a:pos x="65" y="656"/>
                            </a:cxn>
                            <a:cxn ang="0">
                              <a:pos x="65" y="614"/>
                            </a:cxn>
                          </a:cxnLst>
                          <a:rect l="0" t="0" r="r" b="b"/>
                          <a:pathLst>
                            <a:path w="387" h="942">
                              <a:moveTo>
                                <a:pt x="65" y="614"/>
                              </a:moveTo>
                              <a:lnTo>
                                <a:pt x="98" y="575"/>
                              </a:lnTo>
                              <a:lnTo>
                                <a:pt x="128" y="533"/>
                              </a:lnTo>
                              <a:lnTo>
                                <a:pt x="161" y="491"/>
                              </a:lnTo>
                              <a:lnTo>
                                <a:pt x="161" y="451"/>
                              </a:lnTo>
                              <a:lnTo>
                                <a:pt x="161" y="410"/>
                              </a:lnTo>
                              <a:lnTo>
                                <a:pt x="193" y="410"/>
                              </a:lnTo>
                              <a:lnTo>
                                <a:pt x="193" y="370"/>
                              </a:lnTo>
                              <a:lnTo>
                                <a:pt x="193" y="328"/>
                              </a:lnTo>
                              <a:lnTo>
                                <a:pt x="193" y="286"/>
                              </a:lnTo>
                              <a:lnTo>
                                <a:pt x="193" y="247"/>
                              </a:lnTo>
                              <a:lnTo>
                                <a:pt x="193" y="205"/>
                              </a:lnTo>
                              <a:lnTo>
                                <a:pt x="226" y="205"/>
                              </a:lnTo>
                              <a:lnTo>
                                <a:pt x="226" y="164"/>
                              </a:lnTo>
                              <a:lnTo>
                                <a:pt x="226" y="123"/>
                              </a:lnTo>
                              <a:lnTo>
                                <a:pt x="226" y="83"/>
                              </a:lnTo>
                              <a:lnTo>
                                <a:pt x="226" y="0"/>
                              </a:lnTo>
                              <a:lnTo>
                                <a:pt x="259" y="0"/>
                              </a:lnTo>
                              <a:lnTo>
                                <a:pt x="259" y="42"/>
                              </a:lnTo>
                              <a:lnTo>
                                <a:pt x="289" y="42"/>
                              </a:lnTo>
                              <a:lnTo>
                                <a:pt x="289" y="0"/>
                              </a:lnTo>
                              <a:lnTo>
                                <a:pt x="322" y="42"/>
                              </a:lnTo>
                              <a:lnTo>
                                <a:pt x="355" y="42"/>
                              </a:lnTo>
                              <a:lnTo>
                                <a:pt x="387" y="83"/>
                              </a:lnTo>
                              <a:lnTo>
                                <a:pt x="322" y="83"/>
                              </a:lnTo>
                              <a:lnTo>
                                <a:pt x="289" y="123"/>
                              </a:lnTo>
                              <a:lnTo>
                                <a:pt x="289" y="164"/>
                              </a:lnTo>
                              <a:lnTo>
                                <a:pt x="289" y="205"/>
                              </a:lnTo>
                              <a:lnTo>
                                <a:pt x="289" y="247"/>
                              </a:lnTo>
                              <a:lnTo>
                                <a:pt x="289" y="286"/>
                              </a:lnTo>
                              <a:lnTo>
                                <a:pt x="289" y="328"/>
                              </a:lnTo>
                              <a:lnTo>
                                <a:pt x="289" y="410"/>
                              </a:lnTo>
                              <a:lnTo>
                                <a:pt x="289" y="451"/>
                              </a:lnTo>
                              <a:lnTo>
                                <a:pt x="259" y="491"/>
                              </a:lnTo>
                              <a:lnTo>
                                <a:pt x="259" y="533"/>
                              </a:lnTo>
                              <a:lnTo>
                                <a:pt x="226" y="614"/>
                              </a:lnTo>
                              <a:lnTo>
                                <a:pt x="226" y="697"/>
                              </a:lnTo>
                              <a:lnTo>
                                <a:pt x="226" y="737"/>
                              </a:lnTo>
                              <a:lnTo>
                                <a:pt x="226" y="779"/>
                              </a:lnTo>
                              <a:lnTo>
                                <a:pt x="259" y="819"/>
                              </a:lnTo>
                              <a:lnTo>
                                <a:pt x="289" y="819"/>
                              </a:lnTo>
                              <a:lnTo>
                                <a:pt x="289" y="861"/>
                              </a:lnTo>
                              <a:lnTo>
                                <a:pt x="322" y="861"/>
                              </a:lnTo>
                              <a:lnTo>
                                <a:pt x="355" y="861"/>
                              </a:lnTo>
                              <a:lnTo>
                                <a:pt x="322" y="902"/>
                              </a:lnTo>
                              <a:lnTo>
                                <a:pt x="289" y="902"/>
                              </a:lnTo>
                              <a:lnTo>
                                <a:pt x="259" y="902"/>
                              </a:lnTo>
                              <a:lnTo>
                                <a:pt x="226" y="942"/>
                              </a:lnTo>
                              <a:lnTo>
                                <a:pt x="193" y="942"/>
                              </a:lnTo>
                              <a:lnTo>
                                <a:pt x="161" y="942"/>
                              </a:lnTo>
                              <a:lnTo>
                                <a:pt x="128" y="942"/>
                              </a:lnTo>
                              <a:lnTo>
                                <a:pt x="128" y="902"/>
                              </a:lnTo>
                              <a:lnTo>
                                <a:pt x="98" y="861"/>
                              </a:lnTo>
                              <a:lnTo>
                                <a:pt x="65" y="861"/>
                              </a:lnTo>
                              <a:lnTo>
                                <a:pt x="32" y="861"/>
                              </a:lnTo>
                              <a:lnTo>
                                <a:pt x="0" y="902"/>
                              </a:lnTo>
                              <a:lnTo>
                                <a:pt x="0" y="861"/>
                              </a:lnTo>
                              <a:lnTo>
                                <a:pt x="32" y="779"/>
                              </a:lnTo>
                              <a:lnTo>
                                <a:pt x="32" y="737"/>
                              </a:lnTo>
                              <a:lnTo>
                                <a:pt x="32" y="697"/>
                              </a:lnTo>
                              <a:lnTo>
                                <a:pt x="65" y="656"/>
                              </a:lnTo>
                              <a:lnTo>
                                <a:pt x="65" y="61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1" name="Freeform 405"/>
                        <p:cNvSpPr>
                          <a:spLocks/>
                        </p:cNvSpPr>
                        <p:nvPr/>
                      </p:nvSpPr>
                      <p:spPr bwMode="auto">
                        <a:xfrm>
                          <a:off x="4782" y="2273"/>
                          <a:ext cx="251" cy="126"/>
                        </a:xfrm>
                        <a:custGeom>
                          <a:avLst/>
                          <a:gdLst/>
                          <a:ahLst/>
                          <a:cxnLst>
                            <a:cxn ang="0">
                              <a:pos x="709" y="82"/>
                            </a:cxn>
                            <a:cxn ang="0">
                              <a:pos x="676" y="166"/>
                            </a:cxn>
                            <a:cxn ang="0">
                              <a:pos x="676" y="205"/>
                            </a:cxn>
                            <a:cxn ang="0">
                              <a:pos x="643" y="247"/>
                            </a:cxn>
                            <a:cxn ang="0">
                              <a:pos x="643" y="328"/>
                            </a:cxn>
                            <a:cxn ang="0">
                              <a:pos x="611" y="370"/>
                            </a:cxn>
                            <a:cxn ang="0">
                              <a:pos x="579" y="410"/>
                            </a:cxn>
                            <a:cxn ang="0">
                              <a:pos x="547" y="370"/>
                            </a:cxn>
                            <a:cxn ang="0">
                              <a:pos x="515" y="370"/>
                            </a:cxn>
                            <a:cxn ang="0">
                              <a:pos x="482" y="370"/>
                            </a:cxn>
                            <a:cxn ang="0">
                              <a:pos x="451" y="370"/>
                            </a:cxn>
                            <a:cxn ang="0">
                              <a:pos x="386" y="370"/>
                            </a:cxn>
                            <a:cxn ang="0">
                              <a:pos x="386" y="410"/>
                            </a:cxn>
                            <a:cxn ang="0">
                              <a:pos x="354" y="410"/>
                            </a:cxn>
                            <a:cxn ang="0">
                              <a:pos x="321" y="410"/>
                            </a:cxn>
                            <a:cxn ang="0">
                              <a:pos x="321" y="452"/>
                            </a:cxn>
                            <a:cxn ang="0">
                              <a:pos x="289" y="452"/>
                            </a:cxn>
                            <a:cxn ang="0">
                              <a:pos x="258" y="452"/>
                            </a:cxn>
                            <a:cxn ang="0">
                              <a:pos x="225" y="452"/>
                            </a:cxn>
                            <a:cxn ang="0">
                              <a:pos x="225" y="493"/>
                            </a:cxn>
                            <a:cxn ang="0">
                              <a:pos x="193" y="493"/>
                            </a:cxn>
                            <a:cxn ang="0">
                              <a:pos x="161" y="452"/>
                            </a:cxn>
                            <a:cxn ang="0">
                              <a:pos x="129" y="452"/>
                            </a:cxn>
                            <a:cxn ang="0">
                              <a:pos x="129" y="493"/>
                            </a:cxn>
                            <a:cxn ang="0">
                              <a:pos x="97" y="493"/>
                            </a:cxn>
                            <a:cxn ang="0">
                              <a:pos x="64" y="493"/>
                            </a:cxn>
                            <a:cxn ang="0">
                              <a:pos x="64" y="452"/>
                            </a:cxn>
                            <a:cxn ang="0">
                              <a:pos x="64" y="370"/>
                            </a:cxn>
                            <a:cxn ang="0">
                              <a:pos x="64" y="328"/>
                            </a:cxn>
                            <a:cxn ang="0">
                              <a:pos x="97" y="328"/>
                            </a:cxn>
                            <a:cxn ang="0">
                              <a:pos x="97" y="288"/>
                            </a:cxn>
                            <a:cxn ang="0">
                              <a:pos x="64" y="247"/>
                            </a:cxn>
                            <a:cxn ang="0">
                              <a:pos x="64" y="205"/>
                            </a:cxn>
                            <a:cxn ang="0">
                              <a:pos x="64" y="166"/>
                            </a:cxn>
                            <a:cxn ang="0">
                              <a:pos x="32" y="124"/>
                            </a:cxn>
                            <a:cxn ang="0">
                              <a:pos x="32" y="82"/>
                            </a:cxn>
                            <a:cxn ang="0">
                              <a:pos x="0" y="0"/>
                            </a:cxn>
                            <a:cxn ang="0">
                              <a:pos x="32" y="0"/>
                            </a:cxn>
                            <a:cxn ang="0">
                              <a:pos x="64" y="0"/>
                            </a:cxn>
                            <a:cxn ang="0">
                              <a:pos x="97" y="42"/>
                            </a:cxn>
                            <a:cxn ang="0">
                              <a:pos x="129" y="42"/>
                            </a:cxn>
                            <a:cxn ang="0">
                              <a:pos x="193" y="0"/>
                            </a:cxn>
                            <a:cxn ang="0">
                              <a:pos x="225" y="0"/>
                            </a:cxn>
                            <a:cxn ang="0">
                              <a:pos x="258" y="0"/>
                            </a:cxn>
                            <a:cxn ang="0">
                              <a:pos x="258" y="42"/>
                            </a:cxn>
                            <a:cxn ang="0">
                              <a:pos x="289" y="42"/>
                            </a:cxn>
                            <a:cxn ang="0">
                              <a:pos x="321" y="42"/>
                            </a:cxn>
                            <a:cxn ang="0">
                              <a:pos x="354" y="42"/>
                            </a:cxn>
                            <a:cxn ang="0">
                              <a:pos x="386" y="42"/>
                            </a:cxn>
                            <a:cxn ang="0">
                              <a:pos x="419" y="42"/>
                            </a:cxn>
                            <a:cxn ang="0">
                              <a:pos x="451" y="42"/>
                            </a:cxn>
                            <a:cxn ang="0">
                              <a:pos x="482" y="42"/>
                            </a:cxn>
                            <a:cxn ang="0">
                              <a:pos x="579" y="42"/>
                            </a:cxn>
                            <a:cxn ang="0">
                              <a:pos x="611" y="42"/>
                            </a:cxn>
                            <a:cxn ang="0">
                              <a:pos x="676" y="82"/>
                            </a:cxn>
                            <a:cxn ang="0">
                              <a:pos x="709" y="82"/>
                            </a:cxn>
                          </a:cxnLst>
                          <a:rect l="0" t="0" r="r" b="b"/>
                          <a:pathLst>
                            <a:path w="709" h="493">
                              <a:moveTo>
                                <a:pt x="709" y="82"/>
                              </a:moveTo>
                              <a:lnTo>
                                <a:pt x="676" y="166"/>
                              </a:lnTo>
                              <a:lnTo>
                                <a:pt x="676" y="205"/>
                              </a:lnTo>
                              <a:lnTo>
                                <a:pt x="643" y="247"/>
                              </a:lnTo>
                              <a:lnTo>
                                <a:pt x="643" y="328"/>
                              </a:lnTo>
                              <a:lnTo>
                                <a:pt x="611" y="370"/>
                              </a:lnTo>
                              <a:lnTo>
                                <a:pt x="579" y="410"/>
                              </a:lnTo>
                              <a:lnTo>
                                <a:pt x="547" y="370"/>
                              </a:lnTo>
                              <a:lnTo>
                                <a:pt x="515" y="370"/>
                              </a:lnTo>
                              <a:lnTo>
                                <a:pt x="482" y="370"/>
                              </a:lnTo>
                              <a:lnTo>
                                <a:pt x="451" y="370"/>
                              </a:lnTo>
                              <a:lnTo>
                                <a:pt x="386" y="370"/>
                              </a:lnTo>
                              <a:lnTo>
                                <a:pt x="386" y="410"/>
                              </a:lnTo>
                              <a:lnTo>
                                <a:pt x="354" y="410"/>
                              </a:lnTo>
                              <a:lnTo>
                                <a:pt x="321" y="410"/>
                              </a:lnTo>
                              <a:lnTo>
                                <a:pt x="321" y="452"/>
                              </a:lnTo>
                              <a:lnTo>
                                <a:pt x="289" y="452"/>
                              </a:lnTo>
                              <a:lnTo>
                                <a:pt x="258" y="452"/>
                              </a:lnTo>
                              <a:lnTo>
                                <a:pt x="225" y="452"/>
                              </a:lnTo>
                              <a:lnTo>
                                <a:pt x="225" y="493"/>
                              </a:lnTo>
                              <a:lnTo>
                                <a:pt x="193" y="493"/>
                              </a:lnTo>
                              <a:lnTo>
                                <a:pt x="161" y="452"/>
                              </a:lnTo>
                              <a:lnTo>
                                <a:pt x="129" y="452"/>
                              </a:lnTo>
                              <a:lnTo>
                                <a:pt x="129" y="493"/>
                              </a:lnTo>
                              <a:lnTo>
                                <a:pt x="97" y="493"/>
                              </a:lnTo>
                              <a:lnTo>
                                <a:pt x="64" y="493"/>
                              </a:lnTo>
                              <a:lnTo>
                                <a:pt x="64" y="452"/>
                              </a:lnTo>
                              <a:lnTo>
                                <a:pt x="64" y="370"/>
                              </a:lnTo>
                              <a:lnTo>
                                <a:pt x="64" y="328"/>
                              </a:lnTo>
                              <a:lnTo>
                                <a:pt x="97" y="328"/>
                              </a:lnTo>
                              <a:lnTo>
                                <a:pt x="97" y="288"/>
                              </a:lnTo>
                              <a:lnTo>
                                <a:pt x="64" y="247"/>
                              </a:lnTo>
                              <a:lnTo>
                                <a:pt x="64" y="205"/>
                              </a:lnTo>
                              <a:lnTo>
                                <a:pt x="64" y="166"/>
                              </a:lnTo>
                              <a:lnTo>
                                <a:pt x="32" y="124"/>
                              </a:lnTo>
                              <a:lnTo>
                                <a:pt x="32" y="82"/>
                              </a:lnTo>
                              <a:lnTo>
                                <a:pt x="0" y="0"/>
                              </a:lnTo>
                              <a:lnTo>
                                <a:pt x="32" y="0"/>
                              </a:lnTo>
                              <a:lnTo>
                                <a:pt x="64" y="0"/>
                              </a:lnTo>
                              <a:lnTo>
                                <a:pt x="97" y="42"/>
                              </a:lnTo>
                              <a:lnTo>
                                <a:pt x="129" y="42"/>
                              </a:lnTo>
                              <a:lnTo>
                                <a:pt x="193" y="0"/>
                              </a:lnTo>
                              <a:lnTo>
                                <a:pt x="225" y="0"/>
                              </a:lnTo>
                              <a:lnTo>
                                <a:pt x="258" y="0"/>
                              </a:lnTo>
                              <a:lnTo>
                                <a:pt x="258" y="42"/>
                              </a:lnTo>
                              <a:lnTo>
                                <a:pt x="289" y="42"/>
                              </a:lnTo>
                              <a:lnTo>
                                <a:pt x="321" y="42"/>
                              </a:lnTo>
                              <a:lnTo>
                                <a:pt x="354" y="42"/>
                              </a:lnTo>
                              <a:lnTo>
                                <a:pt x="386" y="42"/>
                              </a:lnTo>
                              <a:lnTo>
                                <a:pt x="419" y="42"/>
                              </a:lnTo>
                              <a:lnTo>
                                <a:pt x="451" y="42"/>
                              </a:lnTo>
                              <a:lnTo>
                                <a:pt x="482" y="42"/>
                              </a:lnTo>
                              <a:lnTo>
                                <a:pt x="579" y="42"/>
                              </a:lnTo>
                              <a:lnTo>
                                <a:pt x="611" y="42"/>
                              </a:lnTo>
                              <a:lnTo>
                                <a:pt x="676" y="82"/>
                              </a:lnTo>
                              <a:lnTo>
                                <a:pt x="709"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2" name="Freeform 406"/>
                        <p:cNvSpPr>
                          <a:spLocks/>
                        </p:cNvSpPr>
                        <p:nvPr/>
                      </p:nvSpPr>
                      <p:spPr bwMode="auto">
                        <a:xfrm>
                          <a:off x="4885" y="2473"/>
                          <a:ext cx="331" cy="158"/>
                        </a:xfrm>
                        <a:custGeom>
                          <a:avLst/>
                          <a:gdLst/>
                          <a:ahLst/>
                          <a:cxnLst>
                            <a:cxn ang="0">
                              <a:pos x="707" y="573"/>
                            </a:cxn>
                            <a:cxn ang="0">
                              <a:pos x="677" y="532"/>
                            </a:cxn>
                            <a:cxn ang="0">
                              <a:pos x="611" y="492"/>
                            </a:cxn>
                            <a:cxn ang="0">
                              <a:pos x="547" y="492"/>
                            </a:cxn>
                            <a:cxn ang="0">
                              <a:pos x="515" y="450"/>
                            </a:cxn>
                            <a:cxn ang="0">
                              <a:pos x="483" y="492"/>
                            </a:cxn>
                            <a:cxn ang="0">
                              <a:pos x="450" y="450"/>
                            </a:cxn>
                            <a:cxn ang="0">
                              <a:pos x="387" y="492"/>
                            </a:cxn>
                            <a:cxn ang="0">
                              <a:pos x="322" y="492"/>
                            </a:cxn>
                            <a:cxn ang="0">
                              <a:pos x="257" y="450"/>
                            </a:cxn>
                            <a:cxn ang="0">
                              <a:pos x="193" y="450"/>
                            </a:cxn>
                            <a:cxn ang="0">
                              <a:pos x="129" y="492"/>
                            </a:cxn>
                            <a:cxn ang="0">
                              <a:pos x="97" y="532"/>
                            </a:cxn>
                            <a:cxn ang="0">
                              <a:pos x="65" y="492"/>
                            </a:cxn>
                            <a:cxn ang="0">
                              <a:pos x="0" y="492"/>
                            </a:cxn>
                            <a:cxn ang="0">
                              <a:pos x="0" y="408"/>
                            </a:cxn>
                            <a:cxn ang="0">
                              <a:pos x="33" y="369"/>
                            </a:cxn>
                            <a:cxn ang="0">
                              <a:pos x="97" y="246"/>
                            </a:cxn>
                            <a:cxn ang="0">
                              <a:pos x="162" y="81"/>
                            </a:cxn>
                            <a:cxn ang="0">
                              <a:pos x="226" y="81"/>
                            </a:cxn>
                            <a:cxn ang="0">
                              <a:pos x="290" y="122"/>
                            </a:cxn>
                            <a:cxn ang="0">
                              <a:pos x="354" y="122"/>
                            </a:cxn>
                            <a:cxn ang="0">
                              <a:pos x="419" y="122"/>
                            </a:cxn>
                            <a:cxn ang="0">
                              <a:pos x="483" y="122"/>
                            </a:cxn>
                            <a:cxn ang="0">
                              <a:pos x="515" y="81"/>
                            </a:cxn>
                            <a:cxn ang="0">
                              <a:pos x="579" y="41"/>
                            </a:cxn>
                            <a:cxn ang="0">
                              <a:pos x="644" y="0"/>
                            </a:cxn>
                            <a:cxn ang="0">
                              <a:pos x="707" y="41"/>
                            </a:cxn>
                            <a:cxn ang="0">
                              <a:pos x="740" y="81"/>
                            </a:cxn>
                            <a:cxn ang="0">
                              <a:pos x="805" y="81"/>
                            </a:cxn>
                            <a:cxn ang="0">
                              <a:pos x="868" y="41"/>
                            </a:cxn>
                            <a:cxn ang="0">
                              <a:pos x="934" y="0"/>
                            </a:cxn>
                            <a:cxn ang="0">
                              <a:pos x="934" y="81"/>
                            </a:cxn>
                            <a:cxn ang="0">
                              <a:pos x="901" y="204"/>
                            </a:cxn>
                            <a:cxn ang="0">
                              <a:pos x="868" y="286"/>
                            </a:cxn>
                            <a:cxn ang="0">
                              <a:pos x="868" y="450"/>
                            </a:cxn>
                            <a:cxn ang="0">
                              <a:pos x="836" y="532"/>
                            </a:cxn>
                            <a:cxn ang="0">
                              <a:pos x="805" y="573"/>
                            </a:cxn>
                            <a:cxn ang="0">
                              <a:pos x="772" y="613"/>
                            </a:cxn>
                          </a:cxnLst>
                          <a:rect l="0" t="0" r="r" b="b"/>
                          <a:pathLst>
                            <a:path w="934" h="613">
                              <a:moveTo>
                                <a:pt x="740" y="613"/>
                              </a:moveTo>
                              <a:lnTo>
                                <a:pt x="707" y="573"/>
                              </a:lnTo>
                              <a:lnTo>
                                <a:pt x="707" y="532"/>
                              </a:lnTo>
                              <a:lnTo>
                                <a:pt x="677" y="532"/>
                              </a:lnTo>
                              <a:lnTo>
                                <a:pt x="644" y="492"/>
                              </a:lnTo>
                              <a:lnTo>
                                <a:pt x="611" y="492"/>
                              </a:lnTo>
                              <a:lnTo>
                                <a:pt x="579" y="492"/>
                              </a:lnTo>
                              <a:lnTo>
                                <a:pt x="547" y="492"/>
                              </a:lnTo>
                              <a:lnTo>
                                <a:pt x="515" y="492"/>
                              </a:lnTo>
                              <a:lnTo>
                                <a:pt x="515" y="450"/>
                              </a:lnTo>
                              <a:lnTo>
                                <a:pt x="483" y="450"/>
                              </a:lnTo>
                              <a:lnTo>
                                <a:pt x="483" y="492"/>
                              </a:lnTo>
                              <a:lnTo>
                                <a:pt x="450" y="492"/>
                              </a:lnTo>
                              <a:lnTo>
                                <a:pt x="450" y="450"/>
                              </a:lnTo>
                              <a:lnTo>
                                <a:pt x="419" y="450"/>
                              </a:lnTo>
                              <a:lnTo>
                                <a:pt x="387" y="492"/>
                              </a:lnTo>
                              <a:lnTo>
                                <a:pt x="354" y="492"/>
                              </a:lnTo>
                              <a:lnTo>
                                <a:pt x="322" y="492"/>
                              </a:lnTo>
                              <a:lnTo>
                                <a:pt x="290" y="450"/>
                              </a:lnTo>
                              <a:lnTo>
                                <a:pt x="257" y="450"/>
                              </a:lnTo>
                              <a:lnTo>
                                <a:pt x="226" y="450"/>
                              </a:lnTo>
                              <a:lnTo>
                                <a:pt x="193" y="450"/>
                              </a:lnTo>
                              <a:lnTo>
                                <a:pt x="193" y="492"/>
                              </a:lnTo>
                              <a:lnTo>
                                <a:pt x="129" y="492"/>
                              </a:lnTo>
                              <a:lnTo>
                                <a:pt x="97" y="492"/>
                              </a:lnTo>
                              <a:lnTo>
                                <a:pt x="97" y="532"/>
                              </a:lnTo>
                              <a:lnTo>
                                <a:pt x="65" y="532"/>
                              </a:lnTo>
                              <a:lnTo>
                                <a:pt x="65" y="492"/>
                              </a:lnTo>
                              <a:lnTo>
                                <a:pt x="33" y="492"/>
                              </a:lnTo>
                              <a:lnTo>
                                <a:pt x="0" y="492"/>
                              </a:lnTo>
                              <a:lnTo>
                                <a:pt x="0" y="450"/>
                              </a:lnTo>
                              <a:lnTo>
                                <a:pt x="0" y="408"/>
                              </a:lnTo>
                              <a:lnTo>
                                <a:pt x="33" y="408"/>
                              </a:lnTo>
                              <a:lnTo>
                                <a:pt x="33" y="369"/>
                              </a:lnTo>
                              <a:lnTo>
                                <a:pt x="65" y="286"/>
                              </a:lnTo>
                              <a:lnTo>
                                <a:pt x="97" y="246"/>
                              </a:lnTo>
                              <a:lnTo>
                                <a:pt x="97" y="164"/>
                              </a:lnTo>
                              <a:lnTo>
                                <a:pt x="162" y="81"/>
                              </a:lnTo>
                              <a:lnTo>
                                <a:pt x="193" y="81"/>
                              </a:lnTo>
                              <a:lnTo>
                                <a:pt x="226" y="81"/>
                              </a:lnTo>
                              <a:lnTo>
                                <a:pt x="257" y="122"/>
                              </a:lnTo>
                              <a:lnTo>
                                <a:pt x="290" y="122"/>
                              </a:lnTo>
                              <a:lnTo>
                                <a:pt x="322" y="122"/>
                              </a:lnTo>
                              <a:lnTo>
                                <a:pt x="354" y="122"/>
                              </a:lnTo>
                              <a:lnTo>
                                <a:pt x="387" y="122"/>
                              </a:lnTo>
                              <a:lnTo>
                                <a:pt x="419" y="122"/>
                              </a:lnTo>
                              <a:lnTo>
                                <a:pt x="450" y="122"/>
                              </a:lnTo>
                              <a:lnTo>
                                <a:pt x="483" y="122"/>
                              </a:lnTo>
                              <a:lnTo>
                                <a:pt x="515" y="122"/>
                              </a:lnTo>
                              <a:lnTo>
                                <a:pt x="515" y="81"/>
                              </a:lnTo>
                              <a:lnTo>
                                <a:pt x="547" y="81"/>
                              </a:lnTo>
                              <a:lnTo>
                                <a:pt x="579" y="41"/>
                              </a:lnTo>
                              <a:lnTo>
                                <a:pt x="611" y="0"/>
                              </a:lnTo>
                              <a:lnTo>
                                <a:pt x="644" y="0"/>
                              </a:lnTo>
                              <a:lnTo>
                                <a:pt x="677" y="0"/>
                              </a:lnTo>
                              <a:lnTo>
                                <a:pt x="707" y="41"/>
                              </a:lnTo>
                              <a:lnTo>
                                <a:pt x="707" y="81"/>
                              </a:lnTo>
                              <a:lnTo>
                                <a:pt x="740" y="81"/>
                              </a:lnTo>
                              <a:lnTo>
                                <a:pt x="772" y="81"/>
                              </a:lnTo>
                              <a:lnTo>
                                <a:pt x="805" y="81"/>
                              </a:lnTo>
                              <a:lnTo>
                                <a:pt x="836" y="41"/>
                              </a:lnTo>
                              <a:lnTo>
                                <a:pt x="868" y="41"/>
                              </a:lnTo>
                              <a:lnTo>
                                <a:pt x="901" y="41"/>
                              </a:lnTo>
                              <a:lnTo>
                                <a:pt x="934" y="0"/>
                              </a:lnTo>
                              <a:lnTo>
                                <a:pt x="934" y="41"/>
                              </a:lnTo>
                              <a:lnTo>
                                <a:pt x="934" y="81"/>
                              </a:lnTo>
                              <a:lnTo>
                                <a:pt x="901" y="122"/>
                              </a:lnTo>
                              <a:lnTo>
                                <a:pt x="901" y="204"/>
                              </a:lnTo>
                              <a:lnTo>
                                <a:pt x="901" y="246"/>
                              </a:lnTo>
                              <a:lnTo>
                                <a:pt x="868" y="286"/>
                              </a:lnTo>
                              <a:lnTo>
                                <a:pt x="868" y="369"/>
                              </a:lnTo>
                              <a:lnTo>
                                <a:pt x="868" y="450"/>
                              </a:lnTo>
                              <a:lnTo>
                                <a:pt x="868" y="492"/>
                              </a:lnTo>
                              <a:lnTo>
                                <a:pt x="836" y="532"/>
                              </a:lnTo>
                              <a:lnTo>
                                <a:pt x="805" y="532"/>
                              </a:lnTo>
                              <a:lnTo>
                                <a:pt x="805" y="573"/>
                              </a:lnTo>
                              <a:lnTo>
                                <a:pt x="772" y="573"/>
                              </a:lnTo>
                              <a:lnTo>
                                <a:pt x="772" y="613"/>
                              </a:lnTo>
                              <a:lnTo>
                                <a:pt x="740" y="61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3" name="Freeform 407"/>
                        <p:cNvSpPr>
                          <a:spLocks/>
                        </p:cNvSpPr>
                        <p:nvPr/>
                      </p:nvSpPr>
                      <p:spPr bwMode="auto">
                        <a:xfrm>
                          <a:off x="4658" y="2463"/>
                          <a:ext cx="136" cy="126"/>
                        </a:xfrm>
                        <a:custGeom>
                          <a:avLst/>
                          <a:gdLst/>
                          <a:ahLst/>
                          <a:cxnLst>
                            <a:cxn ang="0">
                              <a:pos x="386" y="369"/>
                            </a:cxn>
                            <a:cxn ang="0">
                              <a:pos x="354" y="369"/>
                            </a:cxn>
                            <a:cxn ang="0">
                              <a:pos x="321" y="369"/>
                            </a:cxn>
                            <a:cxn ang="0">
                              <a:pos x="289" y="369"/>
                            </a:cxn>
                            <a:cxn ang="0">
                              <a:pos x="258" y="411"/>
                            </a:cxn>
                            <a:cxn ang="0">
                              <a:pos x="225" y="451"/>
                            </a:cxn>
                            <a:cxn ang="0">
                              <a:pos x="193" y="451"/>
                            </a:cxn>
                            <a:cxn ang="0">
                              <a:pos x="160" y="493"/>
                            </a:cxn>
                            <a:cxn ang="0">
                              <a:pos x="128" y="493"/>
                            </a:cxn>
                            <a:cxn ang="0">
                              <a:pos x="97" y="493"/>
                            </a:cxn>
                            <a:cxn ang="0">
                              <a:pos x="97" y="451"/>
                            </a:cxn>
                            <a:cxn ang="0">
                              <a:pos x="64" y="451"/>
                            </a:cxn>
                            <a:cxn ang="0">
                              <a:pos x="64" y="411"/>
                            </a:cxn>
                            <a:cxn ang="0">
                              <a:pos x="32" y="411"/>
                            </a:cxn>
                            <a:cxn ang="0">
                              <a:pos x="32" y="369"/>
                            </a:cxn>
                            <a:cxn ang="0">
                              <a:pos x="32" y="288"/>
                            </a:cxn>
                            <a:cxn ang="0">
                              <a:pos x="0" y="247"/>
                            </a:cxn>
                            <a:cxn ang="0">
                              <a:pos x="32" y="247"/>
                            </a:cxn>
                            <a:cxn ang="0">
                              <a:pos x="32" y="206"/>
                            </a:cxn>
                            <a:cxn ang="0">
                              <a:pos x="64" y="206"/>
                            </a:cxn>
                            <a:cxn ang="0">
                              <a:pos x="97" y="206"/>
                            </a:cxn>
                            <a:cxn ang="0">
                              <a:pos x="128" y="165"/>
                            </a:cxn>
                            <a:cxn ang="0">
                              <a:pos x="160" y="124"/>
                            </a:cxn>
                            <a:cxn ang="0">
                              <a:pos x="128" y="124"/>
                            </a:cxn>
                            <a:cxn ang="0">
                              <a:pos x="160" y="124"/>
                            </a:cxn>
                            <a:cxn ang="0">
                              <a:pos x="193" y="83"/>
                            </a:cxn>
                            <a:cxn ang="0">
                              <a:pos x="225" y="42"/>
                            </a:cxn>
                            <a:cxn ang="0">
                              <a:pos x="289" y="0"/>
                            </a:cxn>
                            <a:cxn ang="0">
                              <a:pos x="321" y="124"/>
                            </a:cxn>
                            <a:cxn ang="0">
                              <a:pos x="321" y="206"/>
                            </a:cxn>
                            <a:cxn ang="0">
                              <a:pos x="321" y="247"/>
                            </a:cxn>
                            <a:cxn ang="0">
                              <a:pos x="354" y="288"/>
                            </a:cxn>
                            <a:cxn ang="0">
                              <a:pos x="354" y="328"/>
                            </a:cxn>
                            <a:cxn ang="0">
                              <a:pos x="386" y="369"/>
                            </a:cxn>
                          </a:cxnLst>
                          <a:rect l="0" t="0" r="r" b="b"/>
                          <a:pathLst>
                            <a:path w="386" h="493">
                              <a:moveTo>
                                <a:pt x="386" y="369"/>
                              </a:moveTo>
                              <a:lnTo>
                                <a:pt x="354" y="369"/>
                              </a:lnTo>
                              <a:lnTo>
                                <a:pt x="321" y="369"/>
                              </a:lnTo>
                              <a:lnTo>
                                <a:pt x="289" y="369"/>
                              </a:lnTo>
                              <a:lnTo>
                                <a:pt x="258" y="411"/>
                              </a:lnTo>
                              <a:lnTo>
                                <a:pt x="225" y="451"/>
                              </a:lnTo>
                              <a:lnTo>
                                <a:pt x="193" y="451"/>
                              </a:lnTo>
                              <a:lnTo>
                                <a:pt x="160" y="493"/>
                              </a:lnTo>
                              <a:lnTo>
                                <a:pt x="128" y="493"/>
                              </a:lnTo>
                              <a:lnTo>
                                <a:pt x="97" y="493"/>
                              </a:lnTo>
                              <a:lnTo>
                                <a:pt x="97" y="451"/>
                              </a:lnTo>
                              <a:lnTo>
                                <a:pt x="64" y="451"/>
                              </a:lnTo>
                              <a:lnTo>
                                <a:pt x="64" y="411"/>
                              </a:lnTo>
                              <a:lnTo>
                                <a:pt x="32" y="411"/>
                              </a:lnTo>
                              <a:lnTo>
                                <a:pt x="32" y="369"/>
                              </a:lnTo>
                              <a:lnTo>
                                <a:pt x="32" y="288"/>
                              </a:lnTo>
                              <a:lnTo>
                                <a:pt x="0" y="247"/>
                              </a:lnTo>
                              <a:lnTo>
                                <a:pt x="32" y="247"/>
                              </a:lnTo>
                              <a:lnTo>
                                <a:pt x="32" y="206"/>
                              </a:lnTo>
                              <a:lnTo>
                                <a:pt x="64" y="206"/>
                              </a:lnTo>
                              <a:lnTo>
                                <a:pt x="97" y="206"/>
                              </a:lnTo>
                              <a:lnTo>
                                <a:pt x="128" y="165"/>
                              </a:lnTo>
                              <a:lnTo>
                                <a:pt x="160" y="124"/>
                              </a:lnTo>
                              <a:lnTo>
                                <a:pt x="128" y="124"/>
                              </a:lnTo>
                              <a:lnTo>
                                <a:pt x="160" y="124"/>
                              </a:lnTo>
                              <a:lnTo>
                                <a:pt x="193" y="83"/>
                              </a:lnTo>
                              <a:lnTo>
                                <a:pt x="225" y="42"/>
                              </a:lnTo>
                              <a:lnTo>
                                <a:pt x="289" y="0"/>
                              </a:lnTo>
                              <a:lnTo>
                                <a:pt x="321" y="124"/>
                              </a:lnTo>
                              <a:lnTo>
                                <a:pt x="321" y="206"/>
                              </a:lnTo>
                              <a:lnTo>
                                <a:pt x="321" y="247"/>
                              </a:lnTo>
                              <a:lnTo>
                                <a:pt x="354" y="288"/>
                              </a:lnTo>
                              <a:lnTo>
                                <a:pt x="354" y="328"/>
                              </a:lnTo>
                              <a:lnTo>
                                <a:pt x="386" y="36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74" name="Freeform 408"/>
                        <p:cNvSpPr>
                          <a:spLocks/>
                        </p:cNvSpPr>
                        <p:nvPr/>
                      </p:nvSpPr>
                      <p:spPr bwMode="auto">
                        <a:xfrm>
                          <a:off x="4531" y="2475"/>
                          <a:ext cx="182" cy="126"/>
                        </a:xfrm>
                        <a:custGeom>
                          <a:avLst/>
                          <a:gdLst/>
                          <a:ahLst/>
                          <a:cxnLst>
                            <a:cxn ang="0">
                              <a:pos x="451" y="451"/>
                            </a:cxn>
                            <a:cxn ang="0">
                              <a:pos x="418" y="451"/>
                            </a:cxn>
                            <a:cxn ang="0">
                              <a:pos x="386" y="451"/>
                            </a:cxn>
                            <a:cxn ang="0">
                              <a:pos x="354" y="451"/>
                            </a:cxn>
                            <a:cxn ang="0">
                              <a:pos x="322" y="451"/>
                            </a:cxn>
                            <a:cxn ang="0">
                              <a:pos x="290" y="493"/>
                            </a:cxn>
                            <a:cxn ang="0">
                              <a:pos x="257" y="493"/>
                            </a:cxn>
                            <a:cxn ang="0">
                              <a:pos x="257" y="451"/>
                            </a:cxn>
                            <a:cxn ang="0">
                              <a:pos x="224" y="451"/>
                            </a:cxn>
                            <a:cxn ang="0">
                              <a:pos x="193" y="410"/>
                            </a:cxn>
                            <a:cxn ang="0">
                              <a:pos x="161" y="410"/>
                            </a:cxn>
                            <a:cxn ang="0">
                              <a:pos x="128" y="451"/>
                            </a:cxn>
                            <a:cxn ang="0">
                              <a:pos x="96" y="451"/>
                            </a:cxn>
                            <a:cxn ang="0">
                              <a:pos x="64" y="451"/>
                            </a:cxn>
                            <a:cxn ang="0">
                              <a:pos x="33" y="451"/>
                            </a:cxn>
                            <a:cxn ang="0">
                              <a:pos x="0" y="451"/>
                            </a:cxn>
                            <a:cxn ang="0">
                              <a:pos x="0" y="410"/>
                            </a:cxn>
                            <a:cxn ang="0">
                              <a:pos x="0" y="369"/>
                            </a:cxn>
                            <a:cxn ang="0">
                              <a:pos x="33" y="328"/>
                            </a:cxn>
                            <a:cxn ang="0">
                              <a:pos x="33" y="287"/>
                            </a:cxn>
                            <a:cxn ang="0">
                              <a:pos x="33" y="247"/>
                            </a:cxn>
                            <a:cxn ang="0">
                              <a:pos x="33" y="205"/>
                            </a:cxn>
                            <a:cxn ang="0">
                              <a:pos x="64" y="205"/>
                            </a:cxn>
                            <a:cxn ang="0">
                              <a:pos x="64" y="165"/>
                            </a:cxn>
                            <a:cxn ang="0">
                              <a:pos x="64" y="124"/>
                            </a:cxn>
                            <a:cxn ang="0">
                              <a:pos x="64" y="82"/>
                            </a:cxn>
                            <a:cxn ang="0">
                              <a:pos x="96" y="0"/>
                            </a:cxn>
                            <a:cxn ang="0">
                              <a:pos x="128" y="0"/>
                            </a:cxn>
                            <a:cxn ang="0">
                              <a:pos x="193" y="42"/>
                            </a:cxn>
                            <a:cxn ang="0">
                              <a:pos x="224" y="42"/>
                            </a:cxn>
                            <a:cxn ang="0">
                              <a:pos x="290" y="42"/>
                            </a:cxn>
                            <a:cxn ang="0">
                              <a:pos x="322" y="42"/>
                            </a:cxn>
                            <a:cxn ang="0">
                              <a:pos x="418" y="42"/>
                            </a:cxn>
                            <a:cxn ang="0">
                              <a:pos x="482" y="82"/>
                            </a:cxn>
                            <a:cxn ang="0">
                              <a:pos x="514" y="82"/>
                            </a:cxn>
                            <a:cxn ang="0">
                              <a:pos x="482" y="124"/>
                            </a:cxn>
                            <a:cxn ang="0">
                              <a:pos x="451" y="165"/>
                            </a:cxn>
                            <a:cxn ang="0">
                              <a:pos x="418" y="165"/>
                            </a:cxn>
                            <a:cxn ang="0">
                              <a:pos x="386" y="165"/>
                            </a:cxn>
                            <a:cxn ang="0">
                              <a:pos x="386" y="205"/>
                            </a:cxn>
                            <a:cxn ang="0">
                              <a:pos x="354" y="205"/>
                            </a:cxn>
                            <a:cxn ang="0">
                              <a:pos x="386" y="247"/>
                            </a:cxn>
                            <a:cxn ang="0">
                              <a:pos x="386" y="328"/>
                            </a:cxn>
                            <a:cxn ang="0">
                              <a:pos x="386" y="369"/>
                            </a:cxn>
                            <a:cxn ang="0">
                              <a:pos x="418" y="369"/>
                            </a:cxn>
                            <a:cxn ang="0">
                              <a:pos x="418" y="410"/>
                            </a:cxn>
                            <a:cxn ang="0">
                              <a:pos x="451" y="410"/>
                            </a:cxn>
                            <a:cxn ang="0">
                              <a:pos x="451" y="451"/>
                            </a:cxn>
                          </a:cxnLst>
                          <a:rect l="0" t="0" r="r" b="b"/>
                          <a:pathLst>
                            <a:path w="514" h="493">
                              <a:moveTo>
                                <a:pt x="451" y="451"/>
                              </a:moveTo>
                              <a:lnTo>
                                <a:pt x="418" y="451"/>
                              </a:lnTo>
                              <a:lnTo>
                                <a:pt x="386" y="451"/>
                              </a:lnTo>
                              <a:lnTo>
                                <a:pt x="354" y="451"/>
                              </a:lnTo>
                              <a:lnTo>
                                <a:pt x="322" y="451"/>
                              </a:lnTo>
                              <a:lnTo>
                                <a:pt x="290" y="493"/>
                              </a:lnTo>
                              <a:lnTo>
                                <a:pt x="257" y="493"/>
                              </a:lnTo>
                              <a:lnTo>
                                <a:pt x="257" y="451"/>
                              </a:lnTo>
                              <a:lnTo>
                                <a:pt x="224" y="451"/>
                              </a:lnTo>
                              <a:lnTo>
                                <a:pt x="193" y="410"/>
                              </a:lnTo>
                              <a:lnTo>
                                <a:pt x="161" y="410"/>
                              </a:lnTo>
                              <a:lnTo>
                                <a:pt x="128" y="451"/>
                              </a:lnTo>
                              <a:lnTo>
                                <a:pt x="96" y="451"/>
                              </a:lnTo>
                              <a:lnTo>
                                <a:pt x="64" y="451"/>
                              </a:lnTo>
                              <a:lnTo>
                                <a:pt x="33" y="451"/>
                              </a:lnTo>
                              <a:lnTo>
                                <a:pt x="0" y="451"/>
                              </a:lnTo>
                              <a:lnTo>
                                <a:pt x="0" y="410"/>
                              </a:lnTo>
                              <a:lnTo>
                                <a:pt x="0" y="369"/>
                              </a:lnTo>
                              <a:lnTo>
                                <a:pt x="33" y="328"/>
                              </a:lnTo>
                              <a:lnTo>
                                <a:pt x="33" y="287"/>
                              </a:lnTo>
                              <a:lnTo>
                                <a:pt x="33" y="247"/>
                              </a:lnTo>
                              <a:lnTo>
                                <a:pt x="33" y="205"/>
                              </a:lnTo>
                              <a:lnTo>
                                <a:pt x="64" y="205"/>
                              </a:lnTo>
                              <a:lnTo>
                                <a:pt x="64" y="165"/>
                              </a:lnTo>
                              <a:lnTo>
                                <a:pt x="64" y="124"/>
                              </a:lnTo>
                              <a:lnTo>
                                <a:pt x="64" y="82"/>
                              </a:lnTo>
                              <a:lnTo>
                                <a:pt x="96" y="0"/>
                              </a:lnTo>
                              <a:lnTo>
                                <a:pt x="128" y="0"/>
                              </a:lnTo>
                              <a:lnTo>
                                <a:pt x="193" y="42"/>
                              </a:lnTo>
                              <a:lnTo>
                                <a:pt x="224" y="42"/>
                              </a:lnTo>
                              <a:lnTo>
                                <a:pt x="290" y="42"/>
                              </a:lnTo>
                              <a:lnTo>
                                <a:pt x="322" y="42"/>
                              </a:lnTo>
                              <a:lnTo>
                                <a:pt x="418" y="42"/>
                              </a:lnTo>
                              <a:lnTo>
                                <a:pt x="482" y="82"/>
                              </a:lnTo>
                              <a:lnTo>
                                <a:pt x="514" y="82"/>
                              </a:lnTo>
                              <a:lnTo>
                                <a:pt x="482" y="124"/>
                              </a:lnTo>
                              <a:lnTo>
                                <a:pt x="451" y="165"/>
                              </a:lnTo>
                              <a:lnTo>
                                <a:pt x="418" y="165"/>
                              </a:lnTo>
                              <a:lnTo>
                                <a:pt x="386" y="165"/>
                              </a:lnTo>
                              <a:lnTo>
                                <a:pt x="386" y="205"/>
                              </a:lnTo>
                              <a:lnTo>
                                <a:pt x="354" y="205"/>
                              </a:lnTo>
                              <a:lnTo>
                                <a:pt x="386" y="247"/>
                              </a:lnTo>
                              <a:lnTo>
                                <a:pt x="386" y="328"/>
                              </a:lnTo>
                              <a:lnTo>
                                <a:pt x="386" y="369"/>
                              </a:lnTo>
                              <a:lnTo>
                                <a:pt x="418" y="369"/>
                              </a:lnTo>
                              <a:lnTo>
                                <a:pt x="418" y="410"/>
                              </a:lnTo>
                              <a:lnTo>
                                <a:pt x="451" y="410"/>
                              </a:lnTo>
                              <a:lnTo>
                                <a:pt x="451" y="451"/>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nvGrpSpPr>
                <p:cNvPr id="111" name="Group 409"/>
                <p:cNvGrpSpPr>
                  <a:grpSpLocks/>
                </p:cNvGrpSpPr>
                <p:nvPr/>
              </p:nvGrpSpPr>
              <p:grpSpPr bwMode="auto">
                <a:xfrm>
                  <a:off x="3312" y="958"/>
                  <a:ext cx="2153" cy="1154"/>
                  <a:chOff x="3312" y="950"/>
                  <a:chExt cx="2153" cy="1154"/>
                </a:xfrm>
                <a:grpFill/>
              </p:grpSpPr>
              <p:grpSp>
                <p:nvGrpSpPr>
                  <p:cNvPr id="112" name="Group 410"/>
                  <p:cNvGrpSpPr>
                    <a:grpSpLocks/>
                  </p:cNvGrpSpPr>
                  <p:nvPr/>
                </p:nvGrpSpPr>
                <p:grpSpPr bwMode="auto">
                  <a:xfrm>
                    <a:off x="4885" y="1423"/>
                    <a:ext cx="580" cy="681"/>
                    <a:chOff x="4885" y="1423"/>
                    <a:chExt cx="580" cy="681"/>
                  </a:xfrm>
                  <a:grpFill/>
                </p:grpSpPr>
                <p:sp>
                  <p:nvSpPr>
                    <p:cNvPr id="139" name="Freeform 411"/>
                    <p:cNvSpPr>
                      <a:spLocks/>
                    </p:cNvSpPr>
                    <p:nvPr/>
                  </p:nvSpPr>
                  <p:spPr bwMode="auto">
                    <a:xfrm>
                      <a:off x="5216" y="1865"/>
                      <a:ext cx="249" cy="157"/>
                    </a:xfrm>
                    <a:custGeom>
                      <a:avLst/>
                      <a:gdLst/>
                      <a:ahLst/>
                      <a:cxnLst>
                        <a:cxn ang="0">
                          <a:pos x="257" y="409"/>
                        </a:cxn>
                        <a:cxn ang="0">
                          <a:pos x="224" y="491"/>
                        </a:cxn>
                        <a:cxn ang="0">
                          <a:pos x="191" y="491"/>
                        </a:cxn>
                        <a:cxn ang="0">
                          <a:pos x="159" y="491"/>
                        </a:cxn>
                        <a:cxn ang="0">
                          <a:pos x="128" y="491"/>
                        </a:cxn>
                        <a:cxn ang="0">
                          <a:pos x="96" y="491"/>
                        </a:cxn>
                        <a:cxn ang="0">
                          <a:pos x="63" y="491"/>
                        </a:cxn>
                        <a:cxn ang="0">
                          <a:pos x="30" y="491"/>
                        </a:cxn>
                        <a:cxn ang="0">
                          <a:pos x="0" y="491"/>
                        </a:cxn>
                        <a:cxn ang="0">
                          <a:pos x="0" y="533"/>
                        </a:cxn>
                        <a:cxn ang="0">
                          <a:pos x="0" y="328"/>
                        </a:cxn>
                        <a:cxn ang="0">
                          <a:pos x="30" y="205"/>
                        </a:cxn>
                        <a:cxn ang="0">
                          <a:pos x="96" y="0"/>
                        </a:cxn>
                        <a:cxn ang="0">
                          <a:pos x="385" y="205"/>
                        </a:cxn>
                        <a:cxn ang="0">
                          <a:pos x="577" y="286"/>
                        </a:cxn>
                        <a:cxn ang="0">
                          <a:pos x="577" y="328"/>
                        </a:cxn>
                        <a:cxn ang="0">
                          <a:pos x="577" y="367"/>
                        </a:cxn>
                        <a:cxn ang="0">
                          <a:pos x="577" y="409"/>
                        </a:cxn>
                        <a:cxn ang="0">
                          <a:pos x="577" y="451"/>
                        </a:cxn>
                        <a:cxn ang="0">
                          <a:pos x="577" y="491"/>
                        </a:cxn>
                        <a:cxn ang="0">
                          <a:pos x="577" y="533"/>
                        </a:cxn>
                        <a:cxn ang="0">
                          <a:pos x="610" y="533"/>
                        </a:cxn>
                        <a:cxn ang="0">
                          <a:pos x="642" y="533"/>
                        </a:cxn>
                        <a:cxn ang="0">
                          <a:pos x="675" y="572"/>
                        </a:cxn>
                        <a:cxn ang="0">
                          <a:pos x="675" y="614"/>
                        </a:cxn>
                        <a:cxn ang="0">
                          <a:pos x="706" y="614"/>
                        </a:cxn>
                        <a:cxn ang="0">
                          <a:pos x="675" y="614"/>
                        </a:cxn>
                        <a:cxn ang="0">
                          <a:pos x="642" y="614"/>
                        </a:cxn>
                        <a:cxn ang="0">
                          <a:pos x="642" y="572"/>
                        </a:cxn>
                        <a:cxn ang="0">
                          <a:pos x="610" y="572"/>
                        </a:cxn>
                        <a:cxn ang="0">
                          <a:pos x="577" y="533"/>
                        </a:cxn>
                        <a:cxn ang="0">
                          <a:pos x="577" y="491"/>
                        </a:cxn>
                        <a:cxn ang="0">
                          <a:pos x="546" y="451"/>
                        </a:cxn>
                        <a:cxn ang="0">
                          <a:pos x="481" y="409"/>
                        </a:cxn>
                        <a:cxn ang="0">
                          <a:pos x="418" y="367"/>
                        </a:cxn>
                        <a:cxn ang="0">
                          <a:pos x="385" y="367"/>
                        </a:cxn>
                        <a:cxn ang="0">
                          <a:pos x="320" y="409"/>
                        </a:cxn>
                        <a:cxn ang="0">
                          <a:pos x="288" y="409"/>
                        </a:cxn>
                        <a:cxn ang="0">
                          <a:pos x="257" y="409"/>
                        </a:cxn>
                      </a:cxnLst>
                      <a:rect l="0" t="0" r="r" b="b"/>
                      <a:pathLst>
                        <a:path w="706" h="614">
                          <a:moveTo>
                            <a:pt x="257" y="409"/>
                          </a:moveTo>
                          <a:lnTo>
                            <a:pt x="224" y="491"/>
                          </a:lnTo>
                          <a:lnTo>
                            <a:pt x="191" y="491"/>
                          </a:lnTo>
                          <a:lnTo>
                            <a:pt x="159" y="491"/>
                          </a:lnTo>
                          <a:lnTo>
                            <a:pt x="128" y="491"/>
                          </a:lnTo>
                          <a:lnTo>
                            <a:pt x="96" y="491"/>
                          </a:lnTo>
                          <a:lnTo>
                            <a:pt x="63" y="491"/>
                          </a:lnTo>
                          <a:lnTo>
                            <a:pt x="30" y="491"/>
                          </a:lnTo>
                          <a:lnTo>
                            <a:pt x="0" y="491"/>
                          </a:lnTo>
                          <a:lnTo>
                            <a:pt x="0" y="533"/>
                          </a:lnTo>
                          <a:lnTo>
                            <a:pt x="0" y="328"/>
                          </a:lnTo>
                          <a:lnTo>
                            <a:pt x="30" y="205"/>
                          </a:lnTo>
                          <a:lnTo>
                            <a:pt x="96" y="0"/>
                          </a:lnTo>
                          <a:lnTo>
                            <a:pt x="385" y="205"/>
                          </a:lnTo>
                          <a:lnTo>
                            <a:pt x="577" y="286"/>
                          </a:lnTo>
                          <a:lnTo>
                            <a:pt x="577" y="328"/>
                          </a:lnTo>
                          <a:lnTo>
                            <a:pt x="577" y="367"/>
                          </a:lnTo>
                          <a:lnTo>
                            <a:pt x="577" y="409"/>
                          </a:lnTo>
                          <a:lnTo>
                            <a:pt x="577" y="451"/>
                          </a:lnTo>
                          <a:lnTo>
                            <a:pt x="577" y="491"/>
                          </a:lnTo>
                          <a:lnTo>
                            <a:pt x="577" y="533"/>
                          </a:lnTo>
                          <a:lnTo>
                            <a:pt x="610" y="533"/>
                          </a:lnTo>
                          <a:lnTo>
                            <a:pt x="642" y="533"/>
                          </a:lnTo>
                          <a:lnTo>
                            <a:pt x="675" y="572"/>
                          </a:lnTo>
                          <a:lnTo>
                            <a:pt x="675" y="614"/>
                          </a:lnTo>
                          <a:lnTo>
                            <a:pt x="706" y="614"/>
                          </a:lnTo>
                          <a:lnTo>
                            <a:pt x="675" y="614"/>
                          </a:lnTo>
                          <a:lnTo>
                            <a:pt x="642" y="614"/>
                          </a:lnTo>
                          <a:lnTo>
                            <a:pt x="642" y="572"/>
                          </a:lnTo>
                          <a:lnTo>
                            <a:pt x="610" y="572"/>
                          </a:lnTo>
                          <a:lnTo>
                            <a:pt x="577" y="533"/>
                          </a:lnTo>
                          <a:lnTo>
                            <a:pt x="577" y="491"/>
                          </a:lnTo>
                          <a:lnTo>
                            <a:pt x="546" y="451"/>
                          </a:lnTo>
                          <a:lnTo>
                            <a:pt x="481" y="409"/>
                          </a:lnTo>
                          <a:lnTo>
                            <a:pt x="418" y="367"/>
                          </a:lnTo>
                          <a:lnTo>
                            <a:pt x="385" y="367"/>
                          </a:lnTo>
                          <a:lnTo>
                            <a:pt x="320" y="409"/>
                          </a:lnTo>
                          <a:lnTo>
                            <a:pt x="288" y="409"/>
                          </a:lnTo>
                          <a:lnTo>
                            <a:pt x="257" y="409"/>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grpSp>
                  <p:nvGrpSpPr>
                    <p:cNvPr id="140" name="Group 412"/>
                    <p:cNvGrpSpPr>
                      <a:grpSpLocks/>
                    </p:cNvGrpSpPr>
                    <p:nvPr/>
                  </p:nvGrpSpPr>
                  <p:grpSpPr bwMode="auto">
                    <a:xfrm>
                      <a:off x="4885" y="1423"/>
                      <a:ext cx="535" cy="681"/>
                      <a:chOff x="4349" y="1413"/>
                      <a:chExt cx="503" cy="884"/>
                    </a:xfrm>
                    <a:grpFill/>
                  </p:grpSpPr>
                  <p:sp>
                    <p:nvSpPr>
                      <p:cNvPr id="141" name="Freeform 413"/>
                      <p:cNvSpPr>
                        <a:spLocks/>
                      </p:cNvSpPr>
                      <p:nvPr/>
                    </p:nvSpPr>
                    <p:spPr bwMode="auto">
                      <a:xfrm>
                        <a:off x="4446" y="1782"/>
                        <a:ext cx="278" cy="204"/>
                      </a:xfrm>
                      <a:custGeom>
                        <a:avLst/>
                        <a:gdLst/>
                        <a:ahLst/>
                        <a:cxnLst>
                          <a:cxn ang="0">
                            <a:pos x="740" y="614"/>
                          </a:cxn>
                          <a:cxn ang="0">
                            <a:pos x="707" y="573"/>
                          </a:cxn>
                          <a:cxn ang="0">
                            <a:pos x="674" y="573"/>
                          </a:cxn>
                          <a:cxn ang="0">
                            <a:pos x="643" y="573"/>
                          </a:cxn>
                          <a:cxn ang="0">
                            <a:pos x="611" y="573"/>
                          </a:cxn>
                          <a:cxn ang="0">
                            <a:pos x="578" y="614"/>
                          </a:cxn>
                          <a:cxn ang="0">
                            <a:pos x="321" y="614"/>
                          </a:cxn>
                          <a:cxn ang="0">
                            <a:pos x="193" y="614"/>
                          </a:cxn>
                          <a:cxn ang="0">
                            <a:pos x="160" y="573"/>
                          </a:cxn>
                          <a:cxn ang="0">
                            <a:pos x="129" y="573"/>
                          </a:cxn>
                          <a:cxn ang="0">
                            <a:pos x="96" y="573"/>
                          </a:cxn>
                          <a:cxn ang="0">
                            <a:pos x="32" y="532"/>
                          </a:cxn>
                          <a:cxn ang="0">
                            <a:pos x="0" y="532"/>
                          </a:cxn>
                          <a:cxn ang="0">
                            <a:pos x="0" y="573"/>
                          </a:cxn>
                          <a:cxn ang="0">
                            <a:pos x="0" y="532"/>
                          </a:cxn>
                          <a:cxn ang="0">
                            <a:pos x="32" y="492"/>
                          </a:cxn>
                          <a:cxn ang="0">
                            <a:pos x="63" y="450"/>
                          </a:cxn>
                          <a:cxn ang="0">
                            <a:pos x="63" y="369"/>
                          </a:cxn>
                          <a:cxn ang="0">
                            <a:pos x="96" y="327"/>
                          </a:cxn>
                          <a:cxn ang="0">
                            <a:pos x="129" y="246"/>
                          </a:cxn>
                          <a:cxn ang="0">
                            <a:pos x="193" y="122"/>
                          </a:cxn>
                          <a:cxn ang="0">
                            <a:pos x="224" y="122"/>
                          </a:cxn>
                          <a:cxn ang="0">
                            <a:pos x="257" y="122"/>
                          </a:cxn>
                          <a:cxn ang="0">
                            <a:pos x="289" y="122"/>
                          </a:cxn>
                          <a:cxn ang="0">
                            <a:pos x="321" y="122"/>
                          </a:cxn>
                          <a:cxn ang="0">
                            <a:pos x="353" y="122"/>
                          </a:cxn>
                          <a:cxn ang="0">
                            <a:pos x="386" y="122"/>
                          </a:cxn>
                          <a:cxn ang="0">
                            <a:pos x="417" y="83"/>
                          </a:cxn>
                          <a:cxn ang="0">
                            <a:pos x="450" y="83"/>
                          </a:cxn>
                          <a:cxn ang="0">
                            <a:pos x="482" y="122"/>
                          </a:cxn>
                          <a:cxn ang="0">
                            <a:pos x="514" y="122"/>
                          </a:cxn>
                          <a:cxn ang="0">
                            <a:pos x="546" y="122"/>
                          </a:cxn>
                          <a:cxn ang="0">
                            <a:pos x="578" y="122"/>
                          </a:cxn>
                          <a:cxn ang="0">
                            <a:pos x="611" y="122"/>
                          </a:cxn>
                          <a:cxn ang="0">
                            <a:pos x="643" y="122"/>
                          </a:cxn>
                          <a:cxn ang="0">
                            <a:pos x="674" y="122"/>
                          </a:cxn>
                          <a:cxn ang="0">
                            <a:pos x="707" y="83"/>
                          </a:cxn>
                          <a:cxn ang="0">
                            <a:pos x="707" y="41"/>
                          </a:cxn>
                          <a:cxn ang="0">
                            <a:pos x="740" y="41"/>
                          </a:cxn>
                          <a:cxn ang="0">
                            <a:pos x="740" y="0"/>
                          </a:cxn>
                          <a:cxn ang="0">
                            <a:pos x="740" y="41"/>
                          </a:cxn>
                          <a:cxn ang="0">
                            <a:pos x="740" y="83"/>
                          </a:cxn>
                          <a:cxn ang="0">
                            <a:pos x="707" y="83"/>
                          </a:cxn>
                          <a:cxn ang="0">
                            <a:pos x="707" y="122"/>
                          </a:cxn>
                          <a:cxn ang="0">
                            <a:pos x="674" y="164"/>
                          </a:cxn>
                          <a:cxn ang="0">
                            <a:pos x="707" y="164"/>
                          </a:cxn>
                          <a:cxn ang="0">
                            <a:pos x="707" y="205"/>
                          </a:cxn>
                          <a:cxn ang="0">
                            <a:pos x="707" y="246"/>
                          </a:cxn>
                          <a:cxn ang="0">
                            <a:pos x="740" y="246"/>
                          </a:cxn>
                          <a:cxn ang="0">
                            <a:pos x="772" y="246"/>
                          </a:cxn>
                          <a:cxn ang="0">
                            <a:pos x="804" y="287"/>
                          </a:cxn>
                          <a:cxn ang="0">
                            <a:pos x="835" y="287"/>
                          </a:cxn>
                          <a:cxn ang="0">
                            <a:pos x="835" y="327"/>
                          </a:cxn>
                          <a:cxn ang="0">
                            <a:pos x="835" y="369"/>
                          </a:cxn>
                          <a:cxn ang="0">
                            <a:pos x="835" y="411"/>
                          </a:cxn>
                          <a:cxn ang="0">
                            <a:pos x="804" y="450"/>
                          </a:cxn>
                          <a:cxn ang="0">
                            <a:pos x="772" y="450"/>
                          </a:cxn>
                          <a:cxn ang="0">
                            <a:pos x="740" y="492"/>
                          </a:cxn>
                          <a:cxn ang="0">
                            <a:pos x="740" y="532"/>
                          </a:cxn>
                          <a:cxn ang="0">
                            <a:pos x="740" y="573"/>
                          </a:cxn>
                          <a:cxn ang="0">
                            <a:pos x="740" y="614"/>
                          </a:cxn>
                        </a:cxnLst>
                        <a:rect l="0" t="0" r="r" b="b"/>
                        <a:pathLst>
                          <a:path w="835" h="614">
                            <a:moveTo>
                              <a:pt x="740" y="614"/>
                            </a:moveTo>
                            <a:lnTo>
                              <a:pt x="707" y="573"/>
                            </a:lnTo>
                            <a:lnTo>
                              <a:pt x="674" y="573"/>
                            </a:lnTo>
                            <a:lnTo>
                              <a:pt x="643" y="573"/>
                            </a:lnTo>
                            <a:lnTo>
                              <a:pt x="611" y="573"/>
                            </a:lnTo>
                            <a:lnTo>
                              <a:pt x="578" y="614"/>
                            </a:lnTo>
                            <a:lnTo>
                              <a:pt x="321" y="614"/>
                            </a:lnTo>
                            <a:lnTo>
                              <a:pt x="193" y="614"/>
                            </a:lnTo>
                            <a:lnTo>
                              <a:pt x="160" y="573"/>
                            </a:lnTo>
                            <a:lnTo>
                              <a:pt x="129" y="573"/>
                            </a:lnTo>
                            <a:lnTo>
                              <a:pt x="96" y="573"/>
                            </a:lnTo>
                            <a:lnTo>
                              <a:pt x="32" y="532"/>
                            </a:lnTo>
                            <a:lnTo>
                              <a:pt x="0" y="532"/>
                            </a:lnTo>
                            <a:lnTo>
                              <a:pt x="0" y="573"/>
                            </a:lnTo>
                            <a:lnTo>
                              <a:pt x="0" y="532"/>
                            </a:lnTo>
                            <a:lnTo>
                              <a:pt x="32" y="492"/>
                            </a:lnTo>
                            <a:lnTo>
                              <a:pt x="63" y="450"/>
                            </a:lnTo>
                            <a:lnTo>
                              <a:pt x="63" y="369"/>
                            </a:lnTo>
                            <a:lnTo>
                              <a:pt x="96" y="327"/>
                            </a:lnTo>
                            <a:lnTo>
                              <a:pt x="129" y="246"/>
                            </a:lnTo>
                            <a:lnTo>
                              <a:pt x="193" y="122"/>
                            </a:lnTo>
                            <a:lnTo>
                              <a:pt x="224" y="122"/>
                            </a:lnTo>
                            <a:lnTo>
                              <a:pt x="257" y="122"/>
                            </a:lnTo>
                            <a:lnTo>
                              <a:pt x="289" y="122"/>
                            </a:lnTo>
                            <a:lnTo>
                              <a:pt x="321" y="122"/>
                            </a:lnTo>
                            <a:lnTo>
                              <a:pt x="353" y="122"/>
                            </a:lnTo>
                            <a:lnTo>
                              <a:pt x="386" y="122"/>
                            </a:lnTo>
                            <a:lnTo>
                              <a:pt x="417" y="83"/>
                            </a:lnTo>
                            <a:lnTo>
                              <a:pt x="450" y="83"/>
                            </a:lnTo>
                            <a:lnTo>
                              <a:pt x="482" y="122"/>
                            </a:lnTo>
                            <a:lnTo>
                              <a:pt x="514" y="122"/>
                            </a:lnTo>
                            <a:lnTo>
                              <a:pt x="546" y="122"/>
                            </a:lnTo>
                            <a:lnTo>
                              <a:pt x="578" y="122"/>
                            </a:lnTo>
                            <a:lnTo>
                              <a:pt x="611" y="122"/>
                            </a:lnTo>
                            <a:lnTo>
                              <a:pt x="643" y="122"/>
                            </a:lnTo>
                            <a:lnTo>
                              <a:pt x="674" y="122"/>
                            </a:lnTo>
                            <a:lnTo>
                              <a:pt x="707" y="83"/>
                            </a:lnTo>
                            <a:lnTo>
                              <a:pt x="707" y="41"/>
                            </a:lnTo>
                            <a:lnTo>
                              <a:pt x="740" y="41"/>
                            </a:lnTo>
                            <a:lnTo>
                              <a:pt x="740" y="0"/>
                            </a:lnTo>
                            <a:lnTo>
                              <a:pt x="740" y="41"/>
                            </a:lnTo>
                            <a:lnTo>
                              <a:pt x="740" y="83"/>
                            </a:lnTo>
                            <a:lnTo>
                              <a:pt x="707" y="83"/>
                            </a:lnTo>
                            <a:lnTo>
                              <a:pt x="707" y="122"/>
                            </a:lnTo>
                            <a:lnTo>
                              <a:pt x="674" y="164"/>
                            </a:lnTo>
                            <a:lnTo>
                              <a:pt x="707" y="164"/>
                            </a:lnTo>
                            <a:lnTo>
                              <a:pt x="707" y="205"/>
                            </a:lnTo>
                            <a:lnTo>
                              <a:pt x="707" y="246"/>
                            </a:lnTo>
                            <a:lnTo>
                              <a:pt x="740" y="246"/>
                            </a:lnTo>
                            <a:lnTo>
                              <a:pt x="772" y="246"/>
                            </a:lnTo>
                            <a:lnTo>
                              <a:pt x="804" y="287"/>
                            </a:lnTo>
                            <a:lnTo>
                              <a:pt x="835" y="287"/>
                            </a:lnTo>
                            <a:lnTo>
                              <a:pt x="835" y="327"/>
                            </a:lnTo>
                            <a:lnTo>
                              <a:pt x="835" y="369"/>
                            </a:lnTo>
                            <a:lnTo>
                              <a:pt x="835" y="411"/>
                            </a:lnTo>
                            <a:lnTo>
                              <a:pt x="804" y="450"/>
                            </a:lnTo>
                            <a:lnTo>
                              <a:pt x="772" y="450"/>
                            </a:lnTo>
                            <a:lnTo>
                              <a:pt x="740" y="492"/>
                            </a:lnTo>
                            <a:lnTo>
                              <a:pt x="740" y="532"/>
                            </a:lnTo>
                            <a:lnTo>
                              <a:pt x="740" y="573"/>
                            </a:lnTo>
                            <a:lnTo>
                              <a:pt x="740" y="614"/>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42" name="Freeform 414"/>
                      <p:cNvSpPr>
                        <a:spLocks/>
                      </p:cNvSpPr>
                      <p:nvPr/>
                    </p:nvSpPr>
                    <p:spPr bwMode="auto">
                      <a:xfrm>
                        <a:off x="4670" y="1780"/>
                        <a:ext cx="182" cy="301"/>
                      </a:xfrm>
                      <a:custGeom>
                        <a:avLst/>
                        <a:gdLst/>
                        <a:ahLst/>
                        <a:cxnLst>
                          <a:cxn ang="0">
                            <a:pos x="354" y="820"/>
                          </a:cxn>
                          <a:cxn ang="0">
                            <a:pos x="65" y="573"/>
                          </a:cxn>
                          <a:cxn ang="0">
                            <a:pos x="65" y="492"/>
                          </a:cxn>
                          <a:cxn ang="0">
                            <a:pos x="130" y="451"/>
                          </a:cxn>
                          <a:cxn ang="0">
                            <a:pos x="161" y="370"/>
                          </a:cxn>
                          <a:cxn ang="0">
                            <a:pos x="161" y="287"/>
                          </a:cxn>
                          <a:cxn ang="0">
                            <a:pos x="97" y="246"/>
                          </a:cxn>
                          <a:cxn ang="0">
                            <a:pos x="33" y="246"/>
                          </a:cxn>
                          <a:cxn ang="0">
                            <a:pos x="33" y="165"/>
                          </a:cxn>
                          <a:cxn ang="0">
                            <a:pos x="33" y="123"/>
                          </a:cxn>
                          <a:cxn ang="0">
                            <a:pos x="65" y="82"/>
                          </a:cxn>
                          <a:cxn ang="0">
                            <a:pos x="65" y="0"/>
                          </a:cxn>
                          <a:cxn ang="0">
                            <a:pos x="130" y="0"/>
                          </a:cxn>
                          <a:cxn ang="0">
                            <a:pos x="194" y="0"/>
                          </a:cxn>
                          <a:cxn ang="0">
                            <a:pos x="226" y="82"/>
                          </a:cxn>
                          <a:cxn ang="0">
                            <a:pos x="258" y="42"/>
                          </a:cxn>
                          <a:cxn ang="0">
                            <a:pos x="290" y="82"/>
                          </a:cxn>
                          <a:cxn ang="0">
                            <a:pos x="323" y="123"/>
                          </a:cxn>
                          <a:cxn ang="0">
                            <a:pos x="354" y="165"/>
                          </a:cxn>
                          <a:cxn ang="0">
                            <a:pos x="387" y="204"/>
                          </a:cxn>
                          <a:cxn ang="0">
                            <a:pos x="354" y="246"/>
                          </a:cxn>
                          <a:cxn ang="0">
                            <a:pos x="354" y="287"/>
                          </a:cxn>
                          <a:cxn ang="0">
                            <a:pos x="323" y="328"/>
                          </a:cxn>
                          <a:cxn ang="0">
                            <a:pos x="290" y="370"/>
                          </a:cxn>
                          <a:cxn ang="0">
                            <a:pos x="258" y="410"/>
                          </a:cxn>
                          <a:cxn ang="0">
                            <a:pos x="290" y="370"/>
                          </a:cxn>
                          <a:cxn ang="0">
                            <a:pos x="354" y="370"/>
                          </a:cxn>
                          <a:cxn ang="0">
                            <a:pos x="354" y="287"/>
                          </a:cxn>
                          <a:cxn ang="0">
                            <a:pos x="387" y="246"/>
                          </a:cxn>
                          <a:cxn ang="0">
                            <a:pos x="387" y="328"/>
                          </a:cxn>
                          <a:cxn ang="0">
                            <a:pos x="418" y="370"/>
                          </a:cxn>
                          <a:cxn ang="0">
                            <a:pos x="451" y="451"/>
                          </a:cxn>
                          <a:cxn ang="0">
                            <a:pos x="451" y="573"/>
                          </a:cxn>
                          <a:cxn ang="0">
                            <a:pos x="451" y="656"/>
                          </a:cxn>
                          <a:cxn ang="0">
                            <a:pos x="451" y="738"/>
                          </a:cxn>
                          <a:cxn ang="0">
                            <a:pos x="484" y="778"/>
                          </a:cxn>
                          <a:cxn ang="0">
                            <a:pos x="547" y="778"/>
                          </a:cxn>
                          <a:cxn ang="0">
                            <a:pos x="547" y="859"/>
                          </a:cxn>
                        </a:cxnLst>
                        <a:rect l="0" t="0" r="r" b="b"/>
                        <a:pathLst>
                          <a:path w="547" h="901">
                            <a:moveTo>
                              <a:pt x="547" y="901"/>
                            </a:moveTo>
                            <a:lnTo>
                              <a:pt x="354" y="820"/>
                            </a:lnTo>
                            <a:lnTo>
                              <a:pt x="65" y="615"/>
                            </a:lnTo>
                            <a:lnTo>
                              <a:pt x="65" y="573"/>
                            </a:lnTo>
                            <a:lnTo>
                              <a:pt x="65" y="532"/>
                            </a:lnTo>
                            <a:lnTo>
                              <a:pt x="65" y="492"/>
                            </a:lnTo>
                            <a:lnTo>
                              <a:pt x="97" y="451"/>
                            </a:lnTo>
                            <a:lnTo>
                              <a:pt x="130" y="451"/>
                            </a:lnTo>
                            <a:lnTo>
                              <a:pt x="161" y="410"/>
                            </a:lnTo>
                            <a:lnTo>
                              <a:pt x="161" y="370"/>
                            </a:lnTo>
                            <a:lnTo>
                              <a:pt x="161" y="328"/>
                            </a:lnTo>
                            <a:lnTo>
                              <a:pt x="161" y="287"/>
                            </a:lnTo>
                            <a:lnTo>
                              <a:pt x="130" y="287"/>
                            </a:lnTo>
                            <a:lnTo>
                              <a:pt x="97" y="246"/>
                            </a:lnTo>
                            <a:lnTo>
                              <a:pt x="65" y="246"/>
                            </a:lnTo>
                            <a:lnTo>
                              <a:pt x="33" y="246"/>
                            </a:lnTo>
                            <a:lnTo>
                              <a:pt x="33" y="204"/>
                            </a:lnTo>
                            <a:lnTo>
                              <a:pt x="33" y="165"/>
                            </a:lnTo>
                            <a:lnTo>
                              <a:pt x="0" y="165"/>
                            </a:lnTo>
                            <a:lnTo>
                              <a:pt x="33" y="123"/>
                            </a:lnTo>
                            <a:lnTo>
                              <a:pt x="33" y="82"/>
                            </a:lnTo>
                            <a:lnTo>
                              <a:pt x="65" y="82"/>
                            </a:lnTo>
                            <a:lnTo>
                              <a:pt x="65" y="42"/>
                            </a:lnTo>
                            <a:lnTo>
                              <a:pt x="65" y="0"/>
                            </a:lnTo>
                            <a:lnTo>
                              <a:pt x="97" y="0"/>
                            </a:lnTo>
                            <a:lnTo>
                              <a:pt x="130" y="0"/>
                            </a:lnTo>
                            <a:lnTo>
                              <a:pt x="161" y="0"/>
                            </a:lnTo>
                            <a:lnTo>
                              <a:pt x="194" y="0"/>
                            </a:lnTo>
                            <a:lnTo>
                              <a:pt x="226" y="42"/>
                            </a:lnTo>
                            <a:lnTo>
                              <a:pt x="226" y="82"/>
                            </a:lnTo>
                            <a:lnTo>
                              <a:pt x="258" y="82"/>
                            </a:lnTo>
                            <a:lnTo>
                              <a:pt x="258" y="42"/>
                            </a:lnTo>
                            <a:lnTo>
                              <a:pt x="258" y="82"/>
                            </a:lnTo>
                            <a:lnTo>
                              <a:pt x="290" y="82"/>
                            </a:lnTo>
                            <a:lnTo>
                              <a:pt x="290" y="123"/>
                            </a:lnTo>
                            <a:lnTo>
                              <a:pt x="323" y="123"/>
                            </a:lnTo>
                            <a:lnTo>
                              <a:pt x="323" y="165"/>
                            </a:lnTo>
                            <a:lnTo>
                              <a:pt x="354" y="165"/>
                            </a:lnTo>
                            <a:lnTo>
                              <a:pt x="354" y="204"/>
                            </a:lnTo>
                            <a:lnTo>
                              <a:pt x="387" y="204"/>
                            </a:lnTo>
                            <a:lnTo>
                              <a:pt x="387" y="246"/>
                            </a:lnTo>
                            <a:lnTo>
                              <a:pt x="354" y="246"/>
                            </a:lnTo>
                            <a:lnTo>
                              <a:pt x="323" y="287"/>
                            </a:lnTo>
                            <a:lnTo>
                              <a:pt x="354" y="287"/>
                            </a:lnTo>
                            <a:lnTo>
                              <a:pt x="354" y="328"/>
                            </a:lnTo>
                            <a:lnTo>
                              <a:pt x="323" y="328"/>
                            </a:lnTo>
                            <a:lnTo>
                              <a:pt x="323" y="370"/>
                            </a:lnTo>
                            <a:lnTo>
                              <a:pt x="290" y="370"/>
                            </a:lnTo>
                            <a:lnTo>
                              <a:pt x="258" y="370"/>
                            </a:lnTo>
                            <a:lnTo>
                              <a:pt x="258" y="410"/>
                            </a:lnTo>
                            <a:lnTo>
                              <a:pt x="290" y="410"/>
                            </a:lnTo>
                            <a:lnTo>
                              <a:pt x="290" y="370"/>
                            </a:lnTo>
                            <a:lnTo>
                              <a:pt x="323" y="370"/>
                            </a:lnTo>
                            <a:lnTo>
                              <a:pt x="354" y="370"/>
                            </a:lnTo>
                            <a:lnTo>
                              <a:pt x="354" y="328"/>
                            </a:lnTo>
                            <a:lnTo>
                              <a:pt x="354" y="287"/>
                            </a:lnTo>
                            <a:lnTo>
                              <a:pt x="354" y="246"/>
                            </a:lnTo>
                            <a:lnTo>
                              <a:pt x="387" y="246"/>
                            </a:lnTo>
                            <a:lnTo>
                              <a:pt x="387" y="287"/>
                            </a:lnTo>
                            <a:lnTo>
                              <a:pt x="387" y="328"/>
                            </a:lnTo>
                            <a:lnTo>
                              <a:pt x="418" y="328"/>
                            </a:lnTo>
                            <a:lnTo>
                              <a:pt x="418" y="370"/>
                            </a:lnTo>
                            <a:lnTo>
                              <a:pt x="451" y="410"/>
                            </a:lnTo>
                            <a:lnTo>
                              <a:pt x="451" y="451"/>
                            </a:lnTo>
                            <a:lnTo>
                              <a:pt x="451" y="532"/>
                            </a:lnTo>
                            <a:lnTo>
                              <a:pt x="451" y="573"/>
                            </a:lnTo>
                            <a:lnTo>
                              <a:pt x="451" y="615"/>
                            </a:lnTo>
                            <a:lnTo>
                              <a:pt x="451" y="656"/>
                            </a:lnTo>
                            <a:lnTo>
                              <a:pt x="451" y="697"/>
                            </a:lnTo>
                            <a:lnTo>
                              <a:pt x="451" y="738"/>
                            </a:lnTo>
                            <a:lnTo>
                              <a:pt x="484" y="738"/>
                            </a:lnTo>
                            <a:lnTo>
                              <a:pt x="484" y="778"/>
                            </a:lnTo>
                            <a:lnTo>
                              <a:pt x="515" y="778"/>
                            </a:lnTo>
                            <a:lnTo>
                              <a:pt x="547" y="778"/>
                            </a:lnTo>
                            <a:lnTo>
                              <a:pt x="547" y="820"/>
                            </a:lnTo>
                            <a:lnTo>
                              <a:pt x="547" y="859"/>
                            </a:lnTo>
                            <a:lnTo>
                              <a:pt x="547" y="901"/>
                            </a:lnTo>
                            <a:close/>
                          </a:path>
                        </a:pathLst>
                      </a:custGeom>
                      <a:solidFill>
                        <a:srgbClr val="FF0000"/>
                      </a:solidFill>
                      <a:ln w="0">
                        <a:solidFill>
                          <a:schemeClr val="bg1"/>
                        </a:solidFill>
                        <a:prstDash val="solid"/>
                        <a:round/>
                        <a:headEnd/>
                        <a:tailEnd/>
                      </a:ln>
                    </p:spPr>
                    <p:txBody>
                      <a:bodyPr/>
                      <a:lstStyle/>
                      <a:p>
                        <a:pPr>
                          <a:defRPr/>
                        </a:pPr>
                        <a:endParaRPr lang="pt-BR">
                          <a:ea typeface="+mn-ea"/>
                        </a:endParaRPr>
                      </a:p>
                    </p:txBody>
                  </p:sp>
                  <p:sp>
                    <p:nvSpPr>
                      <p:cNvPr id="143" name="Freeform 415"/>
                      <p:cNvSpPr>
                        <a:spLocks/>
                      </p:cNvSpPr>
                      <p:nvPr/>
                    </p:nvSpPr>
                    <p:spPr bwMode="auto">
                      <a:xfrm>
                        <a:off x="4349" y="1956"/>
                        <a:ext cx="343" cy="341"/>
                      </a:xfrm>
                      <a:custGeom>
                        <a:avLst/>
                        <a:gdLst/>
                        <a:ahLst/>
                        <a:cxnLst>
                          <a:cxn ang="0">
                            <a:pos x="643" y="697"/>
                          </a:cxn>
                          <a:cxn ang="0">
                            <a:pos x="610" y="739"/>
                          </a:cxn>
                          <a:cxn ang="0">
                            <a:pos x="579" y="739"/>
                          </a:cxn>
                          <a:cxn ang="0">
                            <a:pos x="547" y="739"/>
                          </a:cxn>
                          <a:cxn ang="0">
                            <a:pos x="514" y="739"/>
                          </a:cxn>
                          <a:cxn ang="0">
                            <a:pos x="482" y="778"/>
                          </a:cxn>
                          <a:cxn ang="0">
                            <a:pos x="386" y="820"/>
                          </a:cxn>
                          <a:cxn ang="0">
                            <a:pos x="225" y="902"/>
                          </a:cxn>
                          <a:cxn ang="0">
                            <a:pos x="96" y="983"/>
                          </a:cxn>
                          <a:cxn ang="0">
                            <a:pos x="64" y="1025"/>
                          </a:cxn>
                          <a:cxn ang="0">
                            <a:pos x="31" y="1025"/>
                          </a:cxn>
                          <a:cxn ang="0">
                            <a:pos x="0" y="1025"/>
                          </a:cxn>
                          <a:cxn ang="0">
                            <a:pos x="31" y="983"/>
                          </a:cxn>
                          <a:cxn ang="0">
                            <a:pos x="31" y="944"/>
                          </a:cxn>
                          <a:cxn ang="0">
                            <a:pos x="64" y="902"/>
                          </a:cxn>
                          <a:cxn ang="0">
                            <a:pos x="96" y="862"/>
                          </a:cxn>
                          <a:cxn ang="0">
                            <a:pos x="96" y="820"/>
                          </a:cxn>
                          <a:cxn ang="0">
                            <a:pos x="129" y="739"/>
                          </a:cxn>
                          <a:cxn ang="0">
                            <a:pos x="96" y="697"/>
                          </a:cxn>
                          <a:cxn ang="0">
                            <a:pos x="96" y="656"/>
                          </a:cxn>
                          <a:cxn ang="0">
                            <a:pos x="96" y="616"/>
                          </a:cxn>
                          <a:cxn ang="0">
                            <a:pos x="64" y="575"/>
                          </a:cxn>
                          <a:cxn ang="0">
                            <a:pos x="64" y="534"/>
                          </a:cxn>
                          <a:cxn ang="0">
                            <a:pos x="0" y="492"/>
                          </a:cxn>
                          <a:cxn ang="0">
                            <a:pos x="0" y="452"/>
                          </a:cxn>
                          <a:cxn ang="0">
                            <a:pos x="31" y="411"/>
                          </a:cxn>
                          <a:cxn ang="0">
                            <a:pos x="64" y="370"/>
                          </a:cxn>
                          <a:cxn ang="0">
                            <a:pos x="96" y="288"/>
                          </a:cxn>
                          <a:cxn ang="0">
                            <a:pos x="129" y="247"/>
                          </a:cxn>
                          <a:cxn ang="0">
                            <a:pos x="129" y="206"/>
                          </a:cxn>
                          <a:cxn ang="0">
                            <a:pos x="162" y="206"/>
                          </a:cxn>
                          <a:cxn ang="0">
                            <a:pos x="192" y="124"/>
                          </a:cxn>
                          <a:cxn ang="0">
                            <a:pos x="225" y="124"/>
                          </a:cxn>
                          <a:cxn ang="0">
                            <a:pos x="257" y="84"/>
                          </a:cxn>
                          <a:cxn ang="0">
                            <a:pos x="257" y="42"/>
                          </a:cxn>
                          <a:cxn ang="0">
                            <a:pos x="290" y="42"/>
                          </a:cxn>
                          <a:cxn ang="0">
                            <a:pos x="290" y="0"/>
                          </a:cxn>
                          <a:cxn ang="0">
                            <a:pos x="321" y="0"/>
                          </a:cxn>
                          <a:cxn ang="0">
                            <a:pos x="386" y="42"/>
                          </a:cxn>
                          <a:cxn ang="0">
                            <a:pos x="419" y="42"/>
                          </a:cxn>
                          <a:cxn ang="0">
                            <a:pos x="449" y="42"/>
                          </a:cxn>
                          <a:cxn ang="0">
                            <a:pos x="482" y="84"/>
                          </a:cxn>
                          <a:cxn ang="0">
                            <a:pos x="610" y="84"/>
                          </a:cxn>
                          <a:cxn ang="0">
                            <a:pos x="868" y="84"/>
                          </a:cxn>
                          <a:cxn ang="0">
                            <a:pos x="900" y="42"/>
                          </a:cxn>
                          <a:cxn ang="0">
                            <a:pos x="933" y="42"/>
                          </a:cxn>
                          <a:cxn ang="0">
                            <a:pos x="964" y="42"/>
                          </a:cxn>
                          <a:cxn ang="0">
                            <a:pos x="997" y="42"/>
                          </a:cxn>
                          <a:cxn ang="0">
                            <a:pos x="1029" y="84"/>
                          </a:cxn>
                          <a:cxn ang="0">
                            <a:pos x="964" y="288"/>
                          </a:cxn>
                          <a:cxn ang="0">
                            <a:pos x="933" y="411"/>
                          </a:cxn>
                          <a:cxn ang="0">
                            <a:pos x="933" y="616"/>
                          </a:cxn>
                          <a:cxn ang="0">
                            <a:pos x="771" y="697"/>
                          </a:cxn>
                          <a:cxn ang="0">
                            <a:pos x="676" y="697"/>
                          </a:cxn>
                          <a:cxn ang="0">
                            <a:pos x="643" y="697"/>
                          </a:cxn>
                        </a:cxnLst>
                        <a:rect l="0" t="0" r="r" b="b"/>
                        <a:pathLst>
                          <a:path w="1029" h="1025">
                            <a:moveTo>
                              <a:pt x="643" y="697"/>
                            </a:moveTo>
                            <a:lnTo>
                              <a:pt x="610" y="739"/>
                            </a:lnTo>
                            <a:lnTo>
                              <a:pt x="579" y="739"/>
                            </a:lnTo>
                            <a:lnTo>
                              <a:pt x="547" y="739"/>
                            </a:lnTo>
                            <a:lnTo>
                              <a:pt x="514" y="739"/>
                            </a:lnTo>
                            <a:lnTo>
                              <a:pt x="482" y="778"/>
                            </a:lnTo>
                            <a:lnTo>
                              <a:pt x="386" y="820"/>
                            </a:lnTo>
                            <a:lnTo>
                              <a:pt x="225" y="902"/>
                            </a:lnTo>
                            <a:lnTo>
                              <a:pt x="96" y="983"/>
                            </a:lnTo>
                            <a:lnTo>
                              <a:pt x="64" y="1025"/>
                            </a:lnTo>
                            <a:lnTo>
                              <a:pt x="31" y="1025"/>
                            </a:lnTo>
                            <a:lnTo>
                              <a:pt x="0" y="1025"/>
                            </a:lnTo>
                            <a:lnTo>
                              <a:pt x="31" y="983"/>
                            </a:lnTo>
                            <a:lnTo>
                              <a:pt x="31" y="944"/>
                            </a:lnTo>
                            <a:lnTo>
                              <a:pt x="64" y="902"/>
                            </a:lnTo>
                            <a:lnTo>
                              <a:pt x="96" y="862"/>
                            </a:lnTo>
                            <a:lnTo>
                              <a:pt x="96" y="820"/>
                            </a:lnTo>
                            <a:lnTo>
                              <a:pt x="129" y="739"/>
                            </a:lnTo>
                            <a:lnTo>
                              <a:pt x="96" y="697"/>
                            </a:lnTo>
                            <a:lnTo>
                              <a:pt x="96" y="656"/>
                            </a:lnTo>
                            <a:lnTo>
                              <a:pt x="96" y="616"/>
                            </a:lnTo>
                            <a:lnTo>
                              <a:pt x="64" y="575"/>
                            </a:lnTo>
                            <a:lnTo>
                              <a:pt x="64" y="534"/>
                            </a:lnTo>
                            <a:lnTo>
                              <a:pt x="0" y="492"/>
                            </a:lnTo>
                            <a:lnTo>
                              <a:pt x="0" y="452"/>
                            </a:lnTo>
                            <a:lnTo>
                              <a:pt x="31" y="411"/>
                            </a:lnTo>
                            <a:lnTo>
                              <a:pt x="64" y="370"/>
                            </a:lnTo>
                            <a:lnTo>
                              <a:pt x="96" y="288"/>
                            </a:lnTo>
                            <a:lnTo>
                              <a:pt x="129" y="247"/>
                            </a:lnTo>
                            <a:lnTo>
                              <a:pt x="129" y="206"/>
                            </a:lnTo>
                            <a:lnTo>
                              <a:pt x="162" y="206"/>
                            </a:lnTo>
                            <a:lnTo>
                              <a:pt x="192" y="124"/>
                            </a:lnTo>
                            <a:lnTo>
                              <a:pt x="225" y="124"/>
                            </a:lnTo>
                            <a:lnTo>
                              <a:pt x="257" y="84"/>
                            </a:lnTo>
                            <a:lnTo>
                              <a:pt x="257" y="42"/>
                            </a:lnTo>
                            <a:lnTo>
                              <a:pt x="290" y="42"/>
                            </a:lnTo>
                            <a:lnTo>
                              <a:pt x="290" y="0"/>
                            </a:lnTo>
                            <a:lnTo>
                              <a:pt x="321" y="0"/>
                            </a:lnTo>
                            <a:lnTo>
                              <a:pt x="386" y="42"/>
                            </a:lnTo>
                            <a:lnTo>
                              <a:pt x="419" y="42"/>
                            </a:lnTo>
                            <a:lnTo>
                              <a:pt x="449" y="42"/>
                            </a:lnTo>
                            <a:lnTo>
                              <a:pt x="482" y="84"/>
                            </a:lnTo>
                            <a:lnTo>
                              <a:pt x="610" y="84"/>
                            </a:lnTo>
                            <a:lnTo>
                              <a:pt x="868" y="84"/>
                            </a:lnTo>
                            <a:lnTo>
                              <a:pt x="900" y="42"/>
                            </a:lnTo>
                            <a:lnTo>
                              <a:pt x="933" y="42"/>
                            </a:lnTo>
                            <a:lnTo>
                              <a:pt x="964" y="42"/>
                            </a:lnTo>
                            <a:lnTo>
                              <a:pt x="997" y="42"/>
                            </a:lnTo>
                            <a:lnTo>
                              <a:pt x="1029" y="84"/>
                            </a:lnTo>
                            <a:lnTo>
                              <a:pt x="964" y="288"/>
                            </a:lnTo>
                            <a:lnTo>
                              <a:pt x="933" y="411"/>
                            </a:lnTo>
                            <a:lnTo>
                              <a:pt x="933" y="616"/>
                            </a:lnTo>
                            <a:lnTo>
                              <a:pt x="771" y="697"/>
                            </a:lnTo>
                            <a:lnTo>
                              <a:pt x="676" y="697"/>
                            </a:lnTo>
                            <a:lnTo>
                              <a:pt x="643" y="697"/>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44" name="Freeform 416"/>
                      <p:cNvSpPr>
                        <a:spLocks/>
                      </p:cNvSpPr>
                      <p:nvPr/>
                    </p:nvSpPr>
                    <p:spPr bwMode="auto">
                      <a:xfrm>
                        <a:off x="4595" y="1631"/>
                        <a:ext cx="213" cy="219"/>
                      </a:xfrm>
                      <a:custGeom>
                        <a:avLst/>
                        <a:gdLst/>
                        <a:ahLst/>
                        <a:cxnLst>
                          <a:cxn ang="0">
                            <a:pos x="290" y="451"/>
                          </a:cxn>
                          <a:cxn ang="0">
                            <a:pos x="290" y="492"/>
                          </a:cxn>
                          <a:cxn ang="0">
                            <a:pos x="257" y="492"/>
                          </a:cxn>
                          <a:cxn ang="0">
                            <a:pos x="257" y="534"/>
                          </a:cxn>
                          <a:cxn ang="0">
                            <a:pos x="225" y="574"/>
                          </a:cxn>
                          <a:cxn ang="0">
                            <a:pos x="194" y="574"/>
                          </a:cxn>
                          <a:cxn ang="0">
                            <a:pos x="161" y="574"/>
                          </a:cxn>
                          <a:cxn ang="0">
                            <a:pos x="128" y="574"/>
                          </a:cxn>
                          <a:cxn ang="0">
                            <a:pos x="97" y="574"/>
                          </a:cxn>
                          <a:cxn ang="0">
                            <a:pos x="65" y="574"/>
                          </a:cxn>
                          <a:cxn ang="0">
                            <a:pos x="32" y="574"/>
                          </a:cxn>
                          <a:cxn ang="0">
                            <a:pos x="0" y="534"/>
                          </a:cxn>
                          <a:cxn ang="0">
                            <a:pos x="32" y="492"/>
                          </a:cxn>
                          <a:cxn ang="0">
                            <a:pos x="97" y="370"/>
                          </a:cxn>
                          <a:cxn ang="0">
                            <a:pos x="225" y="165"/>
                          </a:cxn>
                          <a:cxn ang="0">
                            <a:pos x="290" y="83"/>
                          </a:cxn>
                          <a:cxn ang="0">
                            <a:pos x="418" y="42"/>
                          </a:cxn>
                          <a:cxn ang="0">
                            <a:pos x="515" y="0"/>
                          </a:cxn>
                          <a:cxn ang="0">
                            <a:pos x="515" y="42"/>
                          </a:cxn>
                          <a:cxn ang="0">
                            <a:pos x="515" y="83"/>
                          </a:cxn>
                          <a:cxn ang="0">
                            <a:pos x="547" y="123"/>
                          </a:cxn>
                          <a:cxn ang="0">
                            <a:pos x="547" y="165"/>
                          </a:cxn>
                          <a:cxn ang="0">
                            <a:pos x="547" y="206"/>
                          </a:cxn>
                          <a:cxn ang="0">
                            <a:pos x="547" y="247"/>
                          </a:cxn>
                          <a:cxn ang="0">
                            <a:pos x="547" y="287"/>
                          </a:cxn>
                          <a:cxn ang="0">
                            <a:pos x="547" y="328"/>
                          </a:cxn>
                          <a:cxn ang="0">
                            <a:pos x="547" y="370"/>
                          </a:cxn>
                          <a:cxn ang="0">
                            <a:pos x="579" y="370"/>
                          </a:cxn>
                          <a:cxn ang="0">
                            <a:pos x="579" y="411"/>
                          </a:cxn>
                          <a:cxn ang="0">
                            <a:pos x="612" y="411"/>
                          </a:cxn>
                          <a:cxn ang="0">
                            <a:pos x="643" y="411"/>
                          </a:cxn>
                          <a:cxn ang="0">
                            <a:pos x="643" y="451"/>
                          </a:cxn>
                          <a:cxn ang="0">
                            <a:pos x="612" y="451"/>
                          </a:cxn>
                          <a:cxn ang="0">
                            <a:pos x="612" y="492"/>
                          </a:cxn>
                          <a:cxn ang="0">
                            <a:pos x="612" y="534"/>
                          </a:cxn>
                          <a:cxn ang="0">
                            <a:pos x="579" y="574"/>
                          </a:cxn>
                          <a:cxn ang="0">
                            <a:pos x="579" y="615"/>
                          </a:cxn>
                          <a:cxn ang="0">
                            <a:pos x="579" y="656"/>
                          </a:cxn>
                          <a:cxn ang="0">
                            <a:pos x="579" y="615"/>
                          </a:cxn>
                          <a:cxn ang="0">
                            <a:pos x="547" y="615"/>
                          </a:cxn>
                          <a:cxn ang="0">
                            <a:pos x="547" y="574"/>
                          </a:cxn>
                          <a:cxn ang="0">
                            <a:pos x="515" y="574"/>
                          </a:cxn>
                          <a:cxn ang="0">
                            <a:pos x="515" y="534"/>
                          </a:cxn>
                          <a:cxn ang="0">
                            <a:pos x="483" y="534"/>
                          </a:cxn>
                          <a:cxn ang="0">
                            <a:pos x="483" y="492"/>
                          </a:cxn>
                          <a:cxn ang="0">
                            <a:pos x="483" y="534"/>
                          </a:cxn>
                          <a:cxn ang="0">
                            <a:pos x="451" y="534"/>
                          </a:cxn>
                          <a:cxn ang="0">
                            <a:pos x="451" y="492"/>
                          </a:cxn>
                          <a:cxn ang="0">
                            <a:pos x="418" y="451"/>
                          </a:cxn>
                          <a:cxn ang="0">
                            <a:pos x="386" y="451"/>
                          </a:cxn>
                          <a:cxn ang="0">
                            <a:pos x="355" y="451"/>
                          </a:cxn>
                          <a:cxn ang="0">
                            <a:pos x="322" y="451"/>
                          </a:cxn>
                          <a:cxn ang="0">
                            <a:pos x="290" y="451"/>
                          </a:cxn>
                        </a:cxnLst>
                        <a:rect l="0" t="0" r="r" b="b"/>
                        <a:pathLst>
                          <a:path w="643" h="656">
                            <a:moveTo>
                              <a:pt x="290" y="451"/>
                            </a:moveTo>
                            <a:lnTo>
                              <a:pt x="290" y="492"/>
                            </a:lnTo>
                            <a:lnTo>
                              <a:pt x="257" y="492"/>
                            </a:lnTo>
                            <a:lnTo>
                              <a:pt x="257" y="534"/>
                            </a:lnTo>
                            <a:lnTo>
                              <a:pt x="225" y="574"/>
                            </a:lnTo>
                            <a:lnTo>
                              <a:pt x="194" y="574"/>
                            </a:lnTo>
                            <a:lnTo>
                              <a:pt x="161" y="574"/>
                            </a:lnTo>
                            <a:lnTo>
                              <a:pt x="128" y="574"/>
                            </a:lnTo>
                            <a:lnTo>
                              <a:pt x="97" y="574"/>
                            </a:lnTo>
                            <a:lnTo>
                              <a:pt x="65" y="574"/>
                            </a:lnTo>
                            <a:lnTo>
                              <a:pt x="32" y="574"/>
                            </a:lnTo>
                            <a:lnTo>
                              <a:pt x="0" y="534"/>
                            </a:lnTo>
                            <a:lnTo>
                              <a:pt x="32" y="492"/>
                            </a:lnTo>
                            <a:lnTo>
                              <a:pt x="97" y="370"/>
                            </a:lnTo>
                            <a:lnTo>
                              <a:pt x="225" y="165"/>
                            </a:lnTo>
                            <a:lnTo>
                              <a:pt x="290" y="83"/>
                            </a:lnTo>
                            <a:lnTo>
                              <a:pt x="418" y="42"/>
                            </a:lnTo>
                            <a:lnTo>
                              <a:pt x="515" y="0"/>
                            </a:lnTo>
                            <a:lnTo>
                              <a:pt x="515" y="42"/>
                            </a:lnTo>
                            <a:lnTo>
                              <a:pt x="515" y="83"/>
                            </a:lnTo>
                            <a:lnTo>
                              <a:pt x="547" y="123"/>
                            </a:lnTo>
                            <a:lnTo>
                              <a:pt x="547" y="165"/>
                            </a:lnTo>
                            <a:lnTo>
                              <a:pt x="547" y="206"/>
                            </a:lnTo>
                            <a:lnTo>
                              <a:pt x="547" y="247"/>
                            </a:lnTo>
                            <a:lnTo>
                              <a:pt x="547" y="287"/>
                            </a:lnTo>
                            <a:lnTo>
                              <a:pt x="547" y="328"/>
                            </a:lnTo>
                            <a:lnTo>
                              <a:pt x="547" y="370"/>
                            </a:lnTo>
                            <a:lnTo>
                              <a:pt x="579" y="370"/>
                            </a:lnTo>
                            <a:lnTo>
                              <a:pt x="579" y="411"/>
                            </a:lnTo>
                            <a:lnTo>
                              <a:pt x="612" y="411"/>
                            </a:lnTo>
                            <a:lnTo>
                              <a:pt x="643" y="411"/>
                            </a:lnTo>
                            <a:lnTo>
                              <a:pt x="643" y="451"/>
                            </a:lnTo>
                            <a:lnTo>
                              <a:pt x="612" y="451"/>
                            </a:lnTo>
                            <a:lnTo>
                              <a:pt x="612" y="492"/>
                            </a:lnTo>
                            <a:lnTo>
                              <a:pt x="612" y="534"/>
                            </a:lnTo>
                            <a:lnTo>
                              <a:pt x="579" y="574"/>
                            </a:lnTo>
                            <a:lnTo>
                              <a:pt x="579" y="615"/>
                            </a:lnTo>
                            <a:lnTo>
                              <a:pt x="579" y="656"/>
                            </a:lnTo>
                            <a:lnTo>
                              <a:pt x="579" y="615"/>
                            </a:lnTo>
                            <a:lnTo>
                              <a:pt x="547" y="615"/>
                            </a:lnTo>
                            <a:lnTo>
                              <a:pt x="547" y="574"/>
                            </a:lnTo>
                            <a:lnTo>
                              <a:pt x="515" y="574"/>
                            </a:lnTo>
                            <a:lnTo>
                              <a:pt x="515" y="534"/>
                            </a:lnTo>
                            <a:lnTo>
                              <a:pt x="483" y="534"/>
                            </a:lnTo>
                            <a:lnTo>
                              <a:pt x="483" y="492"/>
                            </a:lnTo>
                            <a:lnTo>
                              <a:pt x="483" y="534"/>
                            </a:lnTo>
                            <a:lnTo>
                              <a:pt x="451" y="534"/>
                            </a:lnTo>
                            <a:lnTo>
                              <a:pt x="451" y="492"/>
                            </a:lnTo>
                            <a:lnTo>
                              <a:pt x="418" y="451"/>
                            </a:lnTo>
                            <a:lnTo>
                              <a:pt x="386" y="451"/>
                            </a:lnTo>
                            <a:lnTo>
                              <a:pt x="355" y="451"/>
                            </a:lnTo>
                            <a:lnTo>
                              <a:pt x="322" y="451"/>
                            </a:lnTo>
                            <a:lnTo>
                              <a:pt x="290" y="451"/>
                            </a:lnTo>
                            <a:close/>
                          </a:path>
                        </a:pathLst>
                      </a:custGeom>
                      <a:solidFill>
                        <a:srgbClr val="FFFF00"/>
                      </a:solidFill>
                      <a:ln w="0">
                        <a:solidFill>
                          <a:schemeClr val="bg1"/>
                        </a:solidFill>
                        <a:prstDash val="solid"/>
                        <a:round/>
                        <a:headEnd/>
                        <a:tailEnd/>
                      </a:ln>
                    </p:spPr>
                    <p:txBody>
                      <a:bodyPr/>
                      <a:lstStyle/>
                      <a:p>
                        <a:pPr>
                          <a:defRPr/>
                        </a:pPr>
                        <a:endParaRPr lang="pt-BR">
                          <a:ea typeface="+mn-ea"/>
                        </a:endParaRPr>
                      </a:p>
                    </p:txBody>
                  </p:sp>
                  <p:sp>
                    <p:nvSpPr>
                      <p:cNvPr id="145" name="Freeform 417"/>
                      <p:cNvSpPr>
                        <a:spLocks/>
                      </p:cNvSpPr>
                      <p:nvPr/>
                    </p:nvSpPr>
                    <p:spPr bwMode="auto">
                      <a:xfrm>
                        <a:off x="4371" y="1413"/>
                        <a:ext cx="399" cy="410"/>
                      </a:xfrm>
                      <a:custGeom>
                        <a:avLst/>
                        <a:gdLst/>
                        <a:ahLst/>
                        <a:cxnLst>
                          <a:cxn ang="0">
                            <a:pos x="385" y="1228"/>
                          </a:cxn>
                          <a:cxn ang="0">
                            <a:pos x="355" y="1189"/>
                          </a:cxn>
                          <a:cxn ang="0">
                            <a:pos x="322" y="1147"/>
                          </a:cxn>
                          <a:cxn ang="0">
                            <a:pos x="257" y="1147"/>
                          </a:cxn>
                          <a:cxn ang="0">
                            <a:pos x="193" y="1147"/>
                          </a:cxn>
                          <a:cxn ang="0">
                            <a:pos x="128" y="1147"/>
                          </a:cxn>
                          <a:cxn ang="0">
                            <a:pos x="65" y="1147"/>
                          </a:cxn>
                          <a:cxn ang="0">
                            <a:pos x="32" y="1147"/>
                          </a:cxn>
                          <a:cxn ang="0">
                            <a:pos x="0" y="1106"/>
                          </a:cxn>
                          <a:cxn ang="0">
                            <a:pos x="32" y="1025"/>
                          </a:cxn>
                          <a:cxn ang="0">
                            <a:pos x="97" y="1025"/>
                          </a:cxn>
                          <a:cxn ang="0">
                            <a:pos x="161" y="1025"/>
                          </a:cxn>
                          <a:cxn ang="0">
                            <a:pos x="193" y="983"/>
                          </a:cxn>
                          <a:cxn ang="0">
                            <a:pos x="193" y="861"/>
                          </a:cxn>
                          <a:cxn ang="0">
                            <a:pos x="193" y="778"/>
                          </a:cxn>
                          <a:cxn ang="0">
                            <a:pos x="161" y="697"/>
                          </a:cxn>
                          <a:cxn ang="0">
                            <a:pos x="161" y="615"/>
                          </a:cxn>
                          <a:cxn ang="0">
                            <a:pos x="193" y="573"/>
                          </a:cxn>
                          <a:cxn ang="0">
                            <a:pos x="193" y="492"/>
                          </a:cxn>
                          <a:cxn ang="0">
                            <a:pos x="226" y="450"/>
                          </a:cxn>
                          <a:cxn ang="0">
                            <a:pos x="289" y="369"/>
                          </a:cxn>
                          <a:cxn ang="0">
                            <a:pos x="289" y="287"/>
                          </a:cxn>
                          <a:cxn ang="0">
                            <a:pos x="257" y="205"/>
                          </a:cxn>
                          <a:cxn ang="0">
                            <a:pos x="226" y="164"/>
                          </a:cxn>
                          <a:cxn ang="0">
                            <a:pos x="257" y="123"/>
                          </a:cxn>
                          <a:cxn ang="0">
                            <a:pos x="322" y="83"/>
                          </a:cxn>
                          <a:cxn ang="0">
                            <a:pos x="355" y="42"/>
                          </a:cxn>
                          <a:cxn ang="0">
                            <a:pos x="418" y="42"/>
                          </a:cxn>
                          <a:cxn ang="0">
                            <a:pos x="483" y="0"/>
                          </a:cxn>
                          <a:cxn ang="0">
                            <a:pos x="546" y="0"/>
                          </a:cxn>
                          <a:cxn ang="0">
                            <a:pos x="612" y="42"/>
                          </a:cxn>
                          <a:cxn ang="0">
                            <a:pos x="675" y="42"/>
                          </a:cxn>
                          <a:cxn ang="0">
                            <a:pos x="707" y="83"/>
                          </a:cxn>
                          <a:cxn ang="0">
                            <a:pos x="773" y="123"/>
                          </a:cxn>
                          <a:cxn ang="0">
                            <a:pos x="836" y="123"/>
                          </a:cxn>
                          <a:cxn ang="0">
                            <a:pos x="901" y="123"/>
                          </a:cxn>
                          <a:cxn ang="0">
                            <a:pos x="933" y="164"/>
                          </a:cxn>
                          <a:cxn ang="0">
                            <a:pos x="997" y="164"/>
                          </a:cxn>
                          <a:cxn ang="0">
                            <a:pos x="1030" y="205"/>
                          </a:cxn>
                          <a:cxn ang="0">
                            <a:pos x="1061" y="287"/>
                          </a:cxn>
                          <a:cxn ang="0">
                            <a:pos x="1094" y="328"/>
                          </a:cxn>
                          <a:cxn ang="0">
                            <a:pos x="1126" y="287"/>
                          </a:cxn>
                          <a:cxn ang="0">
                            <a:pos x="1126" y="369"/>
                          </a:cxn>
                          <a:cxn ang="0">
                            <a:pos x="1126" y="450"/>
                          </a:cxn>
                          <a:cxn ang="0">
                            <a:pos x="1158" y="492"/>
                          </a:cxn>
                          <a:cxn ang="0">
                            <a:pos x="1190" y="573"/>
                          </a:cxn>
                          <a:cxn ang="0">
                            <a:pos x="1190" y="655"/>
                          </a:cxn>
                          <a:cxn ang="0">
                            <a:pos x="965" y="739"/>
                          </a:cxn>
                          <a:cxn ang="0">
                            <a:pos x="773" y="1025"/>
                          </a:cxn>
                          <a:cxn ang="0">
                            <a:pos x="675" y="1189"/>
                          </a:cxn>
                          <a:cxn ang="0">
                            <a:pos x="612" y="1228"/>
                          </a:cxn>
                          <a:cxn ang="0">
                            <a:pos x="546" y="1228"/>
                          </a:cxn>
                          <a:cxn ang="0">
                            <a:pos x="483" y="1228"/>
                          </a:cxn>
                          <a:cxn ang="0">
                            <a:pos x="418" y="1228"/>
                          </a:cxn>
                        </a:cxnLst>
                        <a:rect l="0" t="0" r="r" b="b"/>
                        <a:pathLst>
                          <a:path w="1190" h="1228">
                            <a:moveTo>
                              <a:pt x="418" y="1228"/>
                            </a:moveTo>
                            <a:lnTo>
                              <a:pt x="385" y="1228"/>
                            </a:lnTo>
                            <a:lnTo>
                              <a:pt x="385" y="1189"/>
                            </a:lnTo>
                            <a:lnTo>
                              <a:pt x="355" y="1189"/>
                            </a:lnTo>
                            <a:lnTo>
                              <a:pt x="355" y="1147"/>
                            </a:lnTo>
                            <a:lnTo>
                              <a:pt x="322" y="1147"/>
                            </a:lnTo>
                            <a:lnTo>
                              <a:pt x="289" y="1147"/>
                            </a:lnTo>
                            <a:lnTo>
                              <a:pt x="257" y="1147"/>
                            </a:lnTo>
                            <a:lnTo>
                              <a:pt x="226" y="1147"/>
                            </a:lnTo>
                            <a:lnTo>
                              <a:pt x="193" y="1147"/>
                            </a:lnTo>
                            <a:lnTo>
                              <a:pt x="161" y="1147"/>
                            </a:lnTo>
                            <a:lnTo>
                              <a:pt x="128" y="1147"/>
                            </a:lnTo>
                            <a:lnTo>
                              <a:pt x="97" y="1147"/>
                            </a:lnTo>
                            <a:lnTo>
                              <a:pt x="65" y="1147"/>
                            </a:lnTo>
                            <a:lnTo>
                              <a:pt x="32" y="1189"/>
                            </a:lnTo>
                            <a:lnTo>
                              <a:pt x="32" y="1147"/>
                            </a:lnTo>
                            <a:lnTo>
                              <a:pt x="32" y="1106"/>
                            </a:lnTo>
                            <a:lnTo>
                              <a:pt x="0" y="1106"/>
                            </a:lnTo>
                            <a:lnTo>
                              <a:pt x="0" y="1065"/>
                            </a:lnTo>
                            <a:lnTo>
                              <a:pt x="32" y="1025"/>
                            </a:lnTo>
                            <a:lnTo>
                              <a:pt x="65" y="1025"/>
                            </a:lnTo>
                            <a:lnTo>
                              <a:pt x="97" y="1025"/>
                            </a:lnTo>
                            <a:lnTo>
                              <a:pt x="128" y="1025"/>
                            </a:lnTo>
                            <a:lnTo>
                              <a:pt x="161" y="1025"/>
                            </a:lnTo>
                            <a:lnTo>
                              <a:pt x="161" y="983"/>
                            </a:lnTo>
                            <a:lnTo>
                              <a:pt x="193" y="983"/>
                            </a:lnTo>
                            <a:lnTo>
                              <a:pt x="193" y="942"/>
                            </a:lnTo>
                            <a:lnTo>
                              <a:pt x="193" y="861"/>
                            </a:lnTo>
                            <a:lnTo>
                              <a:pt x="193" y="820"/>
                            </a:lnTo>
                            <a:lnTo>
                              <a:pt x="193" y="778"/>
                            </a:lnTo>
                            <a:lnTo>
                              <a:pt x="193" y="739"/>
                            </a:lnTo>
                            <a:lnTo>
                              <a:pt x="161" y="697"/>
                            </a:lnTo>
                            <a:lnTo>
                              <a:pt x="161" y="655"/>
                            </a:lnTo>
                            <a:lnTo>
                              <a:pt x="161" y="615"/>
                            </a:lnTo>
                            <a:lnTo>
                              <a:pt x="193" y="615"/>
                            </a:lnTo>
                            <a:lnTo>
                              <a:pt x="193" y="573"/>
                            </a:lnTo>
                            <a:lnTo>
                              <a:pt x="193" y="533"/>
                            </a:lnTo>
                            <a:lnTo>
                              <a:pt x="193" y="492"/>
                            </a:lnTo>
                            <a:lnTo>
                              <a:pt x="226" y="492"/>
                            </a:lnTo>
                            <a:lnTo>
                              <a:pt x="226" y="450"/>
                            </a:lnTo>
                            <a:lnTo>
                              <a:pt x="257" y="411"/>
                            </a:lnTo>
                            <a:lnTo>
                              <a:pt x="289" y="369"/>
                            </a:lnTo>
                            <a:lnTo>
                              <a:pt x="289" y="328"/>
                            </a:lnTo>
                            <a:lnTo>
                              <a:pt x="289" y="287"/>
                            </a:lnTo>
                            <a:lnTo>
                              <a:pt x="257" y="245"/>
                            </a:lnTo>
                            <a:lnTo>
                              <a:pt x="257" y="205"/>
                            </a:lnTo>
                            <a:lnTo>
                              <a:pt x="226" y="205"/>
                            </a:lnTo>
                            <a:lnTo>
                              <a:pt x="226" y="164"/>
                            </a:lnTo>
                            <a:lnTo>
                              <a:pt x="226" y="123"/>
                            </a:lnTo>
                            <a:lnTo>
                              <a:pt x="257" y="123"/>
                            </a:lnTo>
                            <a:lnTo>
                              <a:pt x="289" y="83"/>
                            </a:lnTo>
                            <a:lnTo>
                              <a:pt x="322" y="83"/>
                            </a:lnTo>
                            <a:lnTo>
                              <a:pt x="322" y="42"/>
                            </a:lnTo>
                            <a:lnTo>
                              <a:pt x="355" y="42"/>
                            </a:lnTo>
                            <a:lnTo>
                              <a:pt x="385" y="42"/>
                            </a:lnTo>
                            <a:lnTo>
                              <a:pt x="418" y="42"/>
                            </a:lnTo>
                            <a:lnTo>
                              <a:pt x="450" y="42"/>
                            </a:lnTo>
                            <a:lnTo>
                              <a:pt x="483" y="0"/>
                            </a:lnTo>
                            <a:lnTo>
                              <a:pt x="515" y="0"/>
                            </a:lnTo>
                            <a:lnTo>
                              <a:pt x="546" y="0"/>
                            </a:lnTo>
                            <a:lnTo>
                              <a:pt x="579" y="0"/>
                            </a:lnTo>
                            <a:lnTo>
                              <a:pt x="612" y="42"/>
                            </a:lnTo>
                            <a:lnTo>
                              <a:pt x="644" y="42"/>
                            </a:lnTo>
                            <a:lnTo>
                              <a:pt x="675" y="42"/>
                            </a:lnTo>
                            <a:lnTo>
                              <a:pt x="675" y="83"/>
                            </a:lnTo>
                            <a:lnTo>
                              <a:pt x="707" y="83"/>
                            </a:lnTo>
                            <a:lnTo>
                              <a:pt x="740" y="83"/>
                            </a:lnTo>
                            <a:lnTo>
                              <a:pt x="773" y="123"/>
                            </a:lnTo>
                            <a:lnTo>
                              <a:pt x="804" y="123"/>
                            </a:lnTo>
                            <a:lnTo>
                              <a:pt x="836" y="123"/>
                            </a:lnTo>
                            <a:lnTo>
                              <a:pt x="869" y="123"/>
                            </a:lnTo>
                            <a:lnTo>
                              <a:pt x="901" y="123"/>
                            </a:lnTo>
                            <a:lnTo>
                              <a:pt x="933" y="123"/>
                            </a:lnTo>
                            <a:lnTo>
                              <a:pt x="933" y="164"/>
                            </a:lnTo>
                            <a:lnTo>
                              <a:pt x="965" y="164"/>
                            </a:lnTo>
                            <a:lnTo>
                              <a:pt x="997" y="164"/>
                            </a:lnTo>
                            <a:lnTo>
                              <a:pt x="1030" y="164"/>
                            </a:lnTo>
                            <a:lnTo>
                              <a:pt x="1030" y="205"/>
                            </a:lnTo>
                            <a:lnTo>
                              <a:pt x="1030" y="245"/>
                            </a:lnTo>
                            <a:lnTo>
                              <a:pt x="1061" y="287"/>
                            </a:lnTo>
                            <a:lnTo>
                              <a:pt x="1061" y="328"/>
                            </a:lnTo>
                            <a:lnTo>
                              <a:pt x="1094" y="328"/>
                            </a:lnTo>
                            <a:lnTo>
                              <a:pt x="1094" y="287"/>
                            </a:lnTo>
                            <a:lnTo>
                              <a:pt x="1126" y="287"/>
                            </a:lnTo>
                            <a:lnTo>
                              <a:pt x="1126" y="328"/>
                            </a:lnTo>
                            <a:lnTo>
                              <a:pt x="1126" y="369"/>
                            </a:lnTo>
                            <a:lnTo>
                              <a:pt x="1126" y="411"/>
                            </a:lnTo>
                            <a:lnTo>
                              <a:pt x="1126" y="450"/>
                            </a:lnTo>
                            <a:lnTo>
                              <a:pt x="1126" y="492"/>
                            </a:lnTo>
                            <a:lnTo>
                              <a:pt x="1158" y="492"/>
                            </a:lnTo>
                            <a:lnTo>
                              <a:pt x="1190" y="533"/>
                            </a:lnTo>
                            <a:lnTo>
                              <a:pt x="1190" y="573"/>
                            </a:lnTo>
                            <a:lnTo>
                              <a:pt x="1190" y="615"/>
                            </a:lnTo>
                            <a:lnTo>
                              <a:pt x="1190" y="655"/>
                            </a:lnTo>
                            <a:lnTo>
                              <a:pt x="1094" y="697"/>
                            </a:lnTo>
                            <a:lnTo>
                              <a:pt x="965" y="739"/>
                            </a:lnTo>
                            <a:lnTo>
                              <a:pt x="901" y="820"/>
                            </a:lnTo>
                            <a:lnTo>
                              <a:pt x="773" y="1025"/>
                            </a:lnTo>
                            <a:lnTo>
                              <a:pt x="707" y="1147"/>
                            </a:lnTo>
                            <a:lnTo>
                              <a:pt x="675" y="1189"/>
                            </a:lnTo>
                            <a:lnTo>
                              <a:pt x="644" y="1189"/>
                            </a:lnTo>
                            <a:lnTo>
                              <a:pt x="612" y="1228"/>
                            </a:lnTo>
                            <a:lnTo>
                              <a:pt x="579" y="1228"/>
                            </a:lnTo>
                            <a:lnTo>
                              <a:pt x="546" y="1228"/>
                            </a:lnTo>
                            <a:lnTo>
                              <a:pt x="515" y="1228"/>
                            </a:lnTo>
                            <a:lnTo>
                              <a:pt x="483" y="1228"/>
                            </a:lnTo>
                            <a:lnTo>
                              <a:pt x="450" y="1228"/>
                            </a:lnTo>
                            <a:lnTo>
                              <a:pt x="418" y="1228"/>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nvGrpSpPr>
                  <p:cNvPr id="113" name="Group 418"/>
                  <p:cNvGrpSpPr>
                    <a:grpSpLocks/>
                  </p:cNvGrpSpPr>
                  <p:nvPr/>
                </p:nvGrpSpPr>
                <p:grpSpPr bwMode="auto">
                  <a:xfrm>
                    <a:off x="3312" y="950"/>
                    <a:ext cx="1982" cy="998"/>
                    <a:chOff x="3312" y="950"/>
                    <a:chExt cx="1982" cy="998"/>
                  </a:xfrm>
                  <a:grpFill/>
                </p:grpSpPr>
                <p:sp>
                  <p:nvSpPr>
                    <p:cNvPr id="114" name="Freeform 419"/>
                    <p:cNvSpPr>
                      <a:spLocks/>
                    </p:cNvSpPr>
                    <p:nvPr/>
                  </p:nvSpPr>
                  <p:spPr bwMode="auto">
                    <a:xfrm>
                      <a:off x="4657" y="1423"/>
                      <a:ext cx="147" cy="284"/>
                    </a:xfrm>
                    <a:custGeom>
                      <a:avLst/>
                      <a:gdLst/>
                      <a:ahLst/>
                      <a:cxnLst>
                        <a:cxn ang="0">
                          <a:pos x="289" y="42"/>
                        </a:cxn>
                        <a:cxn ang="0">
                          <a:pos x="289" y="83"/>
                        </a:cxn>
                        <a:cxn ang="0">
                          <a:pos x="258" y="83"/>
                        </a:cxn>
                        <a:cxn ang="0">
                          <a:pos x="258" y="124"/>
                        </a:cxn>
                        <a:cxn ang="0">
                          <a:pos x="321" y="369"/>
                        </a:cxn>
                        <a:cxn ang="0">
                          <a:pos x="321" y="411"/>
                        </a:cxn>
                        <a:cxn ang="0">
                          <a:pos x="354" y="574"/>
                        </a:cxn>
                        <a:cxn ang="0">
                          <a:pos x="386" y="655"/>
                        </a:cxn>
                        <a:cxn ang="0">
                          <a:pos x="386" y="697"/>
                        </a:cxn>
                        <a:cxn ang="0">
                          <a:pos x="418" y="779"/>
                        </a:cxn>
                        <a:cxn ang="0">
                          <a:pos x="418" y="820"/>
                        </a:cxn>
                        <a:cxn ang="0">
                          <a:pos x="418" y="861"/>
                        </a:cxn>
                        <a:cxn ang="0">
                          <a:pos x="386" y="902"/>
                        </a:cxn>
                        <a:cxn ang="0">
                          <a:pos x="386" y="943"/>
                        </a:cxn>
                        <a:cxn ang="0">
                          <a:pos x="386" y="983"/>
                        </a:cxn>
                        <a:cxn ang="0">
                          <a:pos x="386" y="1025"/>
                        </a:cxn>
                        <a:cxn ang="0">
                          <a:pos x="386" y="1066"/>
                        </a:cxn>
                        <a:cxn ang="0">
                          <a:pos x="386" y="1107"/>
                        </a:cxn>
                        <a:cxn ang="0">
                          <a:pos x="354" y="1025"/>
                        </a:cxn>
                        <a:cxn ang="0">
                          <a:pos x="321" y="983"/>
                        </a:cxn>
                        <a:cxn ang="0">
                          <a:pos x="321" y="943"/>
                        </a:cxn>
                        <a:cxn ang="0">
                          <a:pos x="321" y="902"/>
                        </a:cxn>
                        <a:cxn ang="0">
                          <a:pos x="321" y="861"/>
                        </a:cxn>
                        <a:cxn ang="0">
                          <a:pos x="289" y="820"/>
                        </a:cxn>
                        <a:cxn ang="0">
                          <a:pos x="258" y="820"/>
                        </a:cxn>
                        <a:cxn ang="0">
                          <a:pos x="225" y="820"/>
                        </a:cxn>
                        <a:cxn ang="0">
                          <a:pos x="193" y="779"/>
                        </a:cxn>
                        <a:cxn ang="0">
                          <a:pos x="160" y="779"/>
                        </a:cxn>
                        <a:cxn ang="0">
                          <a:pos x="129" y="779"/>
                        </a:cxn>
                        <a:cxn ang="0">
                          <a:pos x="97" y="820"/>
                        </a:cxn>
                        <a:cxn ang="0">
                          <a:pos x="97" y="779"/>
                        </a:cxn>
                        <a:cxn ang="0">
                          <a:pos x="97" y="738"/>
                        </a:cxn>
                        <a:cxn ang="0">
                          <a:pos x="64" y="738"/>
                        </a:cxn>
                        <a:cxn ang="0">
                          <a:pos x="32" y="779"/>
                        </a:cxn>
                        <a:cxn ang="0">
                          <a:pos x="32" y="738"/>
                        </a:cxn>
                        <a:cxn ang="0">
                          <a:pos x="0" y="738"/>
                        </a:cxn>
                        <a:cxn ang="0">
                          <a:pos x="32" y="616"/>
                        </a:cxn>
                        <a:cxn ang="0">
                          <a:pos x="32" y="574"/>
                        </a:cxn>
                        <a:cxn ang="0">
                          <a:pos x="32" y="493"/>
                        </a:cxn>
                        <a:cxn ang="0">
                          <a:pos x="64" y="451"/>
                        </a:cxn>
                        <a:cxn ang="0">
                          <a:pos x="129" y="328"/>
                        </a:cxn>
                        <a:cxn ang="0">
                          <a:pos x="129" y="246"/>
                        </a:cxn>
                        <a:cxn ang="0">
                          <a:pos x="160" y="205"/>
                        </a:cxn>
                        <a:cxn ang="0">
                          <a:pos x="160" y="165"/>
                        </a:cxn>
                        <a:cxn ang="0">
                          <a:pos x="193" y="124"/>
                        </a:cxn>
                        <a:cxn ang="0">
                          <a:pos x="193" y="83"/>
                        </a:cxn>
                        <a:cxn ang="0">
                          <a:pos x="225" y="42"/>
                        </a:cxn>
                        <a:cxn ang="0">
                          <a:pos x="225" y="0"/>
                        </a:cxn>
                        <a:cxn ang="0">
                          <a:pos x="258" y="42"/>
                        </a:cxn>
                        <a:cxn ang="0">
                          <a:pos x="289" y="42"/>
                        </a:cxn>
                      </a:cxnLst>
                      <a:rect l="0" t="0" r="r" b="b"/>
                      <a:pathLst>
                        <a:path w="418" h="1107">
                          <a:moveTo>
                            <a:pt x="289" y="42"/>
                          </a:moveTo>
                          <a:lnTo>
                            <a:pt x="289" y="83"/>
                          </a:lnTo>
                          <a:lnTo>
                            <a:pt x="258" y="83"/>
                          </a:lnTo>
                          <a:lnTo>
                            <a:pt x="258" y="124"/>
                          </a:lnTo>
                          <a:lnTo>
                            <a:pt x="321" y="369"/>
                          </a:lnTo>
                          <a:lnTo>
                            <a:pt x="321" y="411"/>
                          </a:lnTo>
                          <a:lnTo>
                            <a:pt x="354" y="574"/>
                          </a:lnTo>
                          <a:lnTo>
                            <a:pt x="386" y="655"/>
                          </a:lnTo>
                          <a:lnTo>
                            <a:pt x="386" y="697"/>
                          </a:lnTo>
                          <a:lnTo>
                            <a:pt x="418" y="779"/>
                          </a:lnTo>
                          <a:lnTo>
                            <a:pt x="418" y="820"/>
                          </a:lnTo>
                          <a:lnTo>
                            <a:pt x="418" y="861"/>
                          </a:lnTo>
                          <a:lnTo>
                            <a:pt x="386" y="902"/>
                          </a:lnTo>
                          <a:lnTo>
                            <a:pt x="386" y="943"/>
                          </a:lnTo>
                          <a:lnTo>
                            <a:pt x="386" y="983"/>
                          </a:lnTo>
                          <a:lnTo>
                            <a:pt x="386" y="1025"/>
                          </a:lnTo>
                          <a:lnTo>
                            <a:pt x="386" y="1066"/>
                          </a:lnTo>
                          <a:lnTo>
                            <a:pt x="386" y="1107"/>
                          </a:lnTo>
                          <a:lnTo>
                            <a:pt x="354" y="1025"/>
                          </a:lnTo>
                          <a:lnTo>
                            <a:pt x="321" y="983"/>
                          </a:lnTo>
                          <a:lnTo>
                            <a:pt x="321" y="943"/>
                          </a:lnTo>
                          <a:lnTo>
                            <a:pt x="321" y="902"/>
                          </a:lnTo>
                          <a:lnTo>
                            <a:pt x="321" y="861"/>
                          </a:lnTo>
                          <a:lnTo>
                            <a:pt x="289" y="820"/>
                          </a:lnTo>
                          <a:lnTo>
                            <a:pt x="258" y="820"/>
                          </a:lnTo>
                          <a:lnTo>
                            <a:pt x="225" y="820"/>
                          </a:lnTo>
                          <a:lnTo>
                            <a:pt x="193" y="779"/>
                          </a:lnTo>
                          <a:lnTo>
                            <a:pt x="160" y="779"/>
                          </a:lnTo>
                          <a:lnTo>
                            <a:pt x="129" y="779"/>
                          </a:lnTo>
                          <a:lnTo>
                            <a:pt x="97" y="820"/>
                          </a:lnTo>
                          <a:lnTo>
                            <a:pt x="97" y="779"/>
                          </a:lnTo>
                          <a:lnTo>
                            <a:pt x="97" y="738"/>
                          </a:lnTo>
                          <a:lnTo>
                            <a:pt x="64" y="738"/>
                          </a:lnTo>
                          <a:lnTo>
                            <a:pt x="32" y="779"/>
                          </a:lnTo>
                          <a:lnTo>
                            <a:pt x="32" y="738"/>
                          </a:lnTo>
                          <a:lnTo>
                            <a:pt x="0" y="738"/>
                          </a:lnTo>
                          <a:lnTo>
                            <a:pt x="32" y="616"/>
                          </a:lnTo>
                          <a:lnTo>
                            <a:pt x="32" y="574"/>
                          </a:lnTo>
                          <a:lnTo>
                            <a:pt x="32" y="493"/>
                          </a:lnTo>
                          <a:lnTo>
                            <a:pt x="64" y="451"/>
                          </a:lnTo>
                          <a:lnTo>
                            <a:pt x="129" y="328"/>
                          </a:lnTo>
                          <a:lnTo>
                            <a:pt x="129" y="246"/>
                          </a:lnTo>
                          <a:lnTo>
                            <a:pt x="160" y="205"/>
                          </a:lnTo>
                          <a:lnTo>
                            <a:pt x="160" y="165"/>
                          </a:lnTo>
                          <a:lnTo>
                            <a:pt x="193" y="124"/>
                          </a:lnTo>
                          <a:lnTo>
                            <a:pt x="193" y="83"/>
                          </a:lnTo>
                          <a:lnTo>
                            <a:pt x="225" y="42"/>
                          </a:lnTo>
                          <a:lnTo>
                            <a:pt x="225" y="0"/>
                          </a:lnTo>
                          <a:lnTo>
                            <a:pt x="258" y="42"/>
                          </a:lnTo>
                          <a:lnTo>
                            <a:pt x="289" y="4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15" name="Freeform 420"/>
                    <p:cNvSpPr>
                      <a:spLocks/>
                    </p:cNvSpPr>
                    <p:nvPr/>
                  </p:nvSpPr>
                  <p:spPr bwMode="auto">
                    <a:xfrm>
                      <a:off x="4281" y="1413"/>
                      <a:ext cx="171" cy="304"/>
                    </a:xfrm>
                    <a:custGeom>
                      <a:avLst/>
                      <a:gdLst/>
                      <a:ahLst/>
                      <a:cxnLst>
                        <a:cxn ang="0">
                          <a:pos x="482" y="1147"/>
                        </a:cxn>
                        <a:cxn ang="0">
                          <a:pos x="450" y="1147"/>
                        </a:cxn>
                        <a:cxn ang="0">
                          <a:pos x="417" y="1147"/>
                        </a:cxn>
                        <a:cxn ang="0">
                          <a:pos x="386" y="1147"/>
                        </a:cxn>
                        <a:cxn ang="0">
                          <a:pos x="353" y="1147"/>
                        </a:cxn>
                        <a:cxn ang="0">
                          <a:pos x="320" y="1147"/>
                        </a:cxn>
                        <a:cxn ang="0">
                          <a:pos x="289" y="1187"/>
                        </a:cxn>
                        <a:cxn ang="0">
                          <a:pos x="257" y="1187"/>
                        </a:cxn>
                        <a:cxn ang="0">
                          <a:pos x="225" y="1147"/>
                        </a:cxn>
                        <a:cxn ang="0">
                          <a:pos x="129" y="1106"/>
                        </a:cxn>
                        <a:cxn ang="0">
                          <a:pos x="96" y="1065"/>
                        </a:cxn>
                        <a:cxn ang="0">
                          <a:pos x="63" y="1065"/>
                        </a:cxn>
                        <a:cxn ang="0">
                          <a:pos x="31" y="1065"/>
                        </a:cxn>
                        <a:cxn ang="0">
                          <a:pos x="31" y="1023"/>
                        </a:cxn>
                        <a:cxn ang="0">
                          <a:pos x="0" y="983"/>
                        </a:cxn>
                        <a:cxn ang="0">
                          <a:pos x="0" y="901"/>
                        </a:cxn>
                        <a:cxn ang="0">
                          <a:pos x="63" y="778"/>
                        </a:cxn>
                        <a:cxn ang="0">
                          <a:pos x="129" y="533"/>
                        </a:cxn>
                        <a:cxn ang="0">
                          <a:pos x="192" y="328"/>
                        </a:cxn>
                        <a:cxn ang="0">
                          <a:pos x="192" y="286"/>
                        </a:cxn>
                        <a:cxn ang="0">
                          <a:pos x="225" y="205"/>
                        </a:cxn>
                        <a:cxn ang="0">
                          <a:pos x="225" y="0"/>
                        </a:cxn>
                        <a:cxn ang="0">
                          <a:pos x="289" y="164"/>
                        </a:cxn>
                        <a:cxn ang="0">
                          <a:pos x="320" y="286"/>
                        </a:cxn>
                        <a:cxn ang="0">
                          <a:pos x="320" y="328"/>
                        </a:cxn>
                        <a:cxn ang="0">
                          <a:pos x="353" y="368"/>
                        </a:cxn>
                        <a:cxn ang="0">
                          <a:pos x="417" y="572"/>
                        </a:cxn>
                        <a:cxn ang="0">
                          <a:pos x="482" y="860"/>
                        </a:cxn>
                        <a:cxn ang="0">
                          <a:pos x="482" y="901"/>
                        </a:cxn>
                        <a:cxn ang="0">
                          <a:pos x="450" y="901"/>
                        </a:cxn>
                        <a:cxn ang="0">
                          <a:pos x="417" y="942"/>
                        </a:cxn>
                        <a:cxn ang="0">
                          <a:pos x="417" y="983"/>
                        </a:cxn>
                        <a:cxn ang="0">
                          <a:pos x="450" y="1023"/>
                        </a:cxn>
                        <a:cxn ang="0">
                          <a:pos x="450" y="1065"/>
                        </a:cxn>
                        <a:cxn ang="0">
                          <a:pos x="482" y="1065"/>
                        </a:cxn>
                        <a:cxn ang="0">
                          <a:pos x="482" y="1106"/>
                        </a:cxn>
                        <a:cxn ang="0">
                          <a:pos x="482" y="1147"/>
                        </a:cxn>
                      </a:cxnLst>
                      <a:rect l="0" t="0" r="r" b="b"/>
                      <a:pathLst>
                        <a:path w="482" h="1187">
                          <a:moveTo>
                            <a:pt x="482" y="1147"/>
                          </a:moveTo>
                          <a:lnTo>
                            <a:pt x="450" y="1147"/>
                          </a:lnTo>
                          <a:lnTo>
                            <a:pt x="417" y="1147"/>
                          </a:lnTo>
                          <a:lnTo>
                            <a:pt x="386" y="1147"/>
                          </a:lnTo>
                          <a:lnTo>
                            <a:pt x="353" y="1147"/>
                          </a:lnTo>
                          <a:lnTo>
                            <a:pt x="320" y="1147"/>
                          </a:lnTo>
                          <a:lnTo>
                            <a:pt x="289" y="1187"/>
                          </a:lnTo>
                          <a:lnTo>
                            <a:pt x="257" y="1187"/>
                          </a:lnTo>
                          <a:lnTo>
                            <a:pt x="225" y="1147"/>
                          </a:lnTo>
                          <a:lnTo>
                            <a:pt x="129" y="1106"/>
                          </a:lnTo>
                          <a:lnTo>
                            <a:pt x="96" y="1065"/>
                          </a:lnTo>
                          <a:lnTo>
                            <a:pt x="63" y="1065"/>
                          </a:lnTo>
                          <a:lnTo>
                            <a:pt x="31" y="1065"/>
                          </a:lnTo>
                          <a:lnTo>
                            <a:pt x="31" y="1023"/>
                          </a:lnTo>
                          <a:lnTo>
                            <a:pt x="0" y="983"/>
                          </a:lnTo>
                          <a:lnTo>
                            <a:pt x="0" y="901"/>
                          </a:lnTo>
                          <a:lnTo>
                            <a:pt x="63" y="778"/>
                          </a:lnTo>
                          <a:lnTo>
                            <a:pt x="129" y="533"/>
                          </a:lnTo>
                          <a:lnTo>
                            <a:pt x="192" y="328"/>
                          </a:lnTo>
                          <a:lnTo>
                            <a:pt x="192" y="286"/>
                          </a:lnTo>
                          <a:lnTo>
                            <a:pt x="225" y="205"/>
                          </a:lnTo>
                          <a:lnTo>
                            <a:pt x="225" y="0"/>
                          </a:lnTo>
                          <a:lnTo>
                            <a:pt x="289" y="164"/>
                          </a:lnTo>
                          <a:lnTo>
                            <a:pt x="320" y="286"/>
                          </a:lnTo>
                          <a:lnTo>
                            <a:pt x="320" y="328"/>
                          </a:lnTo>
                          <a:lnTo>
                            <a:pt x="353" y="368"/>
                          </a:lnTo>
                          <a:lnTo>
                            <a:pt x="417" y="572"/>
                          </a:lnTo>
                          <a:lnTo>
                            <a:pt x="482" y="860"/>
                          </a:lnTo>
                          <a:lnTo>
                            <a:pt x="482" y="901"/>
                          </a:lnTo>
                          <a:lnTo>
                            <a:pt x="450" y="901"/>
                          </a:lnTo>
                          <a:lnTo>
                            <a:pt x="417" y="942"/>
                          </a:lnTo>
                          <a:lnTo>
                            <a:pt x="417" y="983"/>
                          </a:lnTo>
                          <a:lnTo>
                            <a:pt x="450" y="1023"/>
                          </a:lnTo>
                          <a:lnTo>
                            <a:pt x="450" y="1065"/>
                          </a:lnTo>
                          <a:lnTo>
                            <a:pt x="482" y="1065"/>
                          </a:lnTo>
                          <a:lnTo>
                            <a:pt x="482" y="1106"/>
                          </a:lnTo>
                          <a:lnTo>
                            <a:pt x="482" y="1147"/>
                          </a:lnTo>
                          <a:close/>
                        </a:path>
                      </a:pathLst>
                    </a:custGeom>
                    <a:grpFill/>
                    <a:ln w="0">
                      <a:solidFill>
                        <a:schemeClr val="bg1"/>
                      </a:solidFill>
                      <a:prstDash val="solid"/>
                      <a:round/>
                      <a:headEnd/>
                      <a:tailEnd/>
                    </a:ln>
                  </p:spPr>
                  <p:txBody>
                    <a:bodyPr/>
                    <a:lstStyle/>
                    <a:p>
                      <a:pPr>
                        <a:defRPr/>
                      </a:pPr>
                      <a:endParaRPr lang="pt-BR">
                        <a:ea typeface="+mn-ea"/>
                      </a:endParaRPr>
                    </a:p>
                  </p:txBody>
                </p:sp>
                <p:grpSp>
                  <p:nvGrpSpPr>
                    <p:cNvPr id="116" name="Group 421"/>
                    <p:cNvGrpSpPr>
                      <a:grpSpLocks/>
                    </p:cNvGrpSpPr>
                    <p:nvPr/>
                  </p:nvGrpSpPr>
                  <p:grpSpPr bwMode="auto">
                    <a:xfrm>
                      <a:off x="3312" y="950"/>
                      <a:ext cx="1982" cy="998"/>
                      <a:chOff x="3312" y="950"/>
                      <a:chExt cx="1982" cy="998"/>
                    </a:xfrm>
                    <a:grpFill/>
                  </p:grpSpPr>
                  <p:sp>
                    <p:nvSpPr>
                      <p:cNvPr id="117" name="Freeform 422"/>
                      <p:cNvSpPr>
                        <a:spLocks/>
                      </p:cNvSpPr>
                      <p:nvPr/>
                    </p:nvSpPr>
                    <p:spPr bwMode="auto">
                      <a:xfrm>
                        <a:off x="3449" y="971"/>
                        <a:ext cx="481" cy="356"/>
                      </a:xfrm>
                      <a:custGeom>
                        <a:avLst/>
                        <a:gdLst/>
                        <a:ahLst/>
                        <a:cxnLst>
                          <a:cxn ang="0">
                            <a:pos x="138" y="55"/>
                          </a:cxn>
                          <a:cxn ang="0">
                            <a:pos x="160" y="100"/>
                          </a:cxn>
                          <a:cxn ang="0">
                            <a:pos x="211" y="108"/>
                          </a:cxn>
                          <a:cxn ang="0">
                            <a:pos x="363" y="72"/>
                          </a:cxn>
                          <a:cxn ang="0">
                            <a:pos x="392" y="108"/>
                          </a:cxn>
                          <a:cxn ang="0">
                            <a:pos x="487" y="117"/>
                          </a:cxn>
                          <a:cxn ang="0">
                            <a:pos x="450" y="82"/>
                          </a:cxn>
                          <a:cxn ang="0">
                            <a:pos x="929" y="82"/>
                          </a:cxn>
                          <a:cxn ang="0">
                            <a:pos x="885" y="63"/>
                          </a:cxn>
                          <a:cxn ang="0">
                            <a:pos x="747" y="36"/>
                          </a:cxn>
                          <a:cxn ang="0">
                            <a:pos x="711" y="55"/>
                          </a:cxn>
                          <a:cxn ang="0">
                            <a:pos x="1073" y="0"/>
                          </a:cxn>
                          <a:cxn ang="0">
                            <a:pos x="1103" y="117"/>
                          </a:cxn>
                          <a:cxn ang="0">
                            <a:pos x="1146" y="486"/>
                          </a:cxn>
                          <a:cxn ang="0">
                            <a:pos x="1284" y="738"/>
                          </a:cxn>
                          <a:cxn ang="0">
                            <a:pos x="1327" y="873"/>
                          </a:cxn>
                          <a:cxn ang="0">
                            <a:pos x="1343" y="1107"/>
                          </a:cxn>
                          <a:cxn ang="0">
                            <a:pos x="1335" y="1224"/>
                          </a:cxn>
                          <a:cxn ang="0">
                            <a:pos x="1205" y="1260"/>
                          </a:cxn>
                          <a:cxn ang="0">
                            <a:pos x="1023" y="1296"/>
                          </a:cxn>
                          <a:cxn ang="0">
                            <a:pos x="871" y="1350"/>
                          </a:cxn>
                          <a:cxn ang="0">
                            <a:pos x="769" y="1376"/>
                          </a:cxn>
                          <a:cxn ang="0">
                            <a:pos x="747" y="1179"/>
                          </a:cxn>
                          <a:cxn ang="0">
                            <a:pos x="711" y="1098"/>
                          </a:cxn>
                          <a:cxn ang="0">
                            <a:pos x="741" y="946"/>
                          </a:cxn>
                          <a:cxn ang="0">
                            <a:pos x="711" y="864"/>
                          </a:cxn>
                          <a:cxn ang="0">
                            <a:pos x="668" y="775"/>
                          </a:cxn>
                          <a:cxn ang="0">
                            <a:pos x="631" y="685"/>
                          </a:cxn>
                          <a:cxn ang="0">
                            <a:pos x="566" y="640"/>
                          </a:cxn>
                          <a:cxn ang="0">
                            <a:pos x="479" y="585"/>
                          </a:cxn>
                          <a:cxn ang="0">
                            <a:pos x="290" y="495"/>
                          </a:cxn>
                          <a:cxn ang="0">
                            <a:pos x="211" y="441"/>
                          </a:cxn>
                          <a:cxn ang="0">
                            <a:pos x="123" y="414"/>
                          </a:cxn>
                          <a:cxn ang="0">
                            <a:pos x="66" y="351"/>
                          </a:cxn>
                          <a:cxn ang="0">
                            <a:pos x="0" y="279"/>
                          </a:cxn>
                          <a:cxn ang="0">
                            <a:pos x="73" y="136"/>
                          </a:cxn>
                          <a:cxn ang="0">
                            <a:pos x="87" y="72"/>
                          </a:cxn>
                        </a:cxnLst>
                        <a:rect l="0" t="0" r="r" b="b"/>
                        <a:pathLst>
                          <a:path w="1357" h="1386">
                            <a:moveTo>
                              <a:pt x="94" y="82"/>
                            </a:moveTo>
                            <a:lnTo>
                              <a:pt x="138" y="55"/>
                            </a:lnTo>
                            <a:lnTo>
                              <a:pt x="153" y="63"/>
                            </a:lnTo>
                            <a:lnTo>
                              <a:pt x="160" y="100"/>
                            </a:lnTo>
                            <a:lnTo>
                              <a:pt x="190" y="117"/>
                            </a:lnTo>
                            <a:lnTo>
                              <a:pt x="211" y="108"/>
                            </a:lnTo>
                            <a:lnTo>
                              <a:pt x="203" y="72"/>
                            </a:lnTo>
                            <a:lnTo>
                              <a:pt x="363" y="72"/>
                            </a:lnTo>
                            <a:lnTo>
                              <a:pt x="384" y="108"/>
                            </a:lnTo>
                            <a:lnTo>
                              <a:pt x="392" y="108"/>
                            </a:lnTo>
                            <a:lnTo>
                              <a:pt x="407" y="126"/>
                            </a:lnTo>
                            <a:lnTo>
                              <a:pt x="487" y="117"/>
                            </a:lnTo>
                            <a:lnTo>
                              <a:pt x="487" y="90"/>
                            </a:lnTo>
                            <a:lnTo>
                              <a:pt x="450" y="82"/>
                            </a:lnTo>
                            <a:lnTo>
                              <a:pt x="450" y="63"/>
                            </a:lnTo>
                            <a:lnTo>
                              <a:pt x="929" y="82"/>
                            </a:lnTo>
                            <a:lnTo>
                              <a:pt x="929" y="63"/>
                            </a:lnTo>
                            <a:lnTo>
                              <a:pt x="885" y="63"/>
                            </a:lnTo>
                            <a:lnTo>
                              <a:pt x="885" y="36"/>
                            </a:lnTo>
                            <a:lnTo>
                              <a:pt x="747" y="36"/>
                            </a:lnTo>
                            <a:lnTo>
                              <a:pt x="741" y="55"/>
                            </a:lnTo>
                            <a:lnTo>
                              <a:pt x="711" y="55"/>
                            </a:lnTo>
                            <a:lnTo>
                              <a:pt x="725" y="36"/>
                            </a:lnTo>
                            <a:lnTo>
                              <a:pt x="1073" y="0"/>
                            </a:lnTo>
                            <a:lnTo>
                              <a:pt x="1103" y="55"/>
                            </a:lnTo>
                            <a:lnTo>
                              <a:pt x="1103" y="117"/>
                            </a:lnTo>
                            <a:lnTo>
                              <a:pt x="1030" y="289"/>
                            </a:lnTo>
                            <a:lnTo>
                              <a:pt x="1146" y="486"/>
                            </a:lnTo>
                            <a:lnTo>
                              <a:pt x="1256" y="702"/>
                            </a:lnTo>
                            <a:lnTo>
                              <a:pt x="1284" y="738"/>
                            </a:lnTo>
                            <a:lnTo>
                              <a:pt x="1313" y="818"/>
                            </a:lnTo>
                            <a:lnTo>
                              <a:pt x="1327" y="873"/>
                            </a:lnTo>
                            <a:lnTo>
                              <a:pt x="1321" y="1044"/>
                            </a:lnTo>
                            <a:lnTo>
                              <a:pt x="1343" y="1107"/>
                            </a:lnTo>
                            <a:lnTo>
                              <a:pt x="1357" y="1189"/>
                            </a:lnTo>
                            <a:lnTo>
                              <a:pt x="1335" y="1224"/>
                            </a:lnTo>
                            <a:lnTo>
                              <a:pt x="1256" y="1233"/>
                            </a:lnTo>
                            <a:lnTo>
                              <a:pt x="1205" y="1260"/>
                            </a:lnTo>
                            <a:lnTo>
                              <a:pt x="1103" y="1279"/>
                            </a:lnTo>
                            <a:lnTo>
                              <a:pt x="1023" y="1296"/>
                            </a:lnTo>
                            <a:lnTo>
                              <a:pt x="973" y="1305"/>
                            </a:lnTo>
                            <a:lnTo>
                              <a:pt x="871" y="1350"/>
                            </a:lnTo>
                            <a:lnTo>
                              <a:pt x="792" y="1386"/>
                            </a:lnTo>
                            <a:lnTo>
                              <a:pt x="769" y="1376"/>
                            </a:lnTo>
                            <a:lnTo>
                              <a:pt x="755" y="1169"/>
                            </a:lnTo>
                            <a:lnTo>
                              <a:pt x="747" y="1179"/>
                            </a:lnTo>
                            <a:lnTo>
                              <a:pt x="741" y="1089"/>
                            </a:lnTo>
                            <a:lnTo>
                              <a:pt x="711" y="1098"/>
                            </a:lnTo>
                            <a:lnTo>
                              <a:pt x="711" y="946"/>
                            </a:lnTo>
                            <a:lnTo>
                              <a:pt x="741" y="946"/>
                            </a:lnTo>
                            <a:lnTo>
                              <a:pt x="725" y="882"/>
                            </a:lnTo>
                            <a:lnTo>
                              <a:pt x="711" y="864"/>
                            </a:lnTo>
                            <a:lnTo>
                              <a:pt x="711" y="792"/>
                            </a:lnTo>
                            <a:lnTo>
                              <a:pt x="668" y="775"/>
                            </a:lnTo>
                            <a:lnTo>
                              <a:pt x="654" y="747"/>
                            </a:lnTo>
                            <a:lnTo>
                              <a:pt x="631" y="685"/>
                            </a:lnTo>
                            <a:lnTo>
                              <a:pt x="595" y="693"/>
                            </a:lnTo>
                            <a:lnTo>
                              <a:pt x="566" y="640"/>
                            </a:lnTo>
                            <a:lnTo>
                              <a:pt x="530" y="640"/>
                            </a:lnTo>
                            <a:lnTo>
                              <a:pt x="479" y="585"/>
                            </a:lnTo>
                            <a:lnTo>
                              <a:pt x="341" y="495"/>
                            </a:lnTo>
                            <a:lnTo>
                              <a:pt x="290" y="495"/>
                            </a:lnTo>
                            <a:lnTo>
                              <a:pt x="233" y="460"/>
                            </a:lnTo>
                            <a:lnTo>
                              <a:pt x="211" y="441"/>
                            </a:lnTo>
                            <a:lnTo>
                              <a:pt x="167" y="450"/>
                            </a:lnTo>
                            <a:lnTo>
                              <a:pt x="123" y="414"/>
                            </a:lnTo>
                            <a:lnTo>
                              <a:pt x="109" y="379"/>
                            </a:lnTo>
                            <a:lnTo>
                              <a:pt x="66" y="351"/>
                            </a:lnTo>
                            <a:lnTo>
                              <a:pt x="15" y="297"/>
                            </a:lnTo>
                            <a:lnTo>
                              <a:pt x="0" y="279"/>
                            </a:lnTo>
                            <a:lnTo>
                              <a:pt x="7" y="117"/>
                            </a:lnTo>
                            <a:lnTo>
                              <a:pt x="73" y="136"/>
                            </a:lnTo>
                            <a:lnTo>
                              <a:pt x="94" y="82"/>
                            </a:lnTo>
                            <a:lnTo>
                              <a:pt x="87" y="72"/>
                            </a:lnTo>
                            <a:lnTo>
                              <a:pt x="94"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18" name="Freeform 423"/>
                      <p:cNvSpPr>
                        <a:spLocks/>
                      </p:cNvSpPr>
                      <p:nvPr/>
                    </p:nvSpPr>
                    <p:spPr bwMode="auto">
                      <a:xfrm>
                        <a:off x="4987" y="1194"/>
                        <a:ext cx="307" cy="315"/>
                      </a:xfrm>
                      <a:custGeom>
                        <a:avLst/>
                        <a:gdLst/>
                        <a:ahLst/>
                        <a:cxnLst>
                          <a:cxn ang="0">
                            <a:pos x="868" y="1227"/>
                          </a:cxn>
                          <a:cxn ang="0">
                            <a:pos x="835" y="1187"/>
                          </a:cxn>
                          <a:cxn ang="0">
                            <a:pos x="803" y="1104"/>
                          </a:cxn>
                          <a:cxn ang="0">
                            <a:pos x="772" y="1064"/>
                          </a:cxn>
                          <a:cxn ang="0">
                            <a:pos x="707" y="1064"/>
                          </a:cxn>
                          <a:cxn ang="0">
                            <a:pos x="674" y="1022"/>
                          </a:cxn>
                          <a:cxn ang="0">
                            <a:pos x="611" y="1022"/>
                          </a:cxn>
                          <a:cxn ang="0">
                            <a:pos x="546" y="1022"/>
                          </a:cxn>
                          <a:cxn ang="0">
                            <a:pos x="482" y="983"/>
                          </a:cxn>
                          <a:cxn ang="0">
                            <a:pos x="450" y="941"/>
                          </a:cxn>
                          <a:cxn ang="0">
                            <a:pos x="386" y="941"/>
                          </a:cxn>
                          <a:cxn ang="0">
                            <a:pos x="321" y="899"/>
                          </a:cxn>
                          <a:cxn ang="0">
                            <a:pos x="257" y="899"/>
                          </a:cxn>
                          <a:cxn ang="0">
                            <a:pos x="193" y="941"/>
                          </a:cxn>
                          <a:cxn ang="0">
                            <a:pos x="129" y="941"/>
                          </a:cxn>
                          <a:cxn ang="0">
                            <a:pos x="96" y="983"/>
                          </a:cxn>
                          <a:cxn ang="0">
                            <a:pos x="32" y="1022"/>
                          </a:cxn>
                          <a:cxn ang="0">
                            <a:pos x="0" y="983"/>
                          </a:cxn>
                          <a:cxn ang="0">
                            <a:pos x="257" y="327"/>
                          </a:cxn>
                          <a:cxn ang="0">
                            <a:pos x="321" y="205"/>
                          </a:cxn>
                          <a:cxn ang="0">
                            <a:pos x="417" y="40"/>
                          </a:cxn>
                          <a:cxn ang="0">
                            <a:pos x="450" y="81"/>
                          </a:cxn>
                          <a:cxn ang="0">
                            <a:pos x="482" y="121"/>
                          </a:cxn>
                          <a:cxn ang="0">
                            <a:pos x="482" y="205"/>
                          </a:cxn>
                          <a:cxn ang="0">
                            <a:pos x="482" y="286"/>
                          </a:cxn>
                          <a:cxn ang="0">
                            <a:pos x="482" y="367"/>
                          </a:cxn>
                          <a:cxn ang="0">
                            <a:pos x="514" y="449"/>
                          </a:cxn>
                          <a:cxn ang="0">
                            <a:pos x="546" y="532"/>
                          </a:cxn>
                          <a:cxn ang="0">
                            <a:pos x="578" y="572"/>
                          </a:cxn>
                          <a:cxn ang="0">
                            <a:pos x="644" y="572"/>
                          </a:cxn>
                          <a:cxn ang="0">
                            <a:pos x="674" y="613"/>
                          </a:cxn>
                          <a:cxn ang="0">
                            <a:pos x="674" y="694"/>
                          </a:cxn>
                          <a:cxn ang="0">
                            <a:pos x="707" y="777"/>
                          </a:cxn>
                          <a:cxn ang="0">
                            <a:pos x="740" y="818"/>
                          </a:cxn>
                          <a:cxn ang="0">
                            <a:pos x="740" y="899"/>
                          </a:cxn>
                          <a:cxn ang="0">
                            <a:pos x="803" y="983"/>
                          </a:cxn>
                          <a:cxn ang="0">
                            <a:pos x="835" y="1022"/>
                          </a:cxn>
                          <a:cxn ang="0">
                            <a:pos x="835" y="1022"/>
                          </a:cxn>
                          <a:cxn ang="0">
                            <a:pos x="868" y="1104"/>
                          </a:cxn>
                          <a:cxn ang="0">
                            <a:pos x="868" y="1187"/>
                          </a:cxn>
                        </a:cxnLst>
                        <a:rect l="0" t="0" r="r" b="b"/>
                        <a:pathLst>
                          <a:path w="868" h="1227">
                            <a:moveTo>
                              <a:pt x="868" y="1187"/>
                            </a:moveTo>
                            <a:lnTo>
                              <a:pt x="868" y="1227"/>
                            </a:lnTo>
                            <a:lnTo>
                              <a:pt x="835" y="1227"/>
                            </a:lnTo>
                            <a:lnTo>
                              <a:pt x="835" y="1187"/>
                            </a:lnTo>
                            <a:lnTo>
                              <a:pt x="803" y="1146"/>
                            </a:lnTo>
                            <a:lnTo>
                              <a:pt x="803" y="1104"/>
                            </a:lnTo>
                            <a:lnTo>
                              <a:pt x="803" y="1064"/>
                            </a:lnTo>
                            <a:lnTo>
                              <a:pt x="772" y="1064"/>
                            </a:lnTo>
                            <a:lnTo>
                              <a:pt x="740" y="1064"/>
                            </a:lnTo>
                            <a:lnTo>
                              <a:pt x="707" y="1064"/>
                            </a:lnTo>
                            <a:lnTo>
                              <a:pt x="707" y="1022"/>
                            </a:lnTo>
                            <a:lnTo>
                              <a:pt x="674" y="1022"/>
                            </a:lnTo>
                            <a:lnTo>
                              <a:pt x="644" y="1022"/>
                            </a:lnTo>
                            <a:lnTo>
                              <a:pt x="611" y="1022"/>
                            </a:lnTo>
                            <a:lnTo>
                              <a:pt x="578" y="1022"/>
                            </a:lnTo>
                            <a:lnTo>
                              <a:pt x="546" y="1022"/>
                            </a:lnTo>
                            <a:lnTo>
                              <a:pt x="514" y="983"/>
                            </a:lnTo>
                            <a:lnTo>
                              <a:pt x="482" y="983"/>
                            </a:lnTo>
                            <a:lnTo>
                              <a:pt x="450" y="983"/>
                            </a:lnTo>
                            <a:lnTo>
                              <a:pt x="450" y="941"/>
                            </a:lnTo>
                            <a:lnTo>
                              <a:pt x="417" y="941"/>
                            </a:lnTo>
                            <a:lnTo>
                              <a:pt x="386" y="941"/>
                            </a:lnTo>
                            <a:lnTo>
                              <a:pt x="354" y="899"/>
                            </a:lnTo>
                            <a:lnTo>
                              <a:pt x="321" y="899"/>
                            </a:lnTo>
                            <a:lnTo>
                              <a:pt x="289" y="899"/>
                            </a:lnTo>
                            <a:lnTo>
                              <a:pt x="257" y="899"/>
                            </a:lnTo>
                            <a:lnTo>
                              <a:pt x="224" y="941"/>
                            </a:lnTo>
                            <a:lnTo>
                              <a:pt x="193" y="941"/>
                            </a:lnTo>
                            <a:lnTo>
                              <a:pt x="160" y="941"/>
                            </a:lnTo>
                            <a:lnTo>
                              <a:pt x="129" y="941"/>
                            </a:lnTo>
                            <a:lnTo>
                              <a:pt x="96" y="941"/>
                            </a:lnTo>
                            <a:lnTo>
                              <a:pt x="96" y="983"/>
                            </a:lnTo>
                            <a:lnTo>
                              <a:pt x="64" y="983"/>
                            </a:lnTo>
                            <a:lnTo>
                              <a:pt x="32" y="1022"/>
                            </a:lnTo>
                            <a:lnTo>
                              <a:pt x="0" y="1022"/>
                            </a:lnTo>
                            <a:lnTo>
                              <a:pt x="0" y="983"/>
                            </a:lnTo>
                            <a:lnTo>
                              <a:pt x="129" y="613"/>
                            </a:lnTo>
                            <a:lnTo>
                              <a:pt x="257" y="327"/>
                            </a:lnTo>
                            <a:lnTo>
                              <a:pt x="289" y="205"/>
                            </a:lnTo>
                            <a:lnTo>
                              <a:pt x="321" y="205"/>
                            </a:lnTo>
                            <a:lnTo>
                              <a:pt x="386" y="0"/>
                            </a:lnTo>
                            <a:lnTo>
                              <a:pt x="417" y="40"/>
                            </a:lnTo>
                            <a:lnTo>
                              <a:pt x="417" y="81"/>
                            </a:lnTo>
                            <a:lnTo>
                              <a:pt x="450" y="81"/>
                            </a:lnTo>
                            <a:lnTo>
                              <a:pt x="450" y="121"/>
                            </a:lnTo>
                            <a:lnTo>
                              <a:pt x="482" y="121"/>
                            </a:lnTo>
                            <a:lnTo>
                              <a:pt x="482" y="163"/>
                            </a:lnTo>
                            <a:lnTo>
                              <a:pt x="482" y="205"/>
                            </a:lnTo>
                            <a:lnTo>
                              <a:pt x="482" y="244"/>
                            </a:lnTo>
                            <a:lnTo>
                              <a:pt x="482" y="286"/>
                            </a:lnTo>
                            <a:lnTo>
                              <a:pt x="482" y="327"/>
                            </a:lnTo>
                            <a:lnTo>
                              <a:pt x="482" y="367"/>
                            </a:lnTo>
                            <a:lnTo>
                              <a:pt x="514" y="408"/>
                            </a:lnTo>
                            <a:lnTo>
                              <a:pt x="514" y="449"/>
                            </a:lnTo>
                            <a:lnTo>
                              <a:pt x="546" y="491"/>
                            </a:lnTo>
                            <a:lnTo>
                              <a:pt x="546" y="532"/>
                            </a:lnTo>
                            <a:lnTo>
                              <a:pt x="578" y="532"/>
                            </a:lnTo>
                            <a:lnTo>
                              <a:pt x="578" y="572"/>
                            </a:lnTo>
                            <a:lnTo>
                              <a:pt x="611" y="572"/>
                            </a:lnTo>
                            <a:lnTo>
                              <a:pt x="644" y="572"/>
                            </a:lnTo>
                            <a:lnTo>
                              <a:pt x="674" y="572"/>
                            </a:lnTo>
                            <a:lnTo>
                              <a:pt x="674" y="613"/>
                            </a:lnTo>
                            <a:lnTo>
                              <a:pt x="674" y="655"/>
                            </a:lnTo>
                            <a:lnTo>
                              <a:pt x="674" y="694"/>
                            </a:lnTo>
                            <a:lnTo>
                              <a:pt x="707" y="736"/>
                            </a:lnTo>
                            <a:lnTo>
                              <a:pt x="707" y="777"/>
                            </a:lnTo>
                            <a:lnTo>
                              <a:pt x="740" y="777"/>
                            </a:lnTo>
                            <a:lnTo>
                              <a:pt x="740" y="818"/>
                            </a:lnTo>
                            <a:lnTo>
                              <a:pt x="740" y="860"/>
                            </a:lnTo>
                            <a:lnTo>
                              <a:pt x="740" y="899"/>
                            </a:lnTo>
                            <a:lnTo>
                              <a:pt x="772" y="941"/>
                            </a:lnTo>
                            <a:lnTo>
                              <a:pt x="803" y="983"/>
                            </a:lnTo>
                            <a:lnTo>
                              <a:pt x="803" y="1022"/>
                            </a:lnTo>
                            <a:lnTo>
                              <a:pt x="835" y="1022"/>
                            </a:lnTo>
                            <a:lnTo>
                              <a:pt x="868" y="1022"/>
                            </a:lnTo>
                            <a:lnTo>
                              <a:pt x="835" y="1022"/>
                            </a:lnTo>
                            <a:lnTo>
                              <a:pt x="868" y="1064"/>
                            </a:lnTo>
                            <a:lnTo>
                              <a:pt x="868" y="1104"/>
                            </a:lnTo>
                            <a:lnTo>
                              <a:pt x="868" y="1146"/>
                            </a:lnTo>
                            <a:lnTo>
                              <a:pt x="868" y="118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19" name="Freeform 424"/>
                      <p:cNvSpPr>
                        <a:spLocks/>
                      </p:cNvSpPr>
                      <p:nvPr/>
                    </p:nvSpPr>
                    <p:spPr bwMode="auto">
                      <a:xfrm>
                        <a:off x="4726" y="1697"/>
                        <a:ext cx="330" cy="210"/>
                      </a:xfrm>
                      <a:custGeom>
                        <a:avLst/>
                        <a:gdLst/>
                        <a:ahLst/>
                        <a:cxnLst>
                          <a:cxn ang="0">
                            <a:pos x="740" y="614"/>
                          </a:cxn>
                          <a:cxn ang="0">
                            <a:pos x="707" y="655"/>
                          </a:cxn>
                          <a:cxn ang="0">
                            <a:pos x="643" y="695"/>
                          </a:cxn>
                          <a:cxn ang="0">
                            <a:pos x="579" y="778"/>
                          </a:cxn>
                          <a:cxn ang="0">
                            <a:pos x="515" y="778"/>
                          </a:cxn>
                          <a:cxn ang="0">
                            <a:pos x="450" y="778"/>
                          </a:cxn>
                          <a:cxn ang="0">
                            <a:pos x="386" y="778"/>
                          </a:cxn>
                          <a:cxn ang="0">
                            <a:pos x="354" y="736"/>
                          </a:cxn>
                          <a:cxn ang="0">
                            <a:pos x="354" y="655"/>
                          </a:cxn>
                          <a:cxn ang="0">
                            <a:pos x="322" y="572"/>
                          </a:cxn>
                          <a:cxn ang="0">
                            <a:pos x="289" y="490"/>
                          </a:cxn>
                          <a:cxn ang="0">
                            <a:pos x="289" y="409"/>
                          </a:cxn>
                          <a:cxn ang="0">
                            <a:pos x="225" y="409"/>
                          </a:cxn>
                          <a:cxn ang="0">
                            <a:pos x="161" y="409"/>
                          </a:cxn>
                          <a:cxn ang="0">
                            <a:pos x="128" y="409"/>
                          </a:cxn>
                          <a:cxn ang="0">
                            <a:pos x="65" y="367"/>
                          </a:cxn>
                          <a:cxn ang="0">
                            <a:pos x="32" y="328"/>
                          </a:cxn>
                          <a:cxn ang="0">
                            <a:pos x="97" y="81"/>
                          </a:cxn>
                          <a:cxn ang="0">
                            <a:pos x="193" y="40"/>
                          </a:cxn>
                          <a:cxn ang="0">
                            <a:pos x="257" y="40"/>
                          </a:cxn>
                          <a:cxn ang="0">
                            <a:pos x="322" y="81"/>
                          </a:cxn>
                          <a:cxn ang="0">
                            <a:pos x="418" y="40"/>
                          </a:cxn>
                          <a:cxn ang="0">
                            <a:pos x="483" y="40"/>
                          </a:cxn>
                          <a:cxn ang="0">
                            <a:pos x="515" y="0"/>
                          </a:cxn>
                          <a:cxn ang="0">
                            <a:pos x="546" y="40"/>
                          </a:cxn>
                          <a:cxn ang="0">
                            <a:pos x="546" y="123"/>
                          </a:cxn>
                          <a:cxn ang="0">
                            <a:pos x="612" y="81"/>
                          </a:cxn>
                          <a:cxn ang="0">
                            <a:pos x="676" y="81"/>
                          </a:cxn>
                          <a:cxn ang="0">
                            <a:pos x="740" y="81"/>
                          </a:cxn>
                          <a:cxn ang="0">
                            <a:pos x="804" y="81"/>
                          </a:cxn>
                          <a:cxn ang="0">
                            <a:pos x="869" y="81"/>
                          </a:cxn>
                          <a:cxn ang="0">
                            <a:pos x="900" y="123"/>
                          </a:cxn>
                          <a:cxn ang="0">
                            <a:pos x="933" y="162"/>
                          </a:cxn>
                          <a:cxn ang="0">
                            <a:pos x="836" y="367"/>
                          </a:cxn>
                          <a:cxn ang="0">
                            <a:pos x="804" y="490"/>
                          </a:cxn>
                          <a:cxn ang="0">
                            <a:pos x="740" y="572"/>
                          </a:cxn>
                          <a:cxn ang="0">
                            <a:pos x="740" y="572"/>
                          </a:cxn>
                        </a:cxnLst>
                        <a:rect l="0" t="0" r="r" b="b"/>
                        <a:pathLst>
                          <a:path w="933" h="818">
                            <a:moveTo>
                              <a:pt x="740" y="572"/>
                            </a:moveTo>
                            <a:lnTo>
                              <a:pt x="740" y="614"/>
                            </a:lnTo>
                            <a:lnTo>
                              <a:pt x="707" y="614"/>
                            </a:lnTo>
                            <a:lnTo>
                              <a:pt x="707" y="655"/>
                            </a:lnTo>
                            <a:lnTo>
                              <a:pt x="676" y="695"/>
                            </a:lnTo>
                            <a:lnTo>
                              <a:pt x="643" y="695"/>
                            </a:lnTo>
                            <a:lnTo>
                              <a:pt x="612" y="778"/>
                            </a:lnTo>
                            <a:lnTo>
                              <a:pt x="579" y="778"/>
                            </a:lnTo>
                            <a:lnTo>
                              <a:pt x="579" y="818"/>
                            </a:lnTo>
                            <a:lnTo>
                              <a:pt x="515" y="778"/>
                            </a:lnTo>
                            <a:lnTo>
                              <a:pt x="483" y="778"/>
                            </a:lnTo>
                            <a:lnTo>
                              <a:pt x="450" y="778"/>
                            </a:lnTo>
                            <a:lnTo>
                              <a:pt x="418" y="778"/>
                            </a:lnTo>
                            <a:lnTo>
                              <a:pt x="386" y="778"/>
                            </a:lnTo>
                            <a:lnTo>
                              <a:pt x="386" y="736"/>
                            </a:lnTo>
                            <a:lnTo>
                              <a:pt x="354" y="736"/>
                            </a:lnTo>
                            <a:lnTo>
                              <a:pt x="354" y="695"/>
                            </a:lnTo>
                            <a:lnTo>
                              <a:pt x="354" y="655"/>
                            </a:lnTo>
                            <a:lnTo>
                              <a:pt x="322" y="614"/>
                            </a:lnTo>
                            <a:lnTo>
                              <a:pt x="322" y="572"/>
                            </a:lnTo>
                            <a:lnTo>
                              <a:pt x="289" y="572"/>
                            </a:lnTo>
                            <a:lnTo>
                              <a:pt x="289" y="490"/>
                            </a:lnTo>
                            <a:lnTo>
                              <a:pt x="289" y="450"/>
                            </a:lnTo>
                            <a:lnTo>
                              <a:pt x="289" y="409"/>
                            </a:lnTo>
                            <a:lnTo>
                              <a:pt x="257" y="409"/>
                            </a:lnTo>
                            <a:lnTo>
                              <a:pt x="225" y="409"/>
                            </a:lnTo>
                            <a:lnTo>
                              <a:pt x="193" y="409"/>
                            </a:lnTo>
                            <a:lnTo>
                              <a:pt x="161" y="409"/>
                            </a:lnTo>
                            <a:lnTo>
                              <a:pt x="161" y="450"/>
                            </a:lnTo>
                            <a:lnTo>
                              <a:pt x="128" y="409"/>
                            </a:lnTo>
                            <a:lnTo>
                              <a:pt x="97" y="367"/>
                            </a:lnTo>
                            <a:lnTo>
                              <a:pt x="65" y="367"/>
                            </a:lnTo>
                            <a:lnTo>
                              <a:pt x="65" y="328"/>
                            </a:lnTo>
                            <a:lnTo>
                              <a:pt x="32" y="328"/>
                            </a:lnTo>
                            <a:lnTo>
                              <a:pt x="0" y="81"/>
                            </a:lnTo>
                            <a:lnTo>
                              <a:pt x="97" y="81"/>
                            </a:lnTo>
                            <a:lnTo>
                              <a:pt x="161" y="81"/>
                            </a:lnTo>
                            <a:lnTo>
                              <a:pt x="193" y="40"/>
                            </a:lnTo>
                            <a:lnTo>
                              <a:pt x="225" y="40"/>
                            </a:lnTo>
                            <a:lnTo>
                              <a:pt x="257" y="40"/>
                            </a:lnTo>
                            <a:lnTo>
                              <a:pt x="289" y="81"/>
                            </a:lnTo>
                            <a:lnTo>
                              <a:pt x="322" y="81"/>
                            </a:lnTo>
                            <a:lnTo>
                              <a:pt x="386" y="40"/>
                            </a:lnTo>
                            <a:lnTo>
                              <a:pt x="418" y="40"/>
                            </a:lnTo>
                            <a:lnTo>
                              <a:pt x="450" y="40"/>
                            </a:lnTo>
                            <a:lnTo>
                              <a:pt x="483" y="40"/>
                            </a:lnTo>
                            <a:lnTo>
                              <a:pt x="483" y="0"/>
                            </a:lnTo>
                            <a:lnTo>
                              <a:pt x="515" y="0"/>
                            </a:lnTo>
                            <a:lnTo>
                              <a:pt x="515" y="40"/>
                            </a:lnTo>
                            <a:lnTo>
                              <a:pt x="546" y="40"/>
                            </a:lnTo>
                            <a:lnTo>
                              <a:pt x="546" y="81"/>
                            </a:lnTo>
                            <a:lnTo>
                              <a:pt x="546" y="123"/>
                            </a:lnTo>
                            <a:lnTo>
                              <a:pt x="579" y="81"/>
                            </a:lnTo>
                            <a:lnTo>
                              <a:pt x="612" y="81"/>
                            </a:lnTo>
                            <a:lnTo>
                              <a:pt x="643" y="81"/>
                            </a:lnTo>
                            <a:lnTo>
                              <a:pt x="676" y="81"/>
                            </a:lnTo>
                            <a:lnTo>
                              <a:pt x="707" y="81"/>
                            </a:lnTo>
                            <a:lnTo>
                              <a:pt x="740" y="81"/>
                            </a:lnTo>
                            <a:lnTo>
                              <a:pt x="772" y="81"/>
                            </a:lnTo>
                            <a:lnTo>
                              <a:pt x="804" y="81"/>
                            </a:lnTo>
                            <a:lnTo>
                              <a:pt x="836" y="81"/>
                            </a:lnTo>
                            <a:lnTo>
                              <a:pt x="869" y="81"/>
                            </a:lnTo>
                            <a:lnTo>
                              <a:pt x="869" y="123"/>
                            </a:lnTo>
                            <a:lnTo>
                              <a:pt x="900" y="123"/>
                            </a:lnTo>
                            <a:lnTo>
                              <a:pt x="900" y="162"/>
                            </a:lnTo>
                            <a:lnTo>
                              <a:pt x="933" y="162"/>
                            </a:lnTo>
                            <a:lnTo>
                              <a:pt x="869" y="286"/>
                            </a:lnTo>
                            <a:lnTo>
                              <a:pt x="836" y="367"/>
                            </a:lnTo>
                            <a:lnTo>
                              <a:pt x="804" y="409"/>
                            </a:lnTo>
                            <a:lnTo>
                              <a:pt x="804" y="490"/>
                            </a:lnTo>
                            <a:lnTo>
                              <a:pt x="772" y="532"/>
                            </a:lnTo>
                            <a:lnTo>
                              <a:pt x="740" y="572"/>
                            </a:lnTo>
                            <a:lnTo>
                              <a:pt x="740" y="614"/>
                            </a:lnTo>
                            <a:lnTo>
                              <a:pt x="740" y="57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0" name="Freeform 425"/>
                      <p:cNvSpPr>
                        <a:spLocks/>
                      </p:cNvSpPr>
                      <p:nvPr/>
                    </p:nvSpPr>
                    <p:spPr bwMode="auto">
                      <a:xfrm>
                        <a:off x="4748" y="1434"/>
                        <a:ext cx="262" cy="284"/>
                      </a:xfrm>
                      <a:custGeom>
                        <a:avLst/>
                        <a:gdLst/>
                        <a:ahLst/>
                        <a:cxnLst>
                          <a:cxn ang="0">
                            <a:pos x="675" y="123"/>
                          </a:cxn>
                          <a:cxn ang="0">
                            <a:pos x="707" y="163"/>
                          </a:cxn>
                          <a:cxn ang="0">
                            <a:pos x="738" y="246"/>
                          </a:cxn>
                          <a:cxn ang="0">
                            <a:pos x="738" y="327"/>
                          </a:cxn>
                          <a:cxn ang="0">
                            <a:pos x="675" y="409"/>
                          </a:cxn>
                          <a:cxn ang="0">
                            <a:pos x="642" y="451"/>
                          </a:cxn>
                          <a:cxn ang="0">
                            <a:pos x="642" y="532"/>
                          </a:cxn>
                          <a:cxn ang="0">
                            <a:pos x="610" y="574"/>
                          </a:cxn>
                          <a:cxn ang="0">
                            <a:pos x="610" y="655"/>
                          </a:cxn>
                          <a:cxn ang="0">
                            <a:pos x="642" y="737"/>
                          </a:cxn>
                          <a:cxn ang="0">
                            <a:pos x="642" y="819"/>
                          </a:cxn>
                          <a:cxn ang="0">
                            <a:pos x="642" y="941"/>
                          </a:cxn>
                          <a:cxn ang="0">
                            <a:pos x="610" y="983"/>
                          </a:cxn>
                          <a:cxn ang="0">
                            <a:pos x="547" y="983"/>
                          </a:cxn>
                          <a:cxn ang="0">
                            <a:pos x="481" y="983"/>
                          </a:cxn>
                          <a:cxn ang="0">
                            <a:pos x="417" y="1024"/>
                          </a:cxn>
                          <a:cxn ang="0">
                            <a:pos x="385" y="1065"/>
                          </a:cxn>
                          <a:cxn ang="0">
                            <a:pos x="320" y="1065"/>
                          </a:cxn>
                          <a:cxn ang="0">
                            <a:pos x="224" y="1106"/>
                          </a:cxn>
                          <a:cxn ang="0">
                            <a:pos x="159" y="1065"/>
                          </a:cxn>
                          <a:cxn ang="0">
                            <a:pos x="128" y="1024"/>
                          </a:cxn>
                          <a:cxn ang="0">
                            <a:pos x="128" y="941"/>
                          </a:cxn>
                          <a:cxn ang="0">
                            <a:pos x="128" y="860"/>
                          </a:cxn>
                          <a:cxn ang="0">
                            <a:pos x="159" y="779"/>
                          </a:cxn>
                          <a:cxn ang="0">
                            <a:pos x="128" y="655"/>
                          </a:cxn>
                          <a:cxn ang="0">
                            <a:pos x="96" y="532"/>
                          </a:cxn>
                          <a:cxn ang="0">
                            <a:pos x="63" y="327"/>
                          </a:cxn>
                          <a:cxn ang="0">
                            <a:pos x="0" y="41"/>
                          </a:cxn>
                          <a:cxn ang="0">
                            <a:pos x="31" y="0"/>
                          </a:cxn>
                          <a:cxn ang="0">
                            <a:pos x="96" y="0"/>
                          </a:cxn>
                          <a:cxn ang="0">
                            <a:pos x="159" y="41"/>
                          </a:cxn>
                          <a:cxn ang="0">
                            <a:pos x="224" y="82"/>
                          </a:cxn>
                          <a:cxn ang="0">
                            <a:pos x="320" y="123"/>
                          </a:cxn>
                          <a:cxn ang="0">
                            <a:pos x="385" y="123"/>
                          </a:cxn>
                          <a:cxn ang="0">
                            <a:pos x="449" y="123"/>
                          </a:cxn>
                          <a:cxn ang="0">
                            <a:pos x="481" y="163"/>
                          </a:cxn>
                          <a:cxn ang="0">
                            <a:pos x="547" y="163"/>
                          </a:cxn>
                          <a:cxn ang="0">
                            <a:pos x="675" y="82"/>
                          </a:cxn>
                        </a:cxnLst>
                        <a:rect l="0" t="0" r="r" b="b"/>
                        <a:pathLst>
                          <a:path w="738" h="1106">
                            <a:moveTo>
                              <a:pt x="675" y="82"/>
                            </a:moveTo>
                            <a:lnTo>
                              <a:pt x="675" y="123"/>
                            </a:lnTo>
                            <a:lnTo>
                              <a:pt x="675" y="163"/>
                            </a:lnTo>
                            <a:lnTo>
                              <a:pt x="707" y="163"/>
                            </a:lnTo>
                            <a:lnTo>
                              <a:pt x="707" y="204"/>
                            </a:lnTo>
                            <a:lnTo>
                              <a:pt x="738" y="246"/>
                            </a:lnTo>
                            <a:lnTo>
                              <a:pt x="738" y="287"/>
                            </a:lnTo>
                            <a:lnTo>
                              <a:pt x="738" y="327"/>
                            </a:lnTo>
                            <a:lnTo>
                              <a:pt x="707" y="369"/>
                            </a:lnTo>
                            <a:lnTo>
                              <a:pt x="675" y="409"/>
                            </a:lnTo>
                            <a:lnTo>
                              <a:pt x="675" y="451"/>
                            </a:lnTo>
                            <a:lnTo>
                              <a:pt x="642" y="451"/>
                            </a:lnTo>
                            <a:lnTo>
                              <a:pt x="642" y="490"/>
                            </a:lnTo>
                            <a:lnTo>
                              <a:pt x="642" y="532"/>
                            </a:lnTo>
                            <a:lnTo>
                              <a:pt x="642" y="574"/>
                            </a:lnTo>
                            <a:lnTo>
                              <a:pt x="610" y="574"/>
                            </a:lnTo>
                            <a:lnTo>
                              <a:pt x="610" y="613"/>
                            </a:lnTo>
                            <a:lnTo>
                              <a:pt x="610" y="655"/>
                            </a:lnTo>
                            <a:lnTo>
                              <a:pt x="642" y="696"/>
                            </a:lnTo>
                            <a:lnTo>
                              <a:pt x="642" y="737"/>
                            </a:lnTo>
                            <a:lnTo>
                              <a:pt x="642" y="779"/>
                            </a:lnTo>
                            <a:lnTo>
                              <a:pt x="642" y="819"/>
                            </a:lnTo>
                            <a:lnTo>
                              <a:pt x="642" y="901"/>
                            </a:lnTo>
                            <a:lnTo>
                              <a:pt x="642" y="941"/>
                            </a:lnTo>
                            <a:lnTo>
                              <a:pt x="610" y="941"/>
                            </a:lnTo>
                            <a:lnTo>
                              <a:pt x="610" y="983"/>
                            </a:lnTo>
                            <a:lnTo>
                              <a:pt x="578" y="983"/>
                            </a:lnTo>
                            <a:lnTo>
                              <a:pt x="547" y="983"/>
                            </a:lnTo>
                            <a:lnTo>
                              <a:pt x="514" y="983"/>
                            </a:lnTo>
                            <a:lnTo>
                              <a:pt x="481" y="983"/>
                            </a:lnTo>
                            <a:lnTo>
                              <a:pt x="449" y="1024"/>
                            </a:lnTo>
                            <a:lnTo>
                              <a:pt x="417" y="1024"/>
                            </a:lnTo>
                            <a:lnTo>
                              <a:pt x="417" y="1065"/>
                            </a:lnTo>
                            <a:lnTo>
                              <a:pt x="385" y="1065"/>
                            </a:lnTo>
                            <a:lnTo>
                              <a:pt x="353" y="1065"/>
                            </a:lnTo>
                            <a:lnTo>
                              <a:pt x="320" y="1065"/>
                            </a:lnTo>
                            <a:lnTo>
                              <a:pt x="257" y="1106"/>
                            </a:lnTo>
                            <a:lnTo>
                              <a:pt x="224" y="1106"/>
                            </a:lnTo>
                            <a:lnTo>
                              <a:pt x="192" y="1065"/>
                            </a:lnTo>
                            <a:lnTo>
                              <a:pt x="159" y="1065"/>
                            </a:lnTo>
                            <a:lnTo>
                              <a:pt x="128" y="1065"/>
                            </a:lnTo>
                            <a:lnTo>
                              <a:pt x="128" y="1024"/>
                            </a:lnTo>
                            <a:lnTo>
                              <a:pt x="128" y="983"/>
                            </a:lnTo>
                            <a:lnTo>
                              <a:pt x="128" y="941"/>
                            </a:lnTo>
                            <a:lnTo>
                              <a:pt x="128" y="901"/>
                            </a:lnTo>
                            <a:lnTo>
                              <a:pt x="128" y="860"/>
                            </a:lnTo>
                            <a:lnTo>
                              <a:pt x="159" y="819"/>
                            </a:lnTo>
                            <a:lnTo>
                              <a:pt x="159" y="779"/>
                            </a:lnTo>
                            <a:lnTo>
                              <a:pt x="159" y="737"/>
                            </a:lnTo>
                            <a:lnTo>
                              <a:pt x="128" y="655"/>
                            </a:lnTo>
                            <a:lnTo>
                              <a:pt x="128" y="613"/>
                            </a:lnTo>
                            <a:lnTo>
                              <a:pt x="96" y="532"/>
                            </a:lnTo>
                            <a:lnTo>
                              <a:pt x="63" y="369"/>
                            </a:lnTo>
                            <a:lnTo>
                              <a:pt x="63" y="327"/>
                            </a:lnTo>
                            <a:lnTo>
                              <a:pt x="0" y="82"/>
                            </a:lnTo>
                            <a:lnTo>
                              <a:pt x="0" y="41"/>
                            </a:lnTo>
                            <a:lnTo>
                              <a:pt x="31" y="41"/>
                            </a:lnTo>
                            <a:lnTo>
                              <a:pt x="31" y="0"/>
                            </a:lnTo>
                            <a:lnTo>
                              <a:pt x="63" y="0"/>
                            </a:lnTo>
                            <a:lnTo>
                              <a:pt x="96" y="0"/>
                            </a:lnTo>
                            <a:lnTo>
                              <a:pt x="128" y="41"/>
                            </a:lnTo>
                            <a:lnTo>
                              <a:pt x="159" y="41"/>
                            </a:lnTo>
                            <a:lnTo>
                              <a:pt x="192" y="41"/>
                            </a:lnTo>
                            <a:lnTo>
                              <a:pt x="224" y="82"/>
                            </a:lnTo>
                            <a:lnTo>
                              <a:pt x="289" y="123"/>
                            </a:lnTo>
                            <a:lnTo>
                              <a:pt x="320" y="123"/>
                            </a:lnTo>
                            <a:lnTo>
                              <a:pt x="353" y="123"/>
                            </a:lnTo>
                            <a:lnTo>
                              <a:pt x="385" y="123"/>
                            </a:lnTo>
                            <a:lnTo>
                              <a:pt x="417" y="123"/>
                            </a:lnTo>
                            <a:lnTo>
                              <a:pt x="449" y="123"/>
                            </a:lnTo>
                            <a:lnTo>
                              <a:pt x="481" y="123"/>
                            </a:lnTo>
                            <a:lnTo>
                              <a:pt x="481" y="163"/>
                            </a:lnTo>
                            <a:lnTo>
                              <a:pt x="514" y="163"/>
                            </a:lnTo>
                            <a:lnTo>
                              <a:pt x="547" y="163"/>
                            </a:lnTo>
                            <a:lnTo>
                              <a:pt x="578" y="163"/>
                            </a:lnTo>
                            <a:lnTo>
                              <a:pt x="675"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1" name="Freeform 426"/>
                      <p:cNvSpPr>
                        <a:spLocks/>
                      </p:cNvSpPr>
                      <p:nvPr/>
                    </p:nvSpPr>
                    <p:spPr bwMode="auto">
                      <a:xfrm>
                        <a:off x="4428" y="971"/>
                        <a:ext cx="217" cy="211"/>
                      </a:xfrm>
                      <a:custGeom>
                        <a:avLst/>
                        <a:gdLst/>
                        <a:ahLst/>
                        <a:cxnLst>
                          <a:cxn ang="0">
                            <a:pos x="484" y="655"/>
                          </a:cxn>
                          <a:cxn ang="0">
                            <a:pos x="451" y="655"/>
                          </a:cxn>
                          <a:cxn ang="0">
                            <a:pos x="386" y="696"/>
                          </a:cxn>
                          <a:cxn ang="0">
                            <a:pos x="227" y="738"/>
                          </a:cxn>
                          <a:cxn ang="0">
                            <a:pos x="97" y="778"/>
                          </a:cxn>
                          <a:cxn ang="0">
                            <a:pos x="0" y="820"/>
                          </a:cxn>
                          <a:cxn ang="0">
                            <a:pos x="66" y="492"/>
                          </a:cxn>
                          <a:cxn ang="0">
                            <a:pos x="161" y="0"/>
                          </a:cxn>
                          <a:cxn ang="0">
                            <a:pos x="194" y="0"/>
                          </a:cxn>
                          <a:cxn ang="0">
                            <a:pos x="227" y="0"/>
                          </a:cxn>
                          <a:cxn ang="0">
                            <a:pos x="227" y="41"/>
                          </a:cxn>
                          <a:cxn ang="0">
                            <a:pos x="257" y="41"/>
                          </a:cxn>
                          <a:cxn ang="0">
                            <a:pos x="290" y="41"/>
                          </a:cxn>
                          <a:cxn ang="0">
                            <a:pos x="323" y="41"/>
                          </a:cxn>
                          <a:cxn ang="0">
                            <a:pos x="323" y="0"/>
                          </a:cxn>
                          <a:cxn ang="0">
                            <a:pos x="355" y="0"/>
                          </a:cxn>
                          <a:cxn ang="0">
                            <a:pos x="386" y="41"/>
                          </a:cxn>
                          <a:cxn ang="0">
                            <a:pos x="418" y="41"/>
                          </a:cxn>
                          <a:cxn ang="0">
                            <a:pos x="451" y="41"/>
                          </a:cxn>
                          <a:cxn ang="0">
                            <a:pos x="484" y="41"/>
                          </a:cxn>
                          <a:cxn ang="0">
                            <a:pos x="516" y="41"/>
                          </a:cxn>
                          <a:cxn ang="0">
                            <a:pos x="547" y="82"/>
                          </a:cxn>
                          <a:cxn ang="0">
                            <a:pos x="580" y="82"/>
                          </a:cxn>
                          <a:cxn ang="0">
                            <a:pos x="612" y="82"/>
                          </a:cxn>
                          <a:cxn ang="0">
                            <a:pos x="580" y="204"/>
                          </a:cxn>
                          <a:cxn ang="0">
                            <a:pos x="580" y="246"/>
                          </a:cxn>
                          <a:cxn ang="0">
                            <a:pos x="580" y="287"/>
                          </a:cxn>
                          <a:cxn ang="0">
                            <a:pos x="484" y="655"/>
                          </a:cxn>
                        </a:cxnLst>
                        <a:rect l="0" t="0" r="r" b="b"/>
                        <a:pathLst>
                          <a:path w="612" h="820">
                            <a:moveTo>
                              <a:pt x="484" y="655"/>
                            </a:moveTo>
                            <a:lnTo>
                              <a:pt x="451" y="655"/>
                            </a:lnTo>
                            <a:lnTo>
                              <a:pt x="386" y="696"/>
                            </a:lnTo>
                            <a:lnTo>
                              <a:pt x="227" y="738"/>
                            </a:lnTo>
                            <a:lnTo>
                              <a:pt x="97" y="778"/>
                            </a:lnTo>
                            <a:lnTo>
                              <a:pt x="0" y="820"/>
                            </a:lnTo>
                            <a:lnTo>
                              <a:pt x="66" y="492"/>
                            </a:lnTo>
                            <a:lnTo>
                              <a:pt x="161" y="0"/>
                            </a:lnTo>
                            <a:lnTo>
                              <a:pt x="194" y="0"/>
                            </a:lnTo>
                            <a:lnTo>
                              <a:pt x="227" y="0"/>
                            </a:lnTo>
                            <a:lnTo>
                              <a:pt x="227" y="41"/>
                            </a:lnTo>
                            <a:lnTo>
                              <a:pt x="257" y="41"/>
                            </a:lnTo>
                            <a:lnTo>
                              <a:pt x="290" y="41"/>
                            </a:lnTo>
                            <a:lnTo>
                              <a:pt x="323" y="41"/>
                            </a:lnTo>
                            <a:lnTo>
                              <a:pt x="323" y="0"/>
                            </a:lnTo>
                            <a:lnTo>
                              <a:pt x="355" y="0"/>
                            </a:lnTo>
                            <a:lnTo>
                              <a:pt x="386" y="41"/>
                            </a:lnTo>
                            <a:lnTo>
                              <a:pt x="418" y="41"/>
                            </a:lnTo>
                            <a:lnTo>
                              <a:pt x="451" y="41"/>
                            </a:lnTo>
                            <a:lnTo>
                              <a:pt x="484" y="41"/>
                            </a:lnTo>
                            <a:lnTo>
                              <a:pt x="516" y="41"/>
                            </a:lnTo>
                            <a:lnTo>
                              <a:pt x="547" y="82"/>
                            </a:lnTo>
                            <a:lnTo>
                              <a:pt x="580" y="82"/>
                            </a:lnTo>
                            <a:lnTo>
                              <a:pt x="612" y="82"/>
                            </a:lnTo>
                            <a:lnTo>
                              <a:pt x="580" y="204"/>
                            </a:lnTo>
                            <a:lnTo>
                              <a:pt x="580" y="246"/>
                            </a:lnTo>
                            <a:lnTo>
                              <a:pt x="580" y="287"/>
                            </a:lnTo>
                            <a:lnTo>
                              <a:pt x="484" y="655"/>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2" name="Freeform 427"/>
                      <p:cNvSpPr>
                        <a:spLocks/>
                      </p:cNvSpPr>
                      <p:nvPr/>
                    </p:nvSpPr>
                    <p:spPr bwMode="auto">
                      <a:xfrm>
                        <a:off x="4428" y="1717"/>
                        <a:ext cx="240" cy="231"/>
                      </a:xfrm>
                      <a:custGeom>
                        <a:avLst/>
                        <a:gdLst/>
                        <a:ahLst/>
                        <a:cxnLst>
                          <a:cxn ang="0">
                            <a:pos x="677" y="0"/>
                          </a:cxn>
                          <a:cxn ang="0">
                            <a:pos x="645" y="245"/>
                          </a:cxn>
                          <a:cxn ang="0">
                            <a:pos x="612" y="531"/>
                          </a:cxn>
                          <a:cxn ang="0">
                            <a:pos x="580" y="614"/>
                          </a:cxn>
                          <a:cxn ang="0">
                            <a:pos x="580" y="655"/>
                          </a:cxn>
                          <a:cxn ang="0">
                            <a:pos x="548" y="697"/>
                          </a:cxn>
                          <a:cxn ang="0">
                            <a:pos x="516" y="736"/>
                          </a:cxn>
                          <a:cxn ang="0">
                            <a:pos x="484" y="778"/>
                          </a:cxn>
                          <a:cxn ang="0">
                            <a:pos x="484" y="818"/>
                          </a:cxn>
                          <a:cxn ang="0">
                            <a:pos x="451" y="859"/>
                          </a:cxn>
                          <a:cxn ang="0">
                            <a:pos x="418" y="901"/>
                          </a:cxn>
                          <a:cxn ang="0">
                            <a:pos x="388" y="901"/>
                          </a:cxn>
                          <a:cxn ang="0">
                            <a:pos x="355" y="901"/>
                          </a:cxn>
                          <a:cxn ang="0">
                            <a:pos x="323" y="901"/>
                          </a:cxn>
                          <a:cxn ang="0">
                            <a:pos x="290" y="859"/>
                          </a:cxn>
                          <a:cxn ang="0">
                            <a:pos x="227" y="736"/>
                          </a:cxn>
                          <a:cxn ang="0">
                            <a:pos x="161" y="531"/>
                          </a:cxn>
                          <a:cxn ang="0">
                            <a:pos x="98" y="369"/>
                          </a:cxn>
                          <a:cxn ang="0">
                            <a:pos x="98" y="328"/>
                          </a:cxn>
                          <a:cxn ang="0">
                            <a:pos x="66" y="286"/>
                          </a:cxn>
                          <a:cxn ang="0">
                            <a:pos x="98" y="286"/>
                          </a:cxn>
                          <a:cxn ang="0">
                            <a:pos x="66" y="286"/>
                          </a:cxn>
                          <a:cxn ang="0">
                            <a:pos x="66" y="204"/>
                          </a:cxn>
                          <a:cxn ang="0">
                            <a:pos x="33" y="204"/>
                          </a:cxn>
                          <a:cxn ang="0">
                            <a:pos x="33" y="163"/>
                          </a:cxn>
                          <a:cxn ang="0">
                            <a:pos x="33" y="123"/>
                          </a:cxn>
                          <a:cxn ang="0">
                            <a:pos x="0" y="81"/>
                          </a:cxn>
                          <a:cxn ang="0">
                            <a:pos x="33" y="81"/>
                          </a:cxn>
                          <a:cxn ang="0">
                            <a:pos x="66" y="81"/>
                          </a:cxn>
                          <a:cxn ang="0">
                            <a:pos x="129" y="81"/>
                          </a:cxn>
                          <a:cxn ang="0">
                            <a:pos x="161" y="41"/>
                          </a:cxn>
                          <a:cxn ang="0">
                            <a:pos x="194" y="41"/>
                          </a:cxn>
                          <a:cxn ang="0">
                            <a:pos x="227" y="41"/>
                          </a:cxn>
                          <a:cxn ang="0">
                            <a:pos x="258" y="41"/>
                          </a:cxn>
                          <a:cxn ang="0">
                            <a:pos x="290" y="41"/>
                          </a:cxn>
                          <a:cxn ang="0">
                            <a:pos x="323" y="0"/>
                          </a:cxn>
                          <a:cxn ang="0">
                            <a:pos x="355" y="0"/>
                          </a:cxn>
                          <a:cxn ang="0">
                            <a:pos x="388" y="0"/>
                          </a:cxn>
                          <a:cxn ang="0">
                            <a:pos x="418" y="0"/>
                          </a:cxn>
                          <a:cxn ang="0">
                            <a:pos x="548" y="0"/>
                          </a:cxn>
                          <a:cxn ang="0">
                            <a:pos x="677" y="0"/>
                          </a:cxn>
                        </a:cxnLst>
                        <a:rect l="0" t="0" r="r" b="b"/>
                        <a:pathLst>
                          <a:path w="677" h="901">
                            <a:moveTo>
                              <a:pt x="677" y="0"/>
                            </a:moveTo>
                            <a:lnTo>
                              <a:pt x="645" y="245"/>
                            </a:lnTo>
                            <a:lnTo>
                              <a:pt x="612" y="531"/>
                            </a:lnTo>
                            <a:lnTo>
                              <a:pt x="580" y="614"/>
                            </a:lnTo>
                            <a:lnTo>
                              <a:pt x="580" y="655"/>
                            </a:lnTo>
                            <a:lnTo>
                              <a:pt x="548" y="697"/>
                            </a:lnTo>
                            <a:lnTo>
                              <a:pt x="516" y="736"/>
                            </a:lnTo>
                            <a:lnTo>
                              <a:pt x="484" y="778"/>
                            </a:lnTo>
                            <a:lnTo>
                              <a:pt x="484" y="818"/>
                            </a:lnTo>
                            <a:lnTo>
                              <a:pt x="451" y="859"/>
                            </a:lnTo>
                            <a:lnTo>
                              <a:pt x="418" y="901"/>
                            </a:lnTo>
                            <a:lnTo>
                              <a:pt x="388" y="901"/>
                            </a:lnTo>
                            <a:lnTo>
                              <a:pt x="355" y="901"/>
                            </a:lnTo>
                            <a:lnTo>
                              <a:pt x="323" y="901"/>
                            </a:lnTo>
                            <a:lnTo>
                              <a:pt x="290" y="859"/>
                            </a:lnTo>
                            <a:lnTo>
                              <a:pt x="227" y="736"/>
                            </a:lnTo>
                            <a:lnTo>
                              <a:pt x="161" y="531"/>
                            </a:lnTo>
                            <a:lnTo>
                              <a:pt x="98" y="369"/>
                            </a:lnTo>
                            <a:lnTo>
                              <a:pt x="98" y="328"/>
                            </a:lnTo>
                            <a:lnTo>
                              <a:pt x="66" y="286"/>
                            </a:lnTo>
                            <a:lnTo>
                              <a:pt x="98" y="286"/>
                            </a:lnTo>
                            <a:lnTo>
                              <a:pt x="66" y="286"/>
                            </a:lnTo>
                            <a:lnTo>
                              <a:pt x="66" y="204"/>
                            </a:lnTo>
                            <a:lnTo>
                              <a:pt x="33" y="204"/>
                            </a:lnTo>
                            <a:lnTo>
                              <a:pt x="33" y="163"/>
                            </a:lnTo>
                            <a:lnTo>
                              <a:pt x="33" y="123"/>
                            </a:lnTo>
                            <a:lnTo>
                              <a:pt x="0" y="81"/>
                            </a:lnTo>
                            <a:lnTo>
                              <a:pt x="33" y="81"/>
                            </a:lnTo>
                            <a:lnTo>
                              <a:pt x="66" y="81"/>
                            </a:lnTo>
                            <a:lnTo>
                              <a:pt x="129" y="81"/>
                            </a:lnTo>
                            <a:lnTo>
                              <a:pt x="161" y="41"/>
                            </a:lnTo>
                            <a:lnTo>
                              <a:pt x="194" y="41"/>
                            </a:lnTo>
                            <a:lnTo>
                              <a:pt x="227" y="41"/>
                            </a:lnTo>
                            <a:lnTo>
                              <a:pt x="258" y="41"/>
                            </a:lnTo>
                            <a:lnTo>
                              <a:pt x="290" y="41"/>
                            </a:lnTo>
                            <a:lnTo>
                              <a:pt x="323" y="0"/>
                            </a:lnTo>
                            <a:lnTo>
                              <a:pt x="355" y="0"/>
                            </a:lnTo>
                            <a:lnTo>
                              <a:pt x="388" y="0"/>
                            </a:lnTo>
                            <a:lnTo>
                              <a:pt x="418" y="0"/>
                            </a:lnTo>
                            <a:lnTo>
                              <a:pt x="548" y="0"/>
                            </a:lnTo>
                            <a:lnTo>
                              <a:pt x="677"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3" name="Freeform 428"/>
                      <p:cNvSpPr>
                        <a:spLocks/>
                      </p:cNvSpPr>
                      <p:nvPr/>
                    </p:nvSpPr>
                    <p:spPr bwMode="auto">
                      <a:xfrm>
                        <a:off x="4224" y="1665"/>
                        <a:ext cx="239" cy="200"/>
                      </a:xfrm>
                      <a:custGeom>
                        <a:avLst/>
                        <a:gdLst/>
                        <a:ahLst/>
                        <a:cxnLst>
                          <a:cxn ang="0">
                            <a:pos x="676" y="490"/>
                          </a:cxn>
                          <a:cxn ang="0">
                            <a:pos x="644" y="532"/>
                          </a:cxn>
                          <a:cxn ang="0">
                            <a:pos x="611" y="532"/>
                          </a:cxn>
                          <a:cxn ang="0">
                            <a:pos x="611" y="574"/>
                          </a:cxn>
                          <a:cxn ang="0">
                            <a:pos x="578" y="574"/>
                          </a:cxn>
                          <a:cxn ang="0">
                            <a:pos x="578" y="614"/>
                          </a:cxn>
                          <a:cxn ang="0">
                            <a:pos x="548" y="614"/>
                          </a:cxn>
                          <a:cxn ang="0">
                            <a:pos x="515" y="614"/>
                          </a:cxn>
                          <a:cxn ang="0">
                            <a:pos x="482" y="614"/>
                          </a:cxn>
                          <a:cxn ang="0">
                            <a:pos x="450" y="614"/>
                          </a:cxn>
                          <a:cxn ang="0">
                            <a:pos x="418" y="614"/>
                          </a:cxn>
                          <a:cxn ang="0">
                            <a:pos x="387" y="655"/>
                          </a:cxn>
                          <a:cxn ang="0">
                            <a:pos x="354" y="695"/>
                          </a:cxn>
                          <a:cxn ang="0">
                            <a:pos x="321" y="695"/>
                          </a:cxn>
                          <a:cxn ang="0">
                            <a:pos x="290" y="737"/>
                          </a:cxn>
                          <a:cxn ang="0">
                            <a:pos x="258" y="737"/>
                          </a:cxn>
                          <a:cxn ang="0">
                            <a:pos x="258" y="778"/>
                          </a:cxn>
                          <a:cxn ang="0">
                            <a:pos x="225" y="778"/>
                          </a:cxn>
                          <a:cxn ang="0">
                            <a:pos x="193" y="778"/>
                          </a:cxn>
                          <a:cxn ang="0">
                            <a:pos x="161" y="778"/>
                          </a:cxn>
                          <a:cxn ang="0">
                            <a:pos x="129" y="778"/>
                          </a:cxn>
                          <a:cxn ang="0">
                            <a:pos x="97" y="778"/>
                          </a:cxn>
                          <a:cxn ang="0">
                            <a:pos x="97" y="737"/>
                          </a:cxn>
                          <a:cxn ang="0">
                            <a:pos x="64" y="737"/>
                          </a:cxn>
                          <a:cxn ang="0">
                            <a:pos x="64" y="778"/>
                          </a:cxn>
                          <a:cxn ang="0">
                            <a:pos x="33" y="778"/>
                          </a:cxn>
                          <a:cxn ang="0">
                            <a:pos x="0" y="778"/>
                          </a:cxn>
                          <a:cxn ang="0">
                            <a:pos x="0" y="737"/>
                          </a:cxn>
                          <a:cxn ang="0">
                            <a:pos x="0" y="695"/>
                          </a:cxn>
                          <a:cxn ang="0">
                            <a:pos x="0" y="655"/>
                          </a:cxn>
                          <a:cxn ang="0">
                            <a:pos x="0" y="614"/>
                          </a:cxn>
                          <a:cxn ang="0">
                            <a:pos x="0" y="574"/>
                          </a:cxn>
                          <a:cxn ang="0">
                            <a:pos x="33" y="490"/>
                          </a:cxn>
                          <a:cxn ang="0">
                            <a:pos x="33" y="204"/>
                          </a:cxn>
                          <a:cxn ang="0">
                            <a:pos x="33" y="123"/>
                          </a:cxn>
                          <a:cxn ang="0">
                            <a:pos x="129" y="0"/>
                          </a:cxn>
                          <a:cxn ang="0">
                            <a:pos x="161" y="0"/>
                          </a:cxn>
                          <a:cxn ang="0">
                            <a:pos x="193" y="40"/>
                          </a:cxn>
                          <a:cxn ang="0">
                            <a:pos x="193" y="82"/>
                          </a:cxn>
                          <a:cxn ang="0">
                            <a:pos x="225" y="82"/>
                          </a:cxn>
                          <a:cxn ang="0">
                            <a:pos x="258" y="82"/>
                          </a:cxn>
                          <a:cxn ang="0">
                            <a:pos x="290" y="123"/>
                          </a:cxn>
                          <a:cxn ang="0">
                            <a:pos x="387" y="163"/>
                          </a:cxn>
                          <a:cxn ang="0">
                            <a:pos x="418" y="204"/>
                          </a:cxn>
                          <a:cxn ang="0">
                            <a:pos x="450" y="204"/>
                          </a:cxn>
                          <a:cxn ang="0">
                            <a:pos x="482" y="163"/>
                          </a:cxn>
                          <a:cxn ang="0">
                            <a:pos x="515" y="163"/>
                          </a:cxn>
                          <a:cxn ang="0">
                            <a:pos x="548" y="163"/>
                          </a:cxn>
                          <a:cxn ang="0">
                            <a:pos x="578" y="163"/>
                          </a:cxn>
                          <a:cxn ang="0">
                            <a:pos x="611" y="163"/>
                          </a:cxn>
                          <a:cxn ang="0">
                            <a:pos x="644" y="163"/>
                          </a:cxn>
                          <a:cxn ang="0">
                            <a:pos x="644" y="204"/>
                          </a:cxn>
                          <a:cxn ang="0">
                            <a:pos x="611" y="204"/>
                          </a:cxn>
                          <a:cxn ang="0">
                            <a:pos x="611" y="246"/>
                          </a:cxn>
                          <a:cxn ang="0">
                            <a:pos x="578" y="246"/>
                          </a:cxn>
                          <a:cxn ang="0">
                            <a:pos x="578" y="286"/>
                          </a:cxn>
                          <a:cxn ang="0">
                            <a:pos x="611" y="328"/>
                          </a:cxn>
                          <a:cxn ang="0">
                            <a:pos x="611" y="368"/>
                          </a:cxn>
                          <a:cxn ang="0">
                            <a:pos x="611" y="409"/>
                          </a:cxn>
                          <a:cxn ang="0">
                            <a:pos x="644" y="409"/>
                          </a:cxn>
                          <a:cxn ang="0">
                            <a:pos x="644" y="490"/>
                          </a:cxn>
                          <a:cxn ang="0">
                            <a:pos x="676" y="490"/>
                          </a:cxn>
                        </a:cxnLst>
                        <a:rect l="0" t="0" r="r" b="b"/>
                        <a:pathLst>
                          <a:path w="676" h="778">
                            <a:moveTo>
                              <a:pt x="676" y="490"/>
                            </a:moveTo>
                            <a:lnTo>
                              <a:pt x="644" y="532"/>
                            </a:lnTo>
                            <a:lnTo>
                              <a:pt x="611" y="532"/>
                            </a:lnTo>
                            <a:lnTo>
                              <a:pt x="611" y="574"/>
                            </a:lnTo>
                            <a:lnTo>
                              <a:pt x="578" y="574"/>
                            </a:lnTo>
                            <a:lnTo>
                              <a:pt x="578" y="614"/>
                            </a:lnTo>
                            <a:lnTo>
                              <a:pt x="548" y="614"/>
                            </a:lnTo>
                            <a:lnTo>
                              <a:pt x="515" y="614"/>
                            </a:lnTo>
                            <a:lnTo>
                              <a:pt x="482" y="614"/>
                            </a:lnTo>
                            <a:lnTo>
                              <a:pt x="450" y="614"/>
                            </a:lnTo>
                            <a:lnTo>
                              <a:pt x="418" y="614"/>
                            </a:lnTo>
                            <a:lnTo>
                              <a:pt x="387" y="655"/>
                            </a:lnTo>
                            <a:lnTo>
                              <a:pt x="354" y="695"/>
                            </a:lnTo>
                            <a:lnTo>
                              <a:pt x="321" y="695"/>
                            </a:lnTo>
                            <a:lnTo>
                              <a:pt x="290" y="737"/>
                            </a:lnTo>
                            <a:lnTo>
                              <a:pt x="258" y="737"/>
                            </a:lnTo>
                            <a:lnTo>
                              <a:pt x="258" y="778"/>
                            </a:lnTo>
                            <a:lnTo>
                              <a:pt x="225" y="778"/>
                            </a:lnTo>
                            <a:lnTo>
                              <a:pt x="193" y="778"/>
                            </a:lnTo>
                            <a:lnTo>
                              <a:pt x="161" y="778"/>
                            </a:lnTo>
                            <a:lnTo>
                              <a:pt x="129" y="778"/>
                            </a:lnTo>
                            <a:lnTo>
                              <a:pt x="97" y="778"/>
                            </a:lnTo>
                            <a:lnTo>
                              <a:pt x="97" y="737"/>
                            </a:lnTo>
                            <a:lnTo>
                              <a:pt x="64" y="737"/>
                            </a:lnTo>
                            <a:lnTo>
                              <a:pt x="64" y="778"/>
                            </a:lnTo>
                            <a:lnTo>
                              <a:pt x="33" y="778"/>
                            </a:lnTo>
                            <a:lnTo>
                              <a:pt x="0" y="778"/>
                            </a:lnTo>
                            <a:lnTo>
                              <a:pt x="0" y="737"/>
                            </a:lnTo>
                            <a:lnTo>
                              <a:pt x="0" y="695"/>
                            </a:lnTo>
                            <a:lnTo>
                              <a:pt x="0" y="655"/>
                            </a:lnTo>
                            <a:lnTo>
                              <a:pt x="0" y="614"/>
                            </a:lnTo>
                            <a:lnTo>
                              <a:pt x="0" y="574"/>
                            </a:lnTo>
                            <a:lnTo>
                              <a:pt x="33" y="490"/>
                            </a:lnTo>
                            <a:lnTo>
                              <a:pt x="33" y="204"/>
                            </a:lnTo>
                            <a:lnTo>
                              <a:pt x="33" y="123"/>
                            </a:lnTo>
                            <a:lnTo>
                              <a:pt x="129" y="0"/>
                            </a:lnTo>
                            <a:lnTo>
                              <a:pt x="161" y="0"/>
                            </a:lnTo>
                            <a:lnTo>
                              <a:pt x="193" y="40"/>
                            </a:lnTo>
                            <a:lnTo>
                              <a:pt x="193" y="82"/>
                            </a:lnTo>
                            <a:lnTo>
                              <a:pt x="225" y="82"/>
                            </a:lnTo>
                            <a:lnTo>
                              <a:pt x="258" y="82"/>
                            </a:lnTo>
                            <a:lnTo>
                              <a:pt x="290" y="123"/>
                            </a:lnTo>
                            <a:lnTo>
                              <a:pt x="387" y="163"/>
                            </a:lnTo>
                            <a:lnTo>
                              <a:pt x="418" y="204"/>
                            </a:lnTo>
                            <a:lnTo>
                              <a:pt x="450" y="204"/>
                            </a:lnTo>
                            <a:lnTo>
                              <a:pt x="482" y="163"/>
                            </a:lnTo>
                            <a:lnTo>
                              <a:pt x="515" y="163"/>
                            </a:lnTo>
                            <a:lnTo>
                              <a:pt x="548" y="163"/>
                            </a:lnTo>
                            <a:lnTo>
                              <a:pt x="578" y="163"/>
                            </a:lnTo>
                            <a:lnTo>
                              <a:pt x="611" y="163"/>
                            </a:lnTo>
                            <a:lnTo>
                              <a:pt x="644" y="163"/>
                            </a:lnTo>
                            <a:lnTo>
                              <a:pt x="644" y="204"/>
                            </a:lnTo>
                            <a:lnTo>
                              <a:pt x="611" y="204"/>
                            </a:lnTo>
                            <a:lnTo>
                              <a:pt x="611" y="246"/>
                            </a:lnTo>
                            <a:lnTo>
                              <a:pt x="578" y="246"/>
                            </a:lnTo>
                            <a:lnTo>
                              <a:pt x="578" y="286"/>
                            </a:lnTo>
                            <a:lnTo>
                              <a:pt x="611" y="328"/>
                            </a:lnTo>
                            <a:lnTo>
                              <a:pt x="611" y="368"/>
                            </a:lnTo>
                            <a:lnTo>
                              <a:pt x="611" y="409"/>
                            </a:lnTo>
                            <a:lnTo>
                              <a:pt x="644" y="409"/>
                            </a:lnTo>
                            <a:lnTo>
                              <a:pt x="644" y="490"/>
                            </a:lnTo>
                            <a:lnTo>
                              <a:pt x="676" y="49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4" name="Freeform 429"/>
                      <p:cNvSpPr>
                        <a:spLocks/>
                      </p:cNvSpPr>
                      <p:nvPr/>
                    </p:nvSpPr>
                    <p:spPr bwMode="auto">
                      <a:xfrm>
                        <a:off x="4429" y="1592"/>
                        <a:ext cx="365" cy="147"/>
                      </a:xfrm>
                      <a:custGeom>
                        <a:avLst/>
                        <a:gdLst/>
                        <a:ahLst/>
                        <a:cxnLst>
                          <a:cxn ang="0">
                            <a:pos x="676" y="84"/>
                          </a:cxn>
                          <a:cxn ang="0">
                            <a:pos x="708" y="84"/>
                          </a:cxn>
                          <a:cxn ang="0">
                            <a:pos x="740" y="123"/>
                          </a:cxn>
                          <a:cxn ang="0">
                            <a:pos x="772" y="123"/>
                          </a:cxn>
                          <a:cxn ang="0">
                            <a:pos x="837" y="123"/>
                          </a:cxn>
                          <a:cxn ang="0">
                            <a:pos x="901" y="165"/>
                          </a:cxn>
                          <a:cxn ang="0">
                            <a:pos x="965" y="206"/>
                          </a:cxn>
                          <a:cxn ang="0">
                            <a:pos x="965" y="287"/>
                          </a:cxn>
                          <a:cxn ang="0">
                            <a:pos x="998" y="370"/>
                          </a:cxn>
                          <a:cxn ang="0">
                            <a:pos x="998" y="492"/>
                          </a:cxn>
                          <a:cxn ang="0">
                            <a:pos x="837" y="492"/>
                          </a:cxn>
                          <a:cxn ang="0">
                            <a:pos x="676" y="492"/>
                          </a:cxn>
                          <a:cxn ang="0">
                            <a:pos x="418" y="492"/>
                          </a:cxn>
                          <a:cxn ang="0">
                            <a:pos x="354" y="492"/>
                          </a:cxn>
                          <a:cxn ang="0">
                            <a:pos x="290" y="534"/>
                          </a:cxn>
                          <a:cxn ang="0">
                            <a:pos x="226" y="534"/>
                          </a:cxn>
                          <a:cxn ang="0">
                            <a:pos x="160" y="534"/>
                          </a:cxn>
                          <a:cxn ang="0">
                            <a:pos x="65" y="573"/>
                          </a:cxn>
                          <a:cxn ang="0">
                            <a:pos x="0" y="573"/>
                          </a:cxn>
                          <a:cxn ang="0">
                            <a:pos x="32" y="534"/>
                          </a:cxn>
                          <a:cxn ang="0">
                            <a:pos x="65" y="492"/>
                          </a:cxn>
                          <a:cxn ang="0">
                            <a:pos x="65" y="411"/>
                          </a:cxn>
                          <a:cxn ang="0">
                            <a:pos x="32" y="370"/>
                          </a:cxn>
                          <a:cxn ang="0">
                            <a:pos x="0" y="287"/>
                          </a:cxn>
                          <a:cxn ang="0">
                            <a:pos x="32" y="206"/>
                          </a:cxn>
                          <a:cxn ang="0">
                            <a:pos x="65" y="165"/>
                          </a:cxn>
                          <a:cxn ang="0">
                            <a:pos x="129" y="123"/>
                          </a:cxn>
                          <a:cxn ang="0">
                            <a:pos x="193" y="123"/>
                          </a:cxn>
                          <a:cxn ang="0">
                            <a:pos x="257" y="123"/>
                          </a:cxn>
                          <a:cxn ang="0">
                            <a:pos x="290" y="84"/>
                          </a:cxn>
                          <a:cxn ang="0">
                            <a:pos x="290" y="0"/>
                          </a:cxn>
                          <a:cxn ang="0">
                            <a:pos x="354" y="0"/>
                          </a:cxn>
                          <a:cxn ang="0">
                            <a:pos x="418" y="42"/>
                          </a:cxn>
                          <a:cxn ang="0">
                            <a:pos x="483" y="84"/>
                          </a:cxn>
                          <a:cxn ang="0">
                            <a:pos x="547" y="84"/>
                          </a:cxn>
                          <a:cxn ang="0">
                            <a:pos x="611" y="123"/>
                          </a:cxn>
                          <a:cxn ang="0">
                            <a:pos x="644" y="123"/>
                          </a:cxn>
                        </a:cxnLst>
                        <a:rect l="0" t="0" r="r" b="b"/>
                        <a:pathLst>
                          <a:path w="1029" h="573">
                            <a:moveTo>
                              <a:pt x="644" y="84"/>
                            </a:moveTo>
                            <a:lnTo>
                              <a:pt x="676" y="84"/>
                            </a:lnTo>
                            <a:lnTo>
                              <a:pt x="676" y="123"/>
                            </a:lnTo>
                            <a:lnTo>
                              <a:pt x="708" y="84"/>
                            </a:lnTo>
                            <a:lnTo>
                              <a:pt x="740" y="84"/>
                            </a:lnTo>
                            <a:lnTo>
                              <a:pt x="740" y="123"/>
                            </a:lnTo>
                            <a:lnTo>
                              <a:pt x="740" y="165"/>
                            </a:lnTo>
                            <a:lnTo>
                              <a:pt x="772" y="123"/>
                            </a:lnTo>
                            <a:lnTo>
                              <a:pt x="804" y="123"/>
                            </a:lnTo>
                            <a:lnTo>
                              <a:pt x="837" y="123"/>
                            </a:lnTo>
                            <a:lnTo>
                              <a:pt x="869" y="165"/>
                            </a:lnTo>
                            <a:lnTo>
                              <a:pt x="901" y="165"/>
                            </a:lnTo>
                            <a:lnTo>
                              <a:pt x="933" y="165"/>
                            </a:lnTo>
                            <a:lnTo>
                              <a:pt x="965" y="206"/>
                            </a:lnTo>
                            <a:lnTo>
                              <a:pt x="965" y="246"/>
                            </a:lnTo>
                            <a:lnTo>
                              <a:pt x="965" y="287"/>
                            </a:lnTo>
                            <a:lnTo>
                              <a:pt x="965" y="328"/>
                            </a:lnTo>
                            <a:lnTo>
                              <a:pt x="998" y="370"/>
                            </a:lnTo>
                            <a:lnTo>
                              <a:pt x="1029" y="451"/>
                            </a:lnTo>
                            <a:lnTo>
                              <a:pt x="998" y="492"/>
                            </a:lnTo>
                            <a:lnTo>
                              <a:pt x="933" y="492"/>
                            </a:lnTo>
                            <a:lnTo>
                              <a:pt x="837" y="492"/>
                            </a:lnTo>
                            <a:lnTo>
                              <a:pt x="708" y="492"/>
                            </a:lnTo>
                            <a:lnTo>
                              <a:pt x="676" y="492"/>
                            </a:lnTo>
                            <a:lnTo>
                              <a:pt x="547" y="492"/>
                            </a:lnTo>
                            <a:lnTo>
                              <a:pt x="418" y="492"/>
                            </a:lnTo>
                            <a:lnTo>
                              <a:pt x="387" y="492"/>
                            </a:lnTo>
                            <a:lnTo>
                              <a:pt x="354" y="492"/>
                            </a:lnTo>
                            <a:lnTo>
                              <a:pt x="322" y="492"/>
                            </a:lnTo>
                            <a:lnTo>
                              <a:pt x="290" y="534"/>
                            </a:lnTo>
                            <a:lnTo>
                              <a:pt x="257" y="534"/>
                            </a:lnTo>
                            <a:lnTo>
                              <a:pt x="226" y="534"/>
                            </a:lnTo>
                            <a:lnTo>
                              <a:pt x="193" y="534"/>
                            </a:lnTo>
                            <a:lnTo>
                              <a:pt x="160" y="534"/>
                            </a:lnTo>
                            <a:lnTo>
                              <a:pt x="129" y="573"/>
                            </a:lnTo>
                            <a:lnTo>
                              <a:pt x="65" y="573"/>
                            </a:lnTo>
                            <a:lnTo>
                              <a:pt x="32" y="573"/>
                            </a:lnTo>
                            <a:lnTo>
                              <a:pt x="0" y="573"/>
                            </a:lnTo>
                            <a:lnTo>
                              <a:pt x="0" y="534"/>
                            </a:lnTo>
                            <a:lnTo>
                              <a:pt x="32" y="534"/>
                            </a:lnTo>
                            <a:lnTo>
                              <a:pt x="32" y="492"/>
                            </a:lnTo>
                            <a:lnTo>
                              <a:pt x="65" y="492"/>
                            </a:lnTo>
                            <a:lnTo>
                              <a:pt x="65" y="451"/>
                            </a:lnTo>
                            <a:lnTo>
                              <a:pt x="65" y="411"/>
                            </a:lnTo>
                            <a:lnTo>
                              <a:pt x="65" y="370"/>
                            </a:lnTo>
                            <a:lnTo>
                              <a:pt x="32" y="370"/>
                            </a:lnTo>
                            <a:lnTo>
                              <a:pt x="32" y="328"/>
                            </a:lnTo>
                            <a:lnTo>
                              <a:pt x="0" y="287"/>
                            </a:lnTo>
                            <a:lnTo>
                              <a:pt x="0" y="246"/>
                            </a:lnTo>
                            <a:lnTo>
                              <a:pt x="32" y="206"/>
                            </a:lnTo>
                            <a:lnTo>
                              <a:pt x="65" y="206"/>
                            </a:lnTo>
                            <a:lnTo>
                              <a:pt x="65" y="165"/>
                            </a:lnTo>
                            <a:lnTo>
                              <a:pt x="97" y="123"/>
                            </a:lnTo>
                            <a:lnTo>
                              <a:pt x="129" y="123"/>
                            </a:lnTo>
                            <a:lnTo>
                              <a:pt x="160" y="84"/>
                            </a:lnTo>
                            <a:lnTo>
                              <a:pt x="193" y="123"/>
                            </a:lnTo>
                            <a:lnTo>
                              <a:pt x="226" y="123"/>
                            </a:lnTo>
                            <a:lnTo>
                              <a:pt x="257" y="123"/>
                            </a:lnTo>
                            <a:lnTo>
                              <a:pt x="257" y="84"/>
                            </a:lnTo>
                            <a:lnTo>
                              <a:pt x="290" y="84"/>
                            </a:lnTo>
                            <a:lnTo>
                              <a:pt x="290" y="42"/>
                            </a:lnTo>
                            <a:lnTo>
                              <a:pt x="290" y="0"/>
                            </a:lnTo>
                            <a:lnTo>
                              <a:pt x="322" y="42"/>
                            </a:lnTo>
                            <a:lnTo>
                              <a:pt x="354" y="0"/>
                            </a:lnTo>
                            <a:lnTo>
                              <a:pt x="387" y="42"/>
                            </a:lnTo>
                            <a:lnTo>
                              <a:pt x="418" y="42"/>
                            </a:lnTo>
                            <a:lnTo>
                              <a:pt x="450" y="42"/>
                            </a:lnTo>
                            <a:lnTo>
                              <a:pt x="483" y="84"/>
                            </a:lnTo>
                            <a:lnTo>
                              <a:pt x="515" y="84"/>
                            </a:lnTo>
                            <a:lnTo>
                              <a:pt x="547" y="84"/>
                            </a:lnTo>
                            <a:lnTo>
                              <a:pt x="580" y="123"/>
                            </a:lnTo>
                            <a:lnTo>
                              <a:pt x="611" y="123"/>
                            </a:lnTo>
                            <a:lnTo>
                              <a:pt x="644" y="165"/>
                            </a:lnTo>
                            <a:lnTo>
                              <a:pt x="644" y="123"/>
                            </a:lnTo>
                            <a:lnTo>
                              <a:pt x="644" y="8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5" name="Freeform 430"/>
                      <p:cNvSpPr>
                        <a:spLocks/>
                      </p:cNvSpPr>
                      <p:nvPr/>
                    </p:nvSpPr>
                    <p:spPr bwMode="auto">
                      <a:xfrm>
                        <a:off x="4145" y="1392"/>
                        <a:ext cx="216" cy="274"/>
                      </a:xfrm>
                      <a:custGeom>
                        <a:avLst/>
                        <a:gdLst/>
                        <a:ahLst/>
                        <a:cxnLst>
                          <a:cxn ang="0">
                            <a:pos x="386" y="1067"/>
                          </a:cxn>
                          <a:cxn ang="0">
                            <a:pos x="322" y="984"/>
                          </a:cxn>
                          <a:cxn ang="0">
                            <a:pos x="289" y="944"/>
                          </a:cxn>
                          <a:cxn ang="0">
                            <a:pos x="258" y="944"/>
                          </a:cxn>
                          <a:cxn ang="0">
                            <a:pos x="258" y="902"/>
                          </a:cxn>
                          <a:cxn ang="0">
                            <a:pos x="258" y="862"/>
                          </a:cxn>
                          <a:cxn ang="0">
                            <a:pos x="226" y="862"/>
                          </a:cxn>
                          <a:cxn ang="0">
                            <a:pos x="226" y="820"/>
                          </a:cxn>
                          <a:cxn ang="0">
                            <a:pos x="226" y="779"/>
                          </a:cxn>
                          <a:cxn ang="0">
                            <a:pos x="193" y="779"/>
                          </a:cxn>
                          <a:cxn ang="0">
                            <a:pos x="193" y="739"/>
                          </a:cxn>
                          <a:cxn ang="0">
                            <a:pos x="161" y="739"/>
                          </a:cxn>
                          <a:cxn ang="0">
                            <a:pos x="32" y="616"/>
                          </a:cxn>
                          <a:cxn ang="0">
                            <a:pos x="32" y="574"/>
                          </a:cxn>
                          <a:cxn ang="0">
                            <a:pos x="0" y="574"/>
                          </a:cxn>
                          <a:cxn ang="0">
                            <a:pos x="0" y="534"/>
                          </a:cxn>
                          <a:cxn ang="0">
                            <a:pos x="0" y="492"/>
                          </a:cxn>
                          <a:cxn ang="0">
                            <a:pos x="65" y="370"/>
                          </a:cxn>
                          <a:cxn ang="0">
                            <a:pos x="258" y="84"/>
                          </a:cxn>
                          <a:cxn ang="0">
                            <a:pos x="289" y="42"/>
                          </a:cxn>
                          <a:cxn ang="0">
                            <a:pos x="289" y="0"/>
                          </a:cxn>
                          <a:cxn ang="0">
                            <a:pos x="322" y="0"/>
                          </a:cxn>
                          <a:cxn ang="0">
                            <a:pos x="355" y="0"/>
                          </a:cxn>
                          <a:cxn ang="0">
                            <a:pos x="386" y="0"/>
                          </a:cxn>
                          <a:cxn ang="0">
                            <a:pos x="418" y="0"/>
                          </a:cxn>
                          <a:cxn ang="0">
                            <a:pos x="450" y="0"/>
                          </a:cxn>
                          <a:cxn ang="0">
                            <a:pos x="483" y="42"/>
                          </a:cxn>
                          <a:cxn ang="0">
                            <a:pos x="546" y="42"/>
                          </a:cxn>
                          <a:cxn ang="0">
                            <a:pos x="579" y="42"/>
                          </a:cxn>
                          <a:cxn ang="0">
                            <a:pos x="612" y="42"/>
                          </a:cxn>
                          <a:cxn ang="0">
                            <a:pos x="612" y="84"/>
                          </a:cxn>
                          <a:cxn ang="0">
                            <a:pos x="612" y="288"/>
                          </a:cxn>
                          <a:cxn ang="0">
                            <a:pos x="579" y="370"/>
                          </a:cxn>
                          <a:cxn ang="0">
                            <a:pos x="579" y="411"/>
                          </a:cxn>
                          <a:cxn ang="0">
                            <a:pos x="516" y="616"/>
                          </a:cxn>
                          <a:cxn ang="0">
                            <a:pos x="450" y="862"/>
                          </a:cxn>
                          <a:cxn ang="0">
                            <a:pos x="386" y="984"/>
                          </a:cxn>
                          <a:cxn ang="0">
                            <a:pos x="386" y="1067"/>
                          </a:cxn>
                        </a:cxnLst>
                        <a:rect l="0" t="0" r="r" b="b"/>
                        <a:pathLst>
                          <a:path w="612" h="1067">
                            <a:moveTo>
                              <a:pt x="386" y="1067"/>
                            </a:moveTo>
                            <a:lnTo>
                              <a:pt x="322" y="984"/>
                            </a:lnTo>
                            <a:lnTo>
                              <a:pt x="289" y="944"/>
                            </a:lnTo>
                            <a:lnTo>
                              <a:pt x="258" y="944"/>
                            </a:lnTo>
                            <a:lnTo>
                              <a:pt x="258" y="902"/>
                            </a:lnTo>
                            <a:lnTo>
                              <a:pt x="258" y="862"/>
                            </a:lnTo>
                            <a:lnTo>
                              <a:pt x="226" y="862"/>
                            </a:lnTo>
                            <a:lnTo>
                              <a:pt x="226" y="820"/>
                            </a:lnTo>
                            <a:lnTo>
                              <a:pt x="226" y="779"/>
                            </a:lnTo>
                            <a:lnTo>
                              <a:pt x="193" y="779"/>
                            </a:lnTo>
                            <a:lnTo>
                              <a:pt x="193" y="739"/>
                            </a:lnTo>
                            <a:lnTo>
                              <a:pt x="161" y="739"/>
                            </a:lnTo>
                            <a:lnTo>
                              <a:pt x="32" y="616"/>
                            </a:lnTo>
                            <a:lnTo>
                              <a:pt x="32" y="574"/>
                            </a:lnTo>
                            <a:lnTo>
                              <a:pt x="0" y="574"/>
                            </a:lnTo>
                            <a:lnTo>
                              <a:pt x="0" y="534"/>
                            </a:lnTo>
                            <a:lnTo>
                              <a:pt x="0" y="492"/>
                            </a:lnTo>
                            <a:lnTo>
                              <a:pt x="65" y="370"/>
                            </a:lnTo>
                            <a:lnTo>
                              <a:pt x="258" y="84"/>
                            </a:lnTo>
                            <a:lnTo>
                              <a:pt x="289" y="42"/>
                            </a:lnTo>
                            <a:lnTo>
                              <a:pt x="289" y="0"/>
                            </a:lnTo>
                            <a:lnTo>
                              <a:pt x="322" y="0"/>
                            </a:lnTo>
                            <a:lnTo>
                              <a:pt x="355" y="0"/>
                            </a:lnTo>
                            <a:lnTo>
                              <a:pt x="386" y="0"/>
                            </a:lnTo>
                            <a:lnTo>
                              <a:pt x="418" y="0"/>
                            </a:lnTo>
                            <a:lnTo>
                              <a:pt x="450" y="0"/>
                            </a:lnTo>
                            <a:lnTo>
                              <a:pt x="483" y="42"/>
                            </a:lnTo>
                            <a:lnTo>
                              <a:pt x="546" y="42"/>
                            </a:lnTo>
                            <a:lnTo>
                              <a:pt x="579" y="42"/>
                            </a:lnTo>
                            <a:lnTo>
                              <a:pt x="612" y="42"/>
                            </a:lnTo>
                            <a:lnTo>
                              <a:pt x="612" y="84"/>
                            </a:lnTo>
                            <a:lnTo>
                              <a:pt x="612" y="288"/>
                            </a:lnTo>
                            <a:lnTo>
                              <a:pt x="579" y="370"/>
                            </a:lnTo>
                            <a:lnTo>
                              <a:pt x="579" y="411"/>
                            </a:lnTo>
                            <a:lnTo>
                              <a:pt x="516" y="616"/>
                            </a:lnTo>
                            <a:lnTo>
                              <a:pt x="450" y="862"/>
                            </a:lnTo>
                            <a:lnTo>
                              <a:pt x="386" y="984"/>
                            </a:lnTo>
                            <a:lnTo>
                              <a:pt x="386" y="106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6" name="Freeform 431"/>
                      <p:cNvSpPr>
                        <a:spLocks/>
                      </p:cNvSpPr>
                      <p:nvPr/>
                    </p:nvSpPr>
                    <p:spPr bwMode="auto">
                      <a:xfrm>
                        <a:off x="4007" y="1393"/>
                        <a:ext cx="273" cy="526"/>
                      </a:xfrm>
                      <a:custGeom>
                        <a:avLst/>
                        <a:gdLst/>
                        <a:ahLst/>
                        <a:cxnLst>
                          <a:cxn ang="0">
                            <a:pos x="579" y="1884"/>
                          </a:cxn>
                          <a:cxn ang="0">
                            <a:pos x="514" y="1884"/>
                          </a:cxn>
                          <a:cxn ang="0">
                            <a:pos x="451" y="1884"/>
                          </a:cxn>
                          <a:cxn ang="0">
                            <a:pos x="386" y="1925"/>
                          </a:cxn>
                          <a:cxn ang="0">
                            <a:pos x="354" y="2007"/>
                          </a:cxn>
                          <a:cxn ang="0">
                            <a:pos x="290" y="2007"/>
                          </a:cxn>
                          <a:cxn ang="0">
                            <a:pos x="226" y="2049"/>
                          </a:cxn>
                          <a:cxn ang="0">
                            <a:pos x="161" y="2049"/>
                          </a:cxn>
                          <a:cxn ang="0">
                            <a:pos x="129" y="2007"/>
                          </a:cxn>
                          <a:cxn ang="0">
                            <a:pos x="129" y="1925"/>
                          </a:cxn>
                          <a:cxn ang="0">
                            <a:pos x="97" y="1884"/>
                          </a:cxn>
                          <a:cxn ang="0">
                            <a:pos x="33" y="1844"/>
                          </a:cxn>
                          <a:cxn ang="0">
                            <a:pos x="0" y="1679"/>
                          </a:cxn>
                          <a:cxn ang="0">
                            <a:pos x="64" y="1271"/>
                          </a:cxn>
                          <a:cxn ang="0">
                            <a:pos x="193" y="778"/>
                          </a:cxn>
                          <a:cxn ang="0">
                            <a:pos x="290" y="83"/>
                          </a:cxn>
                          <a:cxn ang="0">
                            <a:pos x="290" y="0"/>
                          </a:cxn>
                          <a:cxn ang="0">
                            <a:pos x="354" y="0"/>
                          </a:cxn>
                          <a:cxn ang="0">
                            <a:pos x="386" y="41"/>
                          </a:cxn>
                          <a:cxn ang="0">
                            <a:pos x="451" y="41"/>
                          </a:cxn>
                          <a:cxn ang="0">
                            <a:pos x="514" y="41"/>
                          </a:cxn>
                          <a:cxn ang="0">
                            <a:pos x="675" y="0"/>
                          </a:cxn>
                          <a:cxn ang="0">
                            <a:pos x="643" y="83"/>
                          </a:cxn>
                          <a:cxn ang="0">
                            <a:pos x="386" y="492"/>
                          </a:cxn>
                          <a:cxn ang="0">
                            <a:pos x="386" y="574"/>
                          </a:cxn>
                          <a:cxn ang="0">
                            <a:pos x="418" y="615"/>
                          </a:cxn>
                          <a:cxn ang="0">
                            <a:pos x="579" y="738"/>
                          </a:cxn>
                          <a:cxn ang="0">
                            <a:pos x="611" y="778"/>
                          </a:cxn>
                          <a:cxn ang="0">
                            <a:pos x="611" y="861"/>
                          </a:cxn>
                          <a:cxn ang="0">
                            <a:pos x="643" y="901"/>
                          </a:cxn>
                          <a:cxn ang="0">
                            <a:pos x="675" y="943"/>
                          </a:cxn>
                          <a:cxn ang="0">
                            <a:pos x="771" y="1066"/>
                          </a:cxn>
                          <a:cxn ang="0">
                            <a:pos x="643" y="1189"/>
                          </a:cxn>
                          <a:cxn ang="0">
                            <a:pos x="643" y="1557"/>
                          </a:cxn>
                          <a:cxn ang="0">
                            <a:pos x="611" y="1679"/>
                          </a:cxn>
                          <a:cxn ang="0">
                            <a:pos x="611" y="1761"/>
                          </a:cxn>
                          <a:cxn ang="0">
                            <a:pos x="611" y="1844"/>
                          </a:cxn>
                        </a:cxnLst>
                        <a:rect l="0" t="0" r="r" b="b"/>
                        <a:pathLst>
                          <a:path w="771" h="2049">
                            <a:moveTo>
                              <a:pt x="611" y="1844"/>
                            </a:moveTo>
                            <a:lnTo>
                              <a:pt x="579" y="1884"/>
                            </a:lnTo>
                            <a:lnTo>
                              <a:pt x="547" y="1884"/>
                            </a:lnTo>
                            <a:lnTo>
                              <a:pt x="514" y="1884"/>
                            </a:lnTo>
                            <a:lnTo>
                              <a:pt x="483" y="1884"/>
                            </a:lnTo>
                            <a:lnTo>
                              <a:pt x="451" y="1884"/>
                            </a:lnTo>
                            <a:lnTo>
                              <a:pt x="418" y="1884"/>
                            </a:lnTo>
                            <a:lnTo>
                              <a:pt x="386" y="1925"/>
                            </a:lnTo>
                            <a:lnTo>
                              <a:pt x="386" y="1967"/>
                            </a:lnTo>
                            <a:lnTo>
                              <a:pt x="354" y="2007"/>
                            </a:lnTo>
                            <a:lnTo>
                              <a:pt x="321" y="2007"/>
                            </a:lnTo>
                            <a:lnTo>
                              <a:pt x="290" y="2007"/>
                            </a:lnTo>
                            <a:lnTo>
                              <a:pt x="257" y="2007"/>
                            </a:lnTo>
                            <a:lnTo>
                              <a:pt x="226" y="2049"/>
                            </a:lnTo>
                            <a:lnTo>
                              <a:pt x="193" y="2049"/>
                            </a:lnTo>
                            <a:lnTo>
                              <a:pt x="161" y="2049"/>
                            </a:lnTo>
                            <a:lnTo>
                              <a:pt x="129" y="2049"/>
                            </a:lnTo>
                            <a:lnTo>
                              <a:pt x="129" y="2007"/>
                            </a:lnTo>
                            <a:lnTo>
                              <a:pt x="129" y="1967"/>
                            </a:lnTo>
                            <a:lnTo>
                              <a:pt x="129" y="1925"/>
                            </a:lnTo>
                            <a:lnTo>
                              <a:pt x="97" y="1925"/>
                            </a:lnTo>
                            <a:lnTo>
                              <a:pt x="97" y="1884"/>
                            </a:lnTo>
                            <a:lnTo>
                              <a:pt x="64" y="1884"/>
                            </a:lnTo>
                            <a:lnTo>
                              <a:pt x="33" y="1844"/>
                            </a:lnTo>
                            <a:lnTo>
                              <a:pt x="33" y="1802"/>
                            </a:lnTo>
                            <a:lnTo>
                              <a:pt x="0" y="1679"/>
                            </a:lnTo>
                            <a:lnTo>
                              <a:pt x="33" y="1475"/>
                            </a:lnTo>
                            <a:lnTo>
                              <a:pt x="64" y="1271"/>
                            </a:lnTo>
                            <a:lnTo>
                              <a:pt x="97" y="1189"/>
                            </a:lnTo>
                            <a:lnTo>
                              <a:pt x="193" y="778"/>
                            </a:lnTo>
                            <a:lnTo>
                              <a:pt x="354" y="206"/>
                            </a:lnTo>
                            <a:lnTo>
                              <a:pt x="290" y="83"/>
                            </a:lnTo>
                            <a:lnTo>
                              <a:pt x="257" y="41"/>
                            </a:lnTo>
                            <a:lnTo>
                              <a:pt x="290" y="0"/>
                            </a:lnTo>
                            <a:lnTo>
                              <a:pt x="321" y="0"/>
                            </a:lnTo>
                            <a:lnTo>
                              <a:pt x="354" y="0"/>
                            </a:lnTo>
                            <a:lnTo>
                              <a:pt x="386" y="0"/>
                            </a:lnTo>
                            <a:lnTo>
                              <a:pt x="386" y="41"/>
                            </a:lnTo>
                            <a:lnTo>
                              <a:pt x="418" y="41"/>
                            </a:lnTo>
                            <a:lnTo>
                              <a:pt x="451" y="41"/>
                            </a:lnTo>
                            <a:lnTo>
                              <a:pt x="483" y="41"/>
                            </a:lnTo>
                            <a:lnTo>
                              <a:pt x="514" y="41"/>
                            </a:lnTo>
                            <a:lnTo>
                              <a:pt x="579" y="41"/>
                            </a:lnTo>
                            <a:lnTo>
                              <a:pt x="675" y="0"/>
                            </a:lnTo>
                            <a:lnTo>
                              <a:pt x="675" y="41"/>
                            </a:lnTo>
                            <a:lnTo>
                              <a:pt x="643" y="83"/>
                            </a:lnTo>
                            <a:lnTo>
                              <a:pt x="451" y="369"/>
                            </a:lnTo>
                            <a:lnTo>
                              <a:pt x="386" y="492"/>
                            </a:lnTo>
                            <a:lnTo>
                              <a:pt x="386" y="533"/>
                            </a:lnTo>
                            <a:lnTo>
                              <a:pt x="386" y="574"/>
                            </a:lnTo>
                            <a:lnTo>
                              <a:pt x="418" y="574"/>
                            </a:lnTo>
                            <a:lnTo>
                              <a:pt x="418" y="615"/>
                            </a:lnTo>
                            <a:lnTo>
                              <a:pt x="547" y="738"/>
                            </a:lnTo>
                            <a:lnTo>
                              <a:pt x="579" y="738"/>
                            </a:lnTo>
                            <a:lnTo>
                              <a:pt x="579" y="778"/>
                            </a:lnTo>
                            <a:lnTo>
                              <a:pt x="611" y="778"/>
                            </a:lnTo>
                            <a:lnTo>
                              <a:pt x="611" y="819"/>
                            </a:lnTo>
                            <a:lnTo>
                              <a:pt x="611" y="861"/>
                            </a:lnTo>
                            <a:lnTo>
                              <a:pt x="643" y="861"/>
                            </a:lnTo>
                            <a:lnTo>
                              <a:pt x="643" y="901"/>
                            </a:lnTo>
                            <a:lnTo>
                              <a:pt x="643" y="943"/>
                            </a:lnTo>
                            <a:lnTo>
                              <a:pt x="675" y="943"/>
                            </a:lnTo>
                            <a:lnTo>
                              <a:pt x="708" y="984"/>
                            </a:lnTo>
                            <a:lnTo>
                              <a:pt x="771" y="1066"/>
                            </a:lnTo>
                            <a:lnTo>
                              <a:pt x="741" y="1066"/>
                            </a:lnTo>
                            <a:lnTo>
                              <a:pt x="643" y="1189"/>
                            </a:lnTo>
                            <a:lnTo>
                              <a:pt x="643" y="1271"/>
                            </a:lnTo>
                            <a:lnTo>
                              <a:pt x="643" y="1557"/>
                            </a:lnTo>
                            <a:lnTo>
                              <a:pt x="611" y="1639"/>
                            </a:lnTo>
                            <a:lnTo>
                              <a:pt x="611" y="1679"/>
                            </a:lnTo>
                            <a:lnTo>
                              <a:pt x="611" y="1721"/>
                            </a:lnTo>
                            <a:lnTo>
                              <a:pt x="611" y="1761"/>
                            </a:lnTo>
                            <a:lnTo>
                              <a:pt x="611" y="1802"/>
                            </a:lnTo>
                            <a:lnTo>
                              <a:pt x="611" y="1844"/>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7" name="Freeform 432"/>
                      <p:cNvSpPr>
                        <a:spLocks/>
                      </p:cNvSpPr>
                      <p:nvPr/>
                    </p:nvSpPr>
                    <p:spPr bwMode="auto">
                      <a:xfrm>
                        <a:off x="3723" y="1192"/>
                        <a:ext cx="410" cy="505"/>
                      </a:xfrm>
                      <a:custGeom>
                        <a:avLst/>
                        <a:gdLst/>
                        <a:ahLst/>
                        <a:cxnLst>
                          <a:cxn ang="0">
                            <a:pos x="902" y="1966"/>
                          </a:cxn>
                          <a:cxn ang="0">
                            <a:pos x="869" y="1966"/>
                          </a:cxn>
                          <a:cxn ang="0">
                            <a:pos x="837" y="1925"/>
                          </a:cxn>
                          <a:cxn ang="0">
                            <a:pos x="804" y="1925"/>
                          </a:cxn>
                          <a:cxn ang="0">
                            <a:pos x="773" y="1925"/>
                          </a:cxn>
                          <a:cxn ang="0">
                            <a:pos x="645" y="1925"/>
                          </a:cxn>
                          <a:cxn ang="0">
                            <a:pos x="580" y="1802"/>
                          </a:cxn>
                          <a:cxn ang="0">
                            <a:pos x="676" y="1720"/>
                          </a:cxn>
                          <a:cxn ang="0">
                            <a:pos x="386" y="1555"/>
                          </a:cxn>
                          <a:cxn ang="0">
                            <a:pos x="129" y="1433"/>
                          </a:cxn>
                          <a:cxn ang="0">
                            <a:pos x="227" y="1064"/>
                          </a:cxn>
                          <a:cxn ang="0">
                            <a:pos x="290" y="861"/>
                          </a:cxn>
                          <a:cxn ang="0">
                            <a:pos x="162" y="696"/>
                          </a:cxn>
                          <a:cxn ang="0">
                            <a:pos x="0" y="533"/>
                          </a:cxn>
                          <a:cxn ang="0">
                            <a:pos x="194" y="450"/>
                          </a:cxn>
                          <a:cxn ang="0">
                            <a:pos x="386" y="410"/>
                          </a:cxn>
                          <a:cxn ang="0">
                            <a:pos x="419" y="410"/>
                          </a:cxn>
                          <a:cxn ang="0">
                            <a:pos x="484" y="369"/>
                          </a:cxn>
                          <a:cxn ang="0">
                            <a:pos x="515" y="369"/>
                          </a:cxn>
                          <a:cxn ang="0">
                            <a:pos x="547" y="369"/>
                          </a:cxn>
                          <a:cxn ang="0">
                            <a:pos x="580" y="328"/>
                          </a:cxn>
                          <a:cxn ang="0">
                            <a:pos x="580" y="286"/>
                          </a:cxn>
                          <a:cxn ang="0">
                            <a:pos x="580" y="245"/>
                          </a:cxn>
                          <a:cxn ang="0">
                            <a:pos x="547" y="164"/>
                          </a:cxn>
                          <a:cxn ang="0">
                            <a:pos x="547" y="83"/>
                          </a:cxn>
                          <a:cxn ang="0">
                            <a:pos x="547" y="0"/>
                          </a:cxn>
                          <a:cxn ang="0">
                            <a:pos x="676" y="41"/>
                          </a:cxn>
                          <a:cxn ang="0">
                            <a:pos x="869" y="164"/>
                          </a:cxn>
                          <a:cxn ang="0">
                            <a:pos x="902" y="328"/>
                          </a:cxn>
                          <a:cxn ang="0">
                            <a:pos x="998" y="614"/>
                          </a:cxn>
                          <a:cxn ang="0">
                            <a:pos x="1062" y="819"/>
                          </a:cxn>
                          <a:cxn ang="0">
                            <a:pos x="1094" y="861"/>
                          </a:cxn>
                          <a:cxn ang="0">
                            <a:pos x="1159" y="983"/>
                          </a:cxn>
                          <a:cxn ang="0">
                            <a:pos x="998" y="1555"/>
                          </a:cxn>
                          <a:cxn ang="0">
                            <a:pos x="902" y="1966"/>
                          </a:cxn>
                        </a:cxnLst>
                        <a:rect l="0" t="0" r="r" b="b"/>
                        <a:pathLst>
                          <a:path w="1159" h="1966">
                            <a:moveTo>
                              <a:pt x="902" y="1966"/>
                            </a:moveTo>
                            <a:lnTo>
                              <a:pt x="869" y="1966"/>
                            </a:lnTo>
                            <a:lnTo>
                              <a:pt x="837" y="1925"/>
                            </a:lnTo>
                            <a:lnTo>
                              <a:pt x="804" y="1925"/>
                            </a:lnTo>
                            <a:lnTo>
                              <a:pt x="773" y="1925"/>
                            </a:lnTo>
                            <a:lnTo>
                              <a:pt x="645" y="1925"/>
                            </a:lnTo>
                            <a:lnTo>
                              <a:pt x="580" y="1802"/>
                            </a:lnTo>
                            <a:lnTo>
                              <a:pt x="676" y="1720"/>
                            </a:lnTo>
                            <a:lnTo>
                              <a:pt x="386" y="1555"/>
                            </a:lnTo>
                            <a:lnTo>
                              <a:pt x="129" y="1433"/>
                            </a:lnTo>
                            <a:lnTo>
                              <a:pt x="227" y="1064"/>
                            </a:lnTo>
                            <a:lnTo>
                              <a:pt x="290" y="861"/>
                            </a:lnTo>
                            <a:lnTo>
                              <a:pt x="162" y="696"/>
                            </a:lnTo>
                            <a:lnTo>
                              <a:pt x="0" y="533"/>
                            </a:lnTo>
                            <a:lnTo>
                              <a:pt x="194" y="450"/>
                            </a:lnTo>
                            <a:lnTo>
                              <a:pt x="386" y="410"/>
                            </a:lnTo>
                            <a:lnTo>
                              <a:pt x="419" y="410"/>
                            </a:lnTo>
                            <a:lnTo>
                              <a:pt x="484" y="369"/>
                            </a:lnTo>
                            <a:lnTo>
                              <a:pt x="515" y="369"/>
                            </a:lnTo>
                            <a:lnTo>
                              <a:pt x="547" y="369"/>
                            </a:lnTo>
                            <a:lnTo>
                              <a:pt x="580" y="328"/>
                            </a:lnTo>
                            <a:lnTo>
                              <a:pt x="580" y="286"/>
                            </a:lnTo>
                            <a:lnTo>
                              <a:pt x="580" y="245"/>
                            </a:lnTo>
                            <a:lnTo>
                              <a:pt x="547" y="164"/>
                            </a:lnTo>
                            <a:lnTo>
                              <a:pt x="547" y="83"/>
                            </a:lnTo>
                            <a:lnTo>
                              <a:pt x="547" y="0"/>
                            </a:lnTo>
                            <a:lnTo>
                              <a:pt x="676" y="41"/>
                            </a:lnTo>
                            <a:lnTo>
                              <a:pt x="869" y="164"/>
                            </a:lnTo>
                            <a:lnTo>
                              <a:pt x="902" y="328"/>
                            </a:lnTo>
                            <a:lnTo>
                              <a:pt x="998" y="614"/>
                            </a:lnTo>
                            <a:lnTo>
                              <a:pt x="1062" y="819"/>
                            </a:lnTo>
                            <a:lnTo>
                              <a:pt x="1094" y="861"/>
                            </a:lnTo>
                            <a:lnTo>
                              <a:pt x="1159" y="983"/>
                            </a:lnTo>
                            <a:lnTo>
                              <a:pt x="998" y="1555"/>
                            </a:lnTo>
                            <a:lnTo>
                              <a:pt x="902" y="196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8" name="Freeform 433"/>
                      <p:cNvSpPr>
                        <a:spLocks/>
                      </p:cNvSpPr>
                      <p:nvPr/>
                    </p:nvSpPr>
                    <p:spPr bwMode="auto">
                      <a:xfrm>
                        <a:off x="4337" y="1224"/>
                        <a:ext cx="399" cy="409"/>
                      </a:xfrm>
                      <a:custGeom>
                        <a:avLst/>
                        <a:gdLst/>
                        <a:ahLst/>
                        <a:cxnLst>
                          <a:cxn ang="0">
                            <a:pos x="1126" y="778"/>
                          </a:cxn>
                          <a:cxn ang="0">
                            <a:pos x="1126" y="820"/>
                          </a:cxn>
                          <a:cxn ang="0">
                            <a:pos x="1094" y="861"/>
                          </a:cxn>
                          <a:cxn ang="0">
                            <a:pos x="1094" y="901"/>
                          </a:cxn>
                          <a:cxn ang="0">
                            <a:pos x="1062" y="942"/>
                          </a:cxn>
                          <a:cxn ang="0">
                            <a:pos x="1062" y="983"/>
                          </a:cxn>
                          <a:cxn ang="0">
                            <a:pos x="1030" y="1024"/>
                          </a:cxn>
                          <a:cxn ang="0">
                            <a:pos x="1030" y="1106"/>
                          </a:cxn>
                          <a:cxn ang="0">
                            <a:pos x="965" y="1228"/>
                          </a:cxn>
                          <a:cxn ang="0">
                            <a:pos x="933" y="1270"/>
                          </a:cxn>
                          <a:cxn ang="0">
                            <a:pos x="933" y="1352"/>
                          </a:cxn>
                          <a:cxn ang="0">
                            <a:pos x="933" y="1393"/>
                          </a:cxn>
                          <a:cxn ang="0">
                            <a:pos x="902" y="1516"/>
                          </a:cxn>
                          <a:cxn ang="0">
                            <a:pos x="902" y="1556"/>
                          </a:cxn>
                          <a:cxn ang="0">
                            <a:pos x="902" y="1598"/>
                          </a:cxn>
                          <a:cxn ang="0">
                            <a:pos x="869" y="1556"/>
                          </a:cxn>
                          <a:cxn ang="0">
                            <a:pos x="837" y="1556"/>
                          </a:cxn>
                          <a:cxn ang="0">
                            <a:pos x="804" y="1516"/>
                          </a:cxn>
                          <a:cxn ang="0">
                            <a:pos x="773" y="1516"/>
                          </a:cxn>
                          <a:cxn ang="0">
                            <a:pos x="741" y="1516"/>
                          </a:cxn>
                          <a:cxn ang="0">
                            <a:pos x="708" y="1475"/>
                          </a:cxn>
                          <a:cxn ang="0">
                            <a:pos x="675" y="1475"/>
                          </a:cxn>
                          <a:cxn ang="0">
                            <a:pos x="643" y="1475"/>
                          </a:cxn>
                          <a:cxn ang="0">
                            <a:pos x="612" y="1433"/>
                          </a:cxn>
                          <a:cxn ang="0">
                            <a:pos x="580" y="1475"/>
                          </a:cxn>
                          <a:cxn ang="0">
                            <a:pos x="547" y="1433"/>
                          </a:cxn>
                          <a:cxn ang="0">
                            <a:pos x="547" y="1475"/>
                          </a:cxn>
                          <a:cxn ang="0">
                            <a:pos x="547" y="1516"/>
                          </a:cxn>
                          <a:cxn ang="0">
                            <a:pos x="514" y="1516"/>
                          </a:cxn>
                          <a:cxn ang="0">
                            <a:pos x="514" y="1556"/>
                          </a:cxn>
                          <a:cxn ang="0">
                            <a:pos x="484" y="1556"/>
                          </a:cxn>
                          <a:cxn ang="0">
                            <a:pos x="451" y="1556"/>
                          </a:cxn>
                          <a:cxn ang="0">
                            <a:pos x="418" y="1516"/>
                          </a:cxn>
                          <a:cxn ang="0">
                            <a:pos x="386" y="1556"/>
                          </a:cxn>
                          <a:cxn ang="0">
                            <a:pos x="354" y="1556"/>
                          </a:cxn>
                          <a:cxn ang="0">
                            <a:pos x="323" y="1598"/>
                          </a:cxn>
                          <a:cxn ang="0">
                            <a:pos x="257" y="1310"/>
                          </a:cxn>
                          <a:cxn ang="0">
                            <a:pos x="194" y="1106"/>
                          </a:cxn>
                          <a:cxn ang="0">
                            <a:pos x="161" y="1065"/>
                          </a:cxn>
                          <a:cxn ang="0">
                            <a:pos x="161" y="1024"/>
                          </a:cxn>
                          <a:cxn ang="0">
                            <a:pos x="129" y="901"/>
                          </a:cxn>
                          <a:cxn ang="0">
                            <a:pos x="66" y="738"/>
                          </a:cxn>
                          <a:cxn ang="0">
                            <a:pos x="66" y="697"/>
                          </a:cxn>
                          <a:cxn ang="0">
                            <a:pos x="0" y="534"/>
                          </a:cxn>
                          <a:cxn ang="0">
                            <a:pos x="33" y="492"/>
                          </a:cxn>
                          <a:cxn ang="0">
                            <a:pos x="33" y="450"/>
                          </a:cxn>
                          <a:cxn ang="0">
                            <a:pos x="97" y="411"/>
                          </a:cxn>
                          <a:cxn ang="0">
                            <a:pos x="129" y="328"/>
                          </a:cxn>
                          <a:cxn ang="0">
                            <a:pos x="161" y="245"/>
                          </a:cxn>
                          <a:cxn ang="0">
                            <a:pos x="514" y="83"/>
                          </a:cxn>
                          <a:cxn ang="0">
                            <a:pos x="741" y="0"/>
                          </a:cxn>
                          <a:cxn ang="0">
                            <a:pos x="804" y="245"/>
                          </a:cxn>
                          <a:cxn ang="0">
                            <a:pos x="869" y="615"/>
                          </a:cxn>
                          <a:cxn ang="0">
                            <a:pos x="869" y="738"/>
                          </a:cxn>
                          <a:cxn ang="0">
                            <a:pos x="933" y="738"/>
                          </a:cxn>
                          <a:cxn ang="0">
                            <a:pos x="933" y="778"/>
                          </a:cxn>
                          <a:cxn ang="0">
                            <a:pos x="965" y="778"/>
                          </a:cxn>
                          <a:cxn ang="0">
                            <a:pos x="998" y="778"/>
                          </a:cxn>
                          <a:cxn ang="0">
                            <a:pos x="1062" y="778"/>
                          </a:cxn>
                          <a:cxn ang="0">
                            <a:pos x="1094" y="778"/>
                          </a:cxn>
                          <a:cxn ang="0">
                            <a:pos x="1126" y="778"/>
                          </a:cxn>
                        </a:cxnLst>
                        <a:rect l="0" t="0" r="r" b="b"/>
                        <a:pathLst>
                          <a:path w="1126" h="1598">
                            <a:moveTo>
                              <a:pt x="1126" y="778"/>
                            </a:moveTo>
                            <a:lnTo>
                              <a:pt x="1126" y="820"/>
                            </a:lnTo>
                            <a:lnTo>
                              <a:pt x="1094" y="861"/>
                            </a:lnTo>
                            <a:lnTo>
                              <a:pt x="1094" y="901"/>
                            </a:lnTo>
                            <a:lnTo>
                              <a:pt x="1062" y="942"/>
                            </a:lnTo>
                            <a:lnTo>
                              <a:pt x="1062" y="983"/>
                            </a:lnTo>
                            <a:lnTo>
                              <a:pt x="1030" y="1024"/>
                            </a:lnTo>
                            <a:lnTo>
                              <a:pt x="1030" y="1106"/>
                            </a:lnTo>
                            <a:lnTo>
                              <a:pt x="965" y="1228"/>
                            </a:lnTo>
                            <a:lnTo>
                              <a:pt x="933" y="1270"/>
                            </a:lnTo>
                            <a:lnTo>
                              <a:pt x="933" y="1352"/>
                            </a:lnTo>
                            <a:lnTo>
                              <a:pt x="933" y="1393"/>
                            </a:lnTo>
                            <a:lnTo>
                              <a:pt x="902" y="1516"/>
                            </a:lnTo>
                            <a:lnTo>
                              <a:pt x="902" y="1556"/>
                            </a:lnTo>
                            <a:lnTo>
                              <a:pt x="902" y="1598"/>
                            </a:lnTo>
                            <a:lnTo>
                              <a:pt x="869" y="1556"/>
                            </a:lnTo>
                            <a:lnTo>
                              <a:pt x="837" y="1556"/>
                            </a:lnTo>
                            <a:lnTo>
                              <a:pt x="804" y="1516"/>
                            </a:lnTo>
                            <a:lnTo>
                              <a:pt x="773" y="1516"/>
                            </a:lnTo>
                            <a:lnTo>
                              <a:pt x="741" y="1516"/>
                            </a:lnTo>
                            <a:lnTo>
                              <a:pt x="708" y="1475"/>
                            </a:lnTo>
                            <a:lnTo>
                              <a:pt x="675" y="1475"/>
                            </a:lnTo>
                            <a:lnTo>
                              <a:pt x="643" y="1475"/>
                            </a:lnTo>
                            <a:lnTo>
                              <a:pt x="612" y="1433"/>
                            </a:lnTo>
                            <a:lnTo>
                              <a:pt x="580" y="1475"/>
                            </a:lnTo>
                            <a:lnTo>
                              <a:pt x="547" y="1433"/>
                            </a:lnTo>
                            <a:lnTo>
                              <a:pt x="547" y="1475"/>
                            </a:lnTo>
                            <a:lnTo>
                              <a:pt x="547" y="1516"/>
                            </a:lnTo>
                            <a:lnTo>
                              <a:pt x="514" y="1516"/>
                            </a:lnTo>
                            <a:lnTo>
                              <a:pt x="514" y="1556"/>
                            </a:lnTo>
                            <a:lnTo>
                              <a:pt x="484" y="1556"/>
                            </a:lnTo>
                            <a:lnTo>
                              <a:pt x="451" y="1556"/>
                            </a:lnTo>
                            <a:lnTo>
                              <a:pt x="418" y="1516"/>
                            </a:lnTo>
                            <a:lnTo>
                              <a:pt x="386" y="1556"/>
                            </a:lnTo>
                            <a:lnTo>
                              <a:pt x="354" y="1556"/>
                            </a:lnTo>
                            <a:lnTo>
                              <a:pt x="323" y="1598"/>
                            </a:lnTo>
                            <a:lnTo>
                              <a:pt x="257" y="1310"/>
                            </a:lnTo>
                            <a:lnTo>
                              <a:pt x="194" y="1106"/>
                            </a:lnTo>
                            <a:lnTo>
                              <a:pt x="161" y="1065"/>
                            </a:lnTo>
                            <a:lnTo>
                              <a:pt x="161" y="1024"/>
                            </a:lnTo>
                            <a:lnTo>
                              <a:pt x="129" y="901"/>
                            </a:lnTo>
                            <a:lnTo>
                              <a:pt x="66" y="738"/>
                            </a:lnTo>
                            <a:lnTo>
                              <a:pt x="66" y="697"/>
                            </a:lnTo>
                            <a:lnTo>
                              <a:pt x="0" y="534"/>
                            </a:lnTo>
                            <a:lnTo>
                              <a:pt x="33" y="492"/>
                            </a:lnTo>
                            <a:lnTo>
                              <a:pt x="33" y="450"/>
                            </a:lnTo>
                            <a:lnTo>
                              <a:pt x="97" y="411"/>
                            </a:lnTo>
                            <a:lnTo>
                              <a:pt x="129" y="328"/>
                            </a:lnTo>
                            <a:lnTo>
                              <a:pt x="161" y="245"/>
                            </a:lnTo>
                            <a:lnTo>
                              <a:pt x="514" y="83"/>
                            </a:lnTo>
                            <a:lnTo>
                              <a:pt x="741" y="0"/>
                            </a:lnTo>
                            <a:lnTo>
                              <a:pt x="804" y="245"/>
                            </a:lnTo>
                            <a:lnTo>
                              <a:pt x="869" y="615"/>
                            </a:lnTo>
                            <a:lnTo>
                              <a:pt x="869" y="738"/>
                            </a:lnTo>
                            <a:lnTo>
                              <a:pt x="933" y="738"/>
                            </a:lnTo>
                            <a:lnTo>
                              <a:pt x="933" y="778"/>
                            </a:lnTo>
                            <a:lnTo>
                              <a:pt x="965" y="778"/>
                            </a:lnTo>
                            <a:lnTo>
                              <a:pt x="998" y="778"/>
                            </a:lnTo>
                            <a:lnTo>
                              <a:pt x="1062" y="778"/>
                            </a:lnTo>
                            <a:lnTo>
                              <a:pt x="1094" y="778"/>
                            </a:lnTo>
                            <a:lnTo>
                              <a:pt x="1126"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29" name="Freeform 434"/>
                      <p:cNvSpPr>
                        <a:spLocks/>
                      </p:cNvSpPr>
                      <p:nvPr/>
                    </p:nvSpPr>
                    <p:spPr bwMode="auto">
                      <a:xfrm>
                        <a:off x="4269" y="1140"/>
                        <a:ext cx="330" cy="222"/>
                      </a:xfrm>
                      <a:custGeom>
                        <a:avLst/>
                        <a:gdLst/>
                        <a:ahLst/>
                        <a:cxnLst>
                          <a:cxn ang="0">
                            <a:pos x="933" y="327"/>
                          </a:cxn>
                          <a:cxn ang="0">
                            <a:pos x="706" y="410"/>
                          </a:cxn>
                          <a:cxn ang="0">
                            <a:pos x="353" y="573"/>
                          </a:cxn>
                          <a:cxn ang="0">
                            <a:pos x="321" y="655"/>
                          </a:cxn>
                          <a:cxn ang="0">
                            <a:pos x="289" y="737"/>
                          </a:cxn>
                          <a:cxn ang="0">
                            <a:pos x="225" y="778"/>
                          </a:cxn>
                          <a:cxn ang="0">
                            <a:pos x="225" y="819"/>
                          </a:cxn>
                          <a:cxn ang="0">
                            <a:pos x="192" y="861"/>
                          </a:cxn>
                          <a:cxn ang="0">
                            <a:pos x="192" y="819"/>
                          </a:cxn>
                          <a:cxn ang="0">
                            <a:pos x="161" y="778"/>
                          </a:cxn>
                          <a:cxn ang="0">
                            <a:pos x="161" y="737"/>
                          </a:cxn>
                          <a:cxn ang="0">
                            <a:pos x="161" y="696"/>
                          </a:cxn>
                          <a:cxn ang="0">
                            <a:pos x="128" y="655"/>
                          </a:cxn>
                          <a:cxn ang="0">
                            <a:pos x="128" y="614"/>
                          </a:cxn>
                          <a:cxn ang="0">
                            <a:pos x="128" y="573"/>
                          </a:cxn>
                          <a:cxn ang="0">
                            <a:pos x="96" y="533"/>
                          </a:cxn>
                          <a:cxn ang="0">
                            <a:pos x="64" y="492"/>
                          </a:cxn>
                          <a:cxn ang="0">
                            <a:pos x="64" y="450"/>
                          </a:cxn>
                          <a:cxn ang="0">
                            <a:pos x="32" y="450"/>
                          </a:cxn>
                          <a:cxn ang="0">
                            <a:pos x="32" y="410"/>
                          </a:cxn>
                          <a:cxn ang="0">
                            <a:pos x="0" y="369"/>
                          </a:cxn>
                          <a:cxn ang="0">
                            <a:pos x="32" y="327"/>
                          </a:cxn>
                          <a:cxn ang="0">
                            <a:pos x="64" y="327"/>
                          </a:cxn>
                          <a:cxn ang="0">
                            <a:pos x="128" y="287"/>
                          </a:cxn>
                          <a:cxn ang="0">
                            <a:pos x="257" y="206"/>
                          </a:cxn>
                          <a:cxn ang="0">
                            <a:pos x="353" y="164"/>
                          </a:cxn>
                          <a:cxn ang="0">
                            <a:pos x="418" y="164"/>
                          </a:cxn>
                          <a:cxn ang="0">
                            <a:pos x="449" y="164"/>
                          </a:cxn>
                          <a:cxn ang="0">
                            <a:pos x="546" y="122"/>
                          </a:cxn>
                          <a:cxn ang="0">
                            <a:pos x="676" y="82"/>
                          </a:cxn>
                          <a:cxn ang="0">
                            <a:pos x="835" y="41"/>
                          </a:cxn>
                          <a:cxn ang="0">
                            <a:pos x="900" y="0"/>
                          </a:cxn>
                          <a:cxn ang="0">
                            <a:pos x="933" y="0"/>
                          </a:cxn>
                          <a:cxn ang="0">
                            <a:pos x="900" y="164"/>
                          </a:cxn>
                          <a:cxn ang="0">
                            <a:pos x="933" y="327"/>
                          </a:cxn>
                        </a:cxnLst>
                        <a:rect l="0" t="0" r="r" b="b"/>
                        <a:pathLst>
                          <a:path w="933" h="861">
                            <a:moveTo>
                              <a:pt x="933" y="327"/>
                            </a:moveTo>
                            <a:lnTo>
                              <a:pt x="706" y="410"/>
                            </a:lnTo>
                            <a:lnTo>
                              <a:pt x="353" y="573"/>
                            </a:lnTo>
                            <a:lnTo>
                              <a:pt x="321" y="655"/>
                            </a:lnTo>
                            <a:lnTo>
                              <a:pt x="289" y="737"/>
                            </a:lnTo>
                            <a:lnTo>
                              <a:pt x="225" y="778"/>
                            </a:lnTo>
                            <a:lnTo>
                              <a:pt x="225" y="819"/>
                            </a:lnTo>
                            <a:lnTo>
                              <a:pt x="192" y="861"/>
                            </a:lnTo>
                            <a:lnTo>
                              <a:pt x="192" y="819"/>
                            </a:lnTo>
                            <a:lnTo>
                              <a:pt x="161" y="778"/>
                            </a:lnTo>
                            <a:lnTo>
                              <a:pt x="161" y="737"/>
                            </a:lnTo>
                            <a:lnTo>
                              <a:pt x="161" y="696"/>
                            </a:lnTo>
                            <a:lnTo>
                              <a:pt x="128" y="655"/>
                            </a:lnTo>
                            <a:lnTo>
                              <a:pt x="128" y="614"/>
                            </a:lnTo>
                            <a:lnTo>
                              <a:pt x="128" y="573"/>
                            </a:lnTo>
                            <a:lnTo>
                              <a:pt x="96" y="533"/>
                            </a:lnTo>
                            <a:lnTo>
                              <a:pt x="64" y="492"/>
                            </a:lnTo>
                            <a:lnTo>
                              <a:pt x="64" y="450"/>
                            </a:lnTo>
                            <a:lnTo>
                              <a:pt x="32" y="450"/>
                            </a:lnTo>
                            <a:lnTo>
                              <a:pt x="32" y="410"/>
                            </a:lnTo>
                            <a:lnTo>
                              <a:pt x="0" y="369"/>
                            </a:lnTo>
                            <a:lnTo>
                              <a:pt x="32" y="327"/>
                            </a:lnTo>
                            <a:lnTo>
                              <a:pt x="64" y="327"/>
                            </a:lnTo>
                            <a:lnTo>
                              <a:pt x="128" y="287"/>
                            </a:lnTo>
                            <a:lnTo>
                              <a:pt x="257" y="206"/>
                            </a:lnTo>
                            <a:lnTo>
                              <a:pt x="353" y="164"/>
                            </a:lnTo>
                            <a:lnTo>
                              <a:pt x="418" y="164"/>
                            </a:lnTo>
                            <a:lnTo>
                              <a:pt x="449" y="164"/>
                            </a:lnTo>
                            <a:lnTo>
                              <a:pt x="546" y="122"/>
                            </a:lnTo>
                            <a:lnTo>
                              <a:pt x="676" y="82"/>
                            </a:lnTo>
                            <a:lnTo>
                              <a:pt x="835" y="41"/>
                            </a:lnTo>
                            <a:lnTo>
                              <a:pt x="900" y="0"/>
                            </a:lnTo>
                            <a:lnTo>
                              <a:pt x="933" y="0"/>
                            </a:lnTo>
                            <a:lnTo>
                              <a:pt x="900" y="164"/>
                            </a:lnTo>
                            <a:lnTo>
                              <a:pt x="933" y="327"/>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0" name="Freeform 435"/>
                      <p:cNvSpPr>
                        <a:spLocks/>
                      </p:cNvSpPr>
                      <p:nvPr/>
                    </p:nvSpPr>
                    <p:spPr bwMode="auto">
                      <a:xfrm>
                        <a:off x="4031" y="1183"/>
                        <a:ext cx="330" cy="231"/>
                      </a:xfrm>
                      <a:custGeom>
                        <a:avLst/>
                        <a:gdLst/>
                        <a:ahLst/>
                        <a:cxnLst>
                          <a:cxn ang="0">
                            <a:pos x="611" y="819"/>
                          </a:cxn>
                          <a:cxn ang="0">
                            <a:pos x="515" y="859"/>
                          </a:cxn>
                          <a:cxn ang="0">
                            <a:pos x="451" y="859"/>
                          </a:cxn>
                          <a:cxn ang="0">
                            <a:pos x="419" y="859"/>
                          </a:cxn>
                          <a:cxn ang="0">
                            <a:pos x="387" y="859"/>
                          </a:cxn>
                          <a:cxn ang="0">
                            <a:pos x="354" y="859"/>
                          </a:cxn>
                          <a:cxn ang="0">
                            <a:pos x="322" y="859"/>
                          </a:cxn>
                          <a:cxn ang="0">
                            <a:pos x="322" y="819"/>
                          </a:cxn>
                          <a:cxn ang="0">
                            <a:pos x="290" y="819"/>
                          </a:cxn>
                          <a:cxn ang="0">
                            <a:pos x="257" y="819"/>
                          </a:cxn>
                          <a:cxn ang="0">
                            <a:pos x="226" y="819"/>
                          </a:cxn>
                          <a:cxn ang="0">
                            <a:pos x="193" y="859"/>
                          </a:cxn>
                          <a:cxn ang="0">
                            <a:pos x="129" y="655"/>
                          </a:cxn>
                          <a:cxn ang="0">
                            <a:pos x="33" y="369"/>
                          </a:cxn>
                          <a:cxn ang="0">
                            <a:pos x="0" y="204"/>
                          </a:cxn>
                          <a:cxn ang="0">
                            <a:pos x="193" y="123"/>
                          </a:cxn>
                          <a:cxn ang="0">
                            <a:pos x="419" y="42"/>
                          </a:cxn>
                          <a:cxn ang="0">
                            <a:pos x="580" y="0"/>
                          </a:cxn>
                          <a:cxn ang="0">
                            <a:pos x="644" y="123"/>
                          </a:cxn>
                          <a:cxn ang="0">
                            <a:pos x="677" y="204"/>
                          </a:cxn>
                          <a:cxn ang="0">
                            <a:pos x="708" y="245"/>
                          </a:cxn>
                          <a:cxn ang="0">
                            <a:pos x="708" y="286"/>
                          </a:cxn>
                          <a:cxn ang="0">
                            <a:pos x="740" y="286"/>
                          </a:cxn>
                          <a:cxn ang="0">
                            <a:pos x="740" y="328"/>
                          </a:cxn>
                          <a:cxn ang="0">
                            <a:pos x="772" y="369"/>
                          </a:cxn>
                          <a:cxn ang="0">
                            <a:pos x="805" y="409"/>
                          </a:cxn>
                          <a:cxn ang="0">
                            <a:pos x="805" y="450"/>
                          </a:cxn>
                          <a:cxn ang="0">
                            <a:pos x="805" y="491"/>
                          </a:cxn>
                          <a:cxn ang="0">
                            <a:pos x="837" y="531"/>
                          </a:cxn>
                          <a:cxn ang="0">
                            <a:pos x="837" y="573"/>
                          </a:cxn>
                          <a:cxn ang="0">
                            <a:pos x="837" y="614"/>
                          </a:cxn>
                          <a:cxn ang="0">
                            <a:pos x="868" y="655"/>
                          </a:cxn>
                          <a:cxn ang="0">
                            <a:pos x="868" y="697"/>
                          </a:cxn>
                          <a:cxn ang="0">
                            <a:pos x="934" y="859"/>
                          </a:cxn>
                          <a:cxn ang="0">
                            <a:pos x="934" y="901"/>
                          </a:cxn>
                          <a:cxn ang="0">
                            <a:pos x="934" y="859"/>
                          </a:cxn>
                          <a:cxn ang="0">
                            <a:pos x="901" y="859"/>
                          </a:cxn>
                          <a:cxn ang="0">
                            <a:pos x="868" y="859"/>
                          </a:cxn>
                          <a:cxn ang="0">
                            <a:pos x="805" y="859"/>
                          </a:cxn>
                          <a:cxn ang="0">
                            <a:pos x="772" y="819"/>
                          </a:cxn>
                          <a:cxn ang="0">
                            <a:pos x="740" y="819"/>
                          </a:cxn>
                          <a:cxn ang="0">
                            <a:pos x="708" y="819"/>
                          </a:cxn>
                          <a:cxn ang="0">
                            <a:pos x="677" y="819"/>
                          </a:cxn>
                          <a:cxn ang="0">
                            <a:pos x="644" y="819"/>
                          </a:cxn>
                          <a:cxn ang="0">
                            <a:pos x="611" y="819"/>
                          </a:cxn>
                        </a:cxnLst>
                        <a:rect l="0" t="0" r="r" b="b"/>
                        <a:pathLst>
                          <a:path w="934" h="901">
                            <a:moveTo>
                              <a:pt x="611" y="819"/>
                            </a:moveTo>
                            <a:lnTo>
                              <a:pt x="515" y="859"/>
                            </a:lnTo>
                            <a:lnTo>
                              <a:pt x="451" y="859"/>
                            </a:lnTo>
                            <a:lnTo>
                              <a:pt x="419" y="859"/>
                            </a:lnTo>
                            <a:lnTo>
                              <a:pt x="387" y="859"/>
                            </a:lnTo>
                            <a:lnTo>
                              <a:pt x="354" y="859"/>
                            </a:lnTo>
                            <a:lnTo>
                              <a:pt x="322" y="859"/>
                            </a:lnTo>
                            <a:lnTo>
                              <a:pt x="322" y="819"/>
                            </a:lnTo>
                            <a:lnTo>
                              <a:pt x="290" y="819"/>
                            </a:lnTo>
                            <a:lnTo>
                              <a:pt x="257" y="819"/>
                            </a:lnTo>
                            <a:lnTo>
                              <a:pt x="226" y="819"/>
                            </a:lnTo>
                            <a:lnTo>
                              <a:pt x="193" y="859"/>
                            </a:lnTo>
                            <a:lnTo>
                              <a:pt x="129" y="655"/>
                            </a:lnTo>
                            <a:lnTo>
                              <a:pt x="33" y="369"/>
                            </a:lnTo>
                            <a:lnTo>
                              <a:pt x="0" y="204"/>
                            </a:lnTo>
                            <a:lnTo>
                              <a:pt x="193" y="123"/>
                            </a:lnTo>
                            <a:lnTo>
                              <a:pt x="419" y="42"/>
                            </a:lnTo>
                            <a:lnTo>
                              <a:pt x="580" y="0"/>
                            </a:lnTo>
                            <a:lnTo>
                              <a:pt x="644" y="123"/>
                            </a:lnTo>
                            <a:lnTo>
                              <a:pt x="677" y="204"/>
                            </a:lnTo>
                            <a:lnTo>
                              <a:pt x="708" y="245"/>
                            </a:lnTo>
                            <a:lnTo>
                              <a:pt x="708" y="286"/>
                            </a:lnTo>
                            <a:lnTo>
                              <a:pt x="740" y="286"/>
                            </a:lnTo>
                            <a:lnTo>
                              <a:pt x="740" y="328"/>
                            </a:lnTo>
                            <a:lnTo>
                              <a:pt x="772" y="369"/>
                            </a:lnTo>
                            <a:lnTo>
                              <a:pt x="805" y="409"/>
                            </a:lnTo>
                            <a:lnTo>
                              <a:pt x="805" y="450"/>
                            </a:lnTo>
                            <a:lnTo>
                              <a:pt x="805" y="491"/>
                            </a:lnTo>
                            <a:lnTo>
                              <a:pt x="837" y="531"/>
                            </a:lnTo>
                            <a:lnTo>
                              <a:pt x="837" y="573"/>
                            </a:lnTo>
                            <a:lnTo>
                              <a:pt x="837" y="614"/>
                            </a:lnTo>
                            <a:lnTo>
                              <a:pt x="868" y="655"/>
                            </a:lnTo>
                            <a:lnTo>
                              <a:pt x="868" y="697"/>
                            </a:lnTo>
                            <a:lnTo>
                              <a:pt x="934" y="859"/>
                            </a:lnTo>
                            <a:lnTo>
                              <a:pt x="934" y="901"/>
                            </a:lnTo>
                            <a:lnTo>
                              <a:pt x="934" y="859"/>
                            </a:lnTo>
                            <a:lnTo>
                              <a:pt x="901" y="859"/>
                            </a:lnTo>
                            <a:lnTo>
                              <a:pt x="868" y="859"/>
                            </a:lnTo>
                            <a:lnTo>
                              <a:pt x="805" y="859"/>
                            </a:lnTo>
                            <a:lnTo>
                              <a:pt x="772" y="819"/>
                            </a:lnTo>
                            <a:lnTo>
                              <a:pt x="740" y="819"/>
                            </a:lnTo>
                            <a:lnTo>
                              <a:pt x="708" y="819"/>
                            </a:lnTo>
                            <a:lnTo>
                              <a:pt x="677" y="819"/>
                            </a:lnTo>
                            <a:lnTo>
                              <a:pt x="644" y="819"/>
                            </a:lnTo>
                            <a:lnTo>
                              <a:pt x="611" y="81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1" name="Freeform 436"/>
                      <p:cNvSpPr>
                        <a:spLocks/>
                      </p:cNvSpPr>
                      <p:nvPr/>
                    </p:nvSpPr>
                    <p:spPr bwMode="auto">
                      <a:xfrm>
                        <a:off x="4179" y="950"/>
                        <a:ext cx="307" cy="284"/>
                      </a:xfrm>
                      <a:custGeom>
                        <a:avLst/>
                        <a:gdLst/>
                        <a:ahLst/>
                        <a:cxnLst>
                          <a:cxn ang="0">
                            <a:pos x="867" y="82"/>
                          </a:cxn>
                          <a:cxn ang="0">
                            <a:pos x="772" y="574"/>
                          </a:cxn>
                          <a:cxn ang="0">
                            <a:pos x="706" y="902"/>
                          </a:cxn>
                          <a:cxn ang="0">
                            <a:pos x="675" y="902"/>
                          </a:cxn>
                          <a:cxn ang="0">
                            <a:pos x="610" y="902"/>
                          </a:cxn>
                          <a:cxn ang="0">
                            <a:pos x="514" y="943"/>
                          </a:cxn>
                          <a:cxn ang="0">
                            <a:pos x="385" y="1024"/>
                          </a:cxn>
                          <a:cxn ang="0">
                            <a:pos x="321" y="1065"/>
                          </a:cxn>
                          <a:cxn ang="0">
                            <a:pos x="289" y="1065"/>
                          </a:cxn>
                          <a:cxn ang="0">
                            <a:pos x="257" y="1107"/>
                          </a:cxn>
                          <a:cxn ang="0">
                            <a:pos x="224" y="1024"/>
                          </a:cxn>
                          <a:cxn ang="0">
                            <a:pos x="161" y="902"/>
                          </a:cxn>
                          <a:cxn ang="0">
                            <a:pos x="0" y="943"/>
                          </a:cxn>
                          <a:cxn ang="0">
                            <a:pos x="64" y="574"/>
                          </a:cxn>
                          <a:cxn ang="0">
                            <a:pos x="192" y="165"/>
                          </a:cxn>
                          <a:cxn ang="0">
                            <a:pos x="224" y="124"/>
                          </a:cxn>
                          <a:cxn ang="0">
                            <a:pos x="257" y="124"/>
                          </a:cxn>
                          <a:cxn ang="0">
                            <a:pos x="321" y="82"/>
                          </a:cxn>
                          <a:cxn ang="0">
                            <a:pos x="353" y="82"/>
                          </a:cxn>
                          <a:cxn ang="0">
                            <a:pos x="385" y="82"/>
                          </a:cxn>
                          <a:cxn ang="0">
                            <a:pos x="385" y="41"/>
                          </a:cxn>
                          <a:cxn ang="0">
                            <a:pos x="418" y="41"/>
                          </a:cxn>
                          <a:cxn ang="0">
                            <a:pos x="449" y="41"/>
                          </a:cxn>
                          <a:cxn ang="0">
                            <a:pos x="482" y="41"/>
                          </a:cxn>
                          <a:cxn ang="0">
                            <a:pos x="514" y="0"/>
                          </a:cxn>
                          <a:cxn ang="0">
                            <a:pos x="546" y="0"/>
                          </a:cxn>
                          <a:cxn ang="0">
                            <a:pos x="578" y="0"/>
                          </a:cxn>
                          <a:cxn ang="0">
                            <a:pos x="610" y="0"/>
                          </a:cxn>
                          <a:cxn ang="0">
                            <a:pos x="643" y="0"/>
                          </a:cxn>
                          <a:cxn ang="0">
                            <a:pos x="675" y="0"/>
                          </a:cxn>
                          <a:cxn ang="0">
                            <a:pos x="706" y="0"/>
                          </a:cxn>
                          <a:cxn ang="0">
                            <a:pos x="739" y="0"/>
                          </a:cxn>
                          <a:cxn ang="0">
                            <a:pos x="772" y="41"/>
                          </a:cxn>
                          <a:cxn ang="0">
                            <a:pos x="803" y="41"/>
                          </a:cxn>
                          <a:cxn ang="0">
                            <a:pos x="835" y="82"/>
                          </a:cxn>
                          <a:cxn ang="0">
                            <a:pos x="867" y="82"/>
                          </a:cxn>
                        </a:cxnLst>
                        <a:rect l="0" t="0" r="r" b="b"/>
                        <a:pathLst>
                          <a:path w="867" h="1107">
                            <a:moveTo>
                              <a:pt x="867" y="82"/>
                            </a:moveTo>
                            <a:lnTo>
                              <a:pt x="772" y="574"/>
                            </a:lnTo>
                            <a:lnTo>
                              <a:pt x="706" y="902"/>
                            </a:lnTo>
                            <a:lnTo>
                              <a:pt x="675" y="902"/>
                            </a:lnTo>
                            <a:lnTo>
                              <a:pt x="610" y="902"/>
                            </a:lnTo>
                            <a:lnTo>
                              <a:pt x="514" y="943"/>
                            </a:lnTo>
                            <a:lnTo>
                              <a:pt x="385" y="1024"/>
                            </a:lnTo>
                            <a:lnTo>
                              <a:pt x="321" y="1065"/>
                            </a:lnTo>
                            <a:lnTo>
                              <a:pt x="289" y="1065"/>
                            </a:lnTo>
                            <a:lnTo>
                              <a:pt x="257" y="1107"/>
                            </a:lnTo>
                            <a:lnTo>
                              <a:pt x="224" y="1024"/>
                            </a:lnTo>
                            <a:lnTo>
                              <a:pt x="161" y="902"/>
                            </a:lnTo>
                            <a:lnTo>
                              <a:pt x="0" y="943"/>
                            </a:lnTo>
                            <a:lnTo>
                              <a:pt x="64" y="574"/>
                            </a:lnTo>
                            <a:lnTo>
                              <a:pt x="192" y="165"/>
                            </a:lnTo>
                            <a:lnTo>
                              <a:pt x="224" y="124"/>
                            </a:lnTo>
                            <a:lnTo>
                              <a:pt x="257" y="124"/>
                            </a:lnTo>
                            <a:lnTo>
                              <a:pt x="321" y="82"/>
                            </a:lnTo>
                            <a:lnTo>
                              <a:pt x="353" y="82"/>
                            </a:lnTo>
                            <a:lnTo>
                              <a:pt x="385" y="82"/>
                            </a:lnTo>
                            <a:lnTo>
                              <a:pt x="385" y="41"/>
                            </a:lnTo>
                            <a:lnTo>
                              <a:pt x="418" y="41"/>
                            </a:lnTo>
                            <a:lnTo>
                              <a:pt x="449" y="41"/>
                            </a:lnTo>
                            <a:lnTo>
                              <a:pt x="482" y="41"/>
                            </a:lnTo>
                            <a:lnTo>
                              <a:pt x="514" y="0"/>
                            </a:lnTo>
                            <a:lnTo>
                              <a:pt x="546" y="0"/>
                            </a:lnTo>
                            <a:lnTo>
                              <a:pt x="578" y="0"/>
                            </a:lnTo>
                            <a:lnTo>
                              <a:pt x="610" y="0"/>
                            </a:lnTo>
                            <a:lnTo>
                              <a:pt x="643" y="0"/>
                            </a:lnTo>
                            <a:lnTo>
                              <a:pt x="675" y="0"/>
                            </a:lnTo>
                            <a:lnTo>
                              <a:pt x="706" y="0"/>
                            </a:lnTo>
                            <a:lnTo>
                              <a:pt x="739" y="0"/>
                            </a:lnTo>
                            <a:lnTo>
                              <a:pt x="772" y="41"/>
                            </a:lnTo>
                            <a:lnTo>
                              <a:pt x="803" y="41"/>
                            </a:lnTo>
                            <a:lnTo>
                              <a:pt x="835" y="82"/>
                            </a:lnTo>
                            <a:lnTo>
                              <a:pt x="867" y="8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2" name="Freeform 437"/>
                      <p:cNvSpPr>
                        <a:spLocks/>
                      </p:cNvSpPr>
                      <p:nvPr/>
                    </p:nvSpPr>
                    <p:spPr bwMode="auto">
                      <a:xfrm>
                        <a:off x="3985" y="992"/>
                        <a:ext cx="262" cy="242"/>
                      </a:xfrm>
                      <a:custGeom>
                        <a:avLst/>
                        <a:gdLst/>
                        <a:ahLst/>
                        <a:cxnLst>
                          <a:cxn ang="0">
                            <a:pos x="547" y="778"/>
                          </a:cxn>
                          <a:cxn ang="0">
                            <a:pos x="320" y="860"/>
                          </a:cxn>
                          <a:cxn ang="0">
                            <a:pos x="128" y="942"/>
                          </a:cxn>
                          <a:cxn ang="0">
                            <a:pos x="128" y="819"/>
                          </a:cxn>
                          <a:cxn ang="0">
                            <a:pos x="128" y="572"/>
                          </a:cxn>
                          <a:cxn ang="0">
                            <a:pos x="96" y="368"/>
                          </a:cxn>
                          <a:cxn ang="0">
                            <a:pos x="96" y="328"/>
                          </a:cxn>
                          <a:cxn ang="0">
                            <a:pos x="63" y="328"/>
                          </a:cxn>
                          <a:cxn ang="0">
                            <a:pos x="63" y="286"/>
                          </a:cxn>
                          <a:cxn ang="0">
                            <a:pos x="31" y="286"/>
                          </a:cxn>
                          <a:cxn ang="0">
                            <a:pos x="31" y="245"/>
                          </a:cxn>
                          <a:cxn ang="0">
                            <a:pos x="0" y="245"/>
                          </a:cxn>
                          <a:cxn ang="0">
                            <a:pos x="31" y="245"/>
                          </a:cxn>
                          <a:cxn ang="0">
                            <a:pos x="31" y="205"/>
                          </a:cxn>
                          <a:cxn ang="0">
                            <a:pos x="63" y="205"/>
                          </a:cxn>
                          <a:cxn ang="0">
                            <a:pos x="96" y="205"/>
                          </a:cxn>
                          <a:cxn ang="0">
                            <a:pos x="63" y="164"/>
                          </a:cxn>
                          <a:cxn ang="0">
                            <a:pos x="63" y="122"/>
                          </a:cxn>
                          <a:cxn ang="0">
                            <a:pos x="31" y="122"/>
                          </a:cxn>
                          <a:cxn ang="0">
                            <a:pos x="0" y="122"/>
                          </a:cxn>
                          <a:cxn ang="0">
                            <a:pos x="31" y="122"/>
                          </a:cxn>
                          <a:cxn ang="0">
                            <a:pos x="63" y="122"/>
                          </a:cxn>
                          <a:cxn ang="0">
                            <a:pos x="96" y="122"/>
                          </a:cxn>
                          <a:cxn ang="0">
                            <a:pos x="96" y="82"/>
                          </a:cxn>
                          <a:cxn ang="0">
                            <a:pos x="128" y="82"/>
                          </a:cxn>
                          <a:cxn ang="0">
                            <a:pos x="160" y="122"/>
                          </a:cxn>
                          <a:cxn ang="0">
                            <a:pos x="192" y="122"/>
                          </a:cxn>
                          <a:cxn ang="0">
                            <a:pos x="224" y="164"/>
                          </a:cxn>
                          <a:cxn ang="0">
                            <a:pos x="224" y="122"/>
                          </a:cxn>
                          <a:cxn ang="0">
                            <a:pos x="257" y="122"/>
                          </a:cxn>
                          <a:cxn ang="0">
                            <a:pos x="290" y="122"/>
                          </a:cxn>
                          <a:cxn ang="0">
                            <a:pos x="320" y="122"/>
                          </a:cxn>
                          <a:cxn ang="0">
                            <a:pos x="320" y="82"/>
                          </a:cxn>
                          <a:cxn ang="0">
                            <a:pos x="290" y="82"/>
                          </a:cxn>
                          <a:cxn ang="0">
                            <a:pos x="257" y="82"/>
                          </a:cxn>
                          <a:cxn ang="0">
                            <a:pos x="224" y="82"/>
                          </a:cxn>
                          <a:cxn ang="0">
                            <a:pos x="192" y="82"/>
                          </a:cxn>
                          <a:cxn ang="0">
                            <a:pos x="160" y="82"/>
                          </a:cxn>
                          <a:cxn ang="0">
                            <a:pos x="128" y="82"/>
                          </a:cxn>
                          <a:cxn ang="0">
                            <a:pos x="96" y="82"/>
                          </a:cxn>
                          <a:cxn ang="0">
                            <a:pos x="63" y="41"/>
                          </a:cxn>
                          <a:cxn ang="0">
                            <a:pos x="96" y="41"/>
                          </a:cxn>
                          <a:cxn ang="0">
                            <a:pos x="128" y="41"/>
                          </a:cxn>
                          <a:cxn ang="0">
                            <a:pos x="160" y="41"/>
                          </a:cxn>
                          <a:cxn ang="0">
                            <a:pos x="224" y="41"/>
                          </a:cxn>
                          <a:cxn ang="0">
                            <a:pos x="353" y="82"/>
                          </a:cxn>
                          <a:cxn ang="0">
                            <a:pos x="547" y="82"/>
                          </a:cxn>
                          <a:cxn ang="0">
                            <a:pos x="578" y="41"/>
                          </a:cxn>
                          <a:cxn ang="0">
                            <a:pos x="610" y="41"/>
                          </a:cxn>
                          <a:cxn ang="0">
                            <a:pos x="642" y="41"/>
                          </a:cxn>
                          <a:cxn ang="0">
                            <a:pos x="708" y="0"/>
                          </a:cxn>
                          <a:cxn ang="0">
                            <a:pos x="738" y="0"/>
                          </a:cxn>
                          <a:cxn ang="0">
                            <a:pos x="610" y="410"/>
                          </a:cxn>
                          <a:cxn ang="0">
                            <a:pos x="547" y="778"/>
                          </a:cxn>
                        </a:cxnLst>
                        <a:rect l="0" t="0" r="r" b="b"/>
                        <a:pathLst>
                          <a:path w="738" h="942">
                            <a:moveTo>
                              <a:pt x="547" y="778"/>
                            </a:moveTo>
                            <a:lnTo>
                              <a:pt x="320" y="860"/>
                            </a:lnTo>
                            <a:lnTo>
                              <a:pt x="128" y="942"/>
                            </a:lnTo>
                            <a:lnTo>
                              <a:pt x="128" y="819"/>
                            </a:lnTo>
                            <a:lnTo>
                              <a:pt x="128" y="572"/>
                            </a:lnTo>
                            <a:lnTo>
                              <a:pt x="96" y="368"/>
                            </a:lnTo>
                            <a:lnTo>
                              <a:pt x="96" y="328"/>
                            </a:lnTo>
                            <a:lnTo>
                              <a:pt x="63" y="328"/>
                            </a:lnTo>
                            <a:lnTo>
                              <a:pt x="63" y="286"/>
                            </a:lnTo>
                            <a:lnTo>
                              <a:pt x="31" y="286"/>
                            </a:lnTo>
                            <a:lnTo>
                              <a:pt x="31" y="245"/>
                            </a:lnTo>
                            <a:lnTo>
                              <a:pt x="0" y="245"/>
                            </a:lnTo>
                            <a:lnTo>
                              <a:pt x="31" y="245"/>
                            </a:lnTo>
                            <a:lnTo>
                              <a:pt x="31" y="205"/>
                            </a:lnTo>
                            <a:lnTo>
                              <a:pt x="63" y="205"/>
                            </a:lnTo>
                            <a:lnTo>
                              <a:pt x="96" y="205"/>
                            </a:lnTo>
                            <a:lnTo>
                              <a:pt x="63" y="164"/>
                            </a:lnTo>
                            <a:lnTo>
                              <a:pt x="63" y="122"/>
                            </a:lnTo>
                            <a:lnTo>
                              <a:pt x="31" y="122"/>
                            </a:lnTo>
                            <a:lnTo>
                              <a:pt x="0" y="122"/>
                            </a:lnTo>
                            <a:lnTo>
                              <a:pt x="31" y="122"/>
                            </a:lnTo>
                            <a:lnTo>
                              <a:pt x="63" y="122"/>
                            </a:lnTo>
                            <a:lnTo>
                              <a:pt x="96" y="122"/>
                            </a:lnTo>
                            <a:lnTo>
                              <a:pt x="96" y="82"/>
                            </a:lnTo>
                            <a:lnTo>
                              <a:pt x="128" y="82"/>
                            </a:lnTo>
                            <a:lnTo>
                              <a:pt x="160" y="122"/>
                            </a:lnTo>
                            <a:lnTo>
                              <a:pt x="192" y="122"/>
                            </a:lnTo>
                            <a:lnTo>
                              <a:pt x="224" y="164"/>
                            </a:lnTo>
                            <a:lnTo>
                              <a:pt x="224" y="122"/>
                            </a:lnTo>
                            <a:lnTo>
                              <a:pt x="257" y="122"/>
                            </a:lnTo>
                            <a:lnTo>
                              <a:pt x="290" y="122"/>
                            </a:lnTo>
                            <a:lnTo>
                              <a:pt x="320" y="122"/>
                            </a:lnTo>
                            <a:lnTo>
                              <a:pt x="320" y="82"/>
                            </a:lnTo>
                            <a:lnTo>
                              <a:pt x="290" y="82"/>
                            </a:lnTo>
                            <a:lnTo>
                              <a:pt x="257" y="82"/>
                            </a:lnTo>
                            <a:lnTo>
                              <a:pt x="224" y="82"/>
                            </a:lnTo>
                            <a:lnTo>
                              <a:pt x="192" y="82"/>
                            </a:lnTo>
                            <a:lnTo>
                              <a:pt x="160" y="82"/>
                            </a:lnTo>
                            <a:lnTo>
                              <a:pt x="128" y="82"/>
                            </a:lnTo>
                            <a:lnTo>
                              <a:pt x="96" y="82"/>
                            </a:lnTo>
                            <a:lnTo>
                              <a:pt x="63" y="41"/>
                            </a:lnTo>
                            <a:lnTo>
                              <a:pt x="96" y="41"/>
                            </a:lnTo>
                            <a:lnTo>
                              <a:pt x="128" y="41"/>
                            </a:lnTo>
                            <a:lnTo>
                              <a:pt x="160" y="41"/>
                            </a:lnTo>
                            <a:lnTo>
                              <a:pt x="224" y="41"/>
                            </a:lnTo>
                            <a:lnTo>
                              <a:pt x="353" y="82"/>
                            </a:lnTo>
                            <a:lnTo>
                              <a:pt x="547" y="82"/>
                            </a:lnTo>
                            <a:lnTo>
                              <a:pt x="578" y="41"/>
                            </a:lnTo>
                            <a:lnTo>
                              <a:pt x="610" y="41"/>
                            </a:lnTo>
                            <a:lnTo>
                              <a:pt x="642" y="41"/>
                            </a:lnTo>
                            <a:lnTo>
                              <a:pt x="708" y="0"/>
                            </a:lnTo>
                            <a:lnTo>
                              <a:pt x="738" y="0"/>
                            </a:lnTo>
                            <a:lnTo>
                              <a:pt x="610" y="410"/>
                            </a:lnTo>
                            <a:lnTo>
                              <a:pt x="547" y="778"/>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3" name="Freeform 438"/>
                      <p:cNvSpPr>
                        <a:spLocks/>
                      </p:cNvSpPr>
                      <p:nvPr/>
                    </p:nvSpPr>
                    <p:spPr bwMode="auto">
                      <a:xfrm>
                        <a:off x="3813" y="982"/>
                        <a:ext cx="217" cy="253"/>
                      </a:xfrm>
                      <a:custGeom>
                        <a:avLst/>
                        <a:gdLst/>
                        <a:ahLst/>
                        <a:cxnLst>
                          <a:cxn ang="0">
                            <a:pos x="516" y="163"/>
                          </a:cxn>
                          <a:cxn ang="0">
                            <a:pos x="484" y="163"/>
                          </a:cxn>
                          <a:cxn ang="0">
                            <a:pos x="516" y="163"/>
                          </a:cxn>
                          <a:cxn ang="0">
                            <a:pos x="547" y="163"/>
                          </a:cxn>
                          <a:cxn ang="0">
                            <a:pos x="547" y="205"/>
                          </a:cxn>
                          <a:cxn ang="0">
                            <a:pos x="580" y="246"/>
                          </a:cxn>
                          <a:cxn ang="0">
                            <a:pos x="547" y="246"/>
                          </a:cxn>
                          <a:cxn ang="0">
                            <a:pos x="516" y="246"/>
                          </a:cxn>
                          <a:cxn ang="0">
                            <a:pos x="516" y="286"/>
                          </a:cxn>
                          <a:cxn ang="0">
                            <a:pos x="484" y="286"/>
                          </a:cxn>
                          <a:cxn ang="0">
                            <a:pos x="516" y="286"/>
                          </a:cxn>
                          <a:cxn ang="0">
                            <a:pos x="516" y="328"/>
                          </a:cxn>
                          <a:cxn ang="0">
                            <a:pos x="547" y="328"/>
                          </a:cxn>
                          <a:cxn ang="0">
                            <a:pos x="547" y="369"/>
                          </a:cxn>
                          <a:cxn ang="0">
                            <a:pos x="580" y="369"/>
                          </a:cxn>
                          <a:cxn ang="0">
                            <a:pos x="580" y="410"/>
                          </a:cxn>
                          <a:cxn ang="0">
                            <a:pos x="612" y="614"/>
                          </a:cxn>
                          <a:cxn ang="0">
                            <a:pos x="612" y="860"/>
                          </a:cxn>
                          <a:cxn ang="0">
                            <a:pos x="612" y="983"/>
                          </a:cxn>
                          <a:cxn ang="0">
                            <a:pos x="419" y="860"/>
                          </a:cxn>
                          <a:cxn ang="0">
                            <a:pos x="290" y="820"/>
                          </a:cxn>
                          <a:cxn ang="0">
                            <a:pos x="258" y="697"/>
                          </a:cxn>
                          <a:cxn ang="0">
                            <a:pos x="129" y="492"/>
                          </a:cxn>
                          <a:cxn ang="0">
                            <a:pos x="0" y="246"/>
                          </a:cxn>
                          <a:cxn ang="0">
                            <a:pos x="33" y="163"/>
                          </a:cxn>
                          <a:cxn ang="0">
                            <a:pos x="66" y="82"/>
                          </a:cxn>
                          <a:cxn ang="0">
                            <a:pos x="66" y="42"/>
                          </a:cxn>
                          <a:cxn ang="0">
                            <a:pos x="66" y="0"/>
                          </a:cxn>
                          <a:cxn ang="0">
                            <a:pos x="162" y="42"/>
                          </a:cxn>
                          <a:cxn ang="0">
                            <a:pos x="194" y="42"/>
                          </a:cxn>
                          <a:cxn ang="0">
                            <a:pos x="227" y="82"/>
                          </a:cxn>
                          <a:cxn ang="0">
                            <a:pos x="258" y="82"/>
                          </a:cxn>
                          <a:cxn ang="0">
                            <a:pos x="290" y="82"/>
                          </a:cxn>
                          <a:cxn ang="0">
                            <a:pos x="323" y="82"/>
                          </a:cxn>
                          <a:cxn ang="0">
                            <a:pos x="355" y="82"/>
                          </a:cxn>
                          <a:cxn ang="0">
                            <a:pos x="387" y="42"/>
                          </a:cxn>
                          <a:cxn ang="0">
                            <a:pos x="419" y="82"/>
                          </a:cxn>
                          <a:cxn ang="0">
                            <a:pos x="451" y="82"/>
                          </a:cxn>
                          <a:cxn ang="0">
                            <a:pos x="484" y="123"/>
                          </a:cxn>
                          <a:cxn ang="0">
                            <a:pos x="484" y="163"/>
                          </a:cxn>
                          <a:cxn ang="0">
                            <a:pos x="484" y="205"/>
                          </a:cxn>
                          <a:cxn ang="0">
                            <a:pos x="484" y="163"/>
                          </a:cxn>
                          <a:cxn ang="0">
                            <a:pos x="516" y="163"/>
                          </a:cxn>
                        </a:cxnLst>
                        <a:rect l="0" t="0" r="r" b="b"/>
                        <a:pathLst>
                          <a:path w="612" h="983">
                            <a:moveTo>
                              <a:pt x="516" y="163"/>
                            </a:moveTo>
                            <a:lnTo>
                              <a:pt x="484" y="163"/>
                            </a:lnTo>
                            <a:lnTo>
                              <a:pt x="516" y="163"/>
                            </a:lnTo>
                            <a:lnTo>
                              <a:pt x="547" y="163"/>
                            </a:lnTo>
                            <a:lnTo>
                              <a:pt x="547" y="205"/>
                            </a:lnTo>
                            <a:lnTo>
                              <a:pt x="580" y="246"/>
                            </a:lnTo>
                            <a:lnTo>
                              <a:pt x="547" y="246"/>
                            </a:lnTo>
                            <a:lnTo>
                              <a:pt x="516" y="246"/>
                            </a:lnTo>
                            <a:lnTo>
                              <a:pt x="516" y="286"/>
                            </a:lnTo>
                            <a:lnTo>
                              <a:pt x="484" y="286"/>
                            </a:lnTo>
                            <a:lnTo>
                              <a:pt x="516" y="286"/>
                            </a:lnTo>
                            <a:lnTo>
                              <a:pt x="516" y="328"/>
                            </a:lnTo>
                            <a:lnTo>
                              <a:pt x="547" y="328"/>
                            </a:lnTo>
                            <a:lnTo>
                              <a:pt x="547" y="369"/>
                            </a:lnTo>
                            <a:lnTo>
                              <a:pt x="580" y="369"/>
                            </a:lnTo>
                            <a:lnTo>
                              <a:pt x="580" y="410"/>
                            </a:lnTo>
                            <a:lnTo>
                              <a:pt x="612" y="614"/>
                            </a:lnTo>
                            <a:lnTo>
                              <a:pt x="612" y="860"/>
                            </a:lnTo>
                            <a:lnTo>
                              <a:pt x="612" y="983"/>
                            </a:lnTo>
                            <a:lnTo>
                              <a:pt x="419" y="860"/>
                            </a:lnTo>
                            <a:lnTo>
                              <a:pt x="290" y="820"/>
                            </a:lnTo>
                            <a:lnTo>
                              <a:pt x="258" y="697"/>
                            </a:lnTo>
                            <a:lnTo>
                              <a:pt x="129" y="492"/>
                            </a:lnTo>
                            <a:lnTo>
                              <a:pt x="0" y="246"/>
                            </a:lnTo>
                            <a:lnTo>
                              <a:pt x="33" y="163"/>
                            </a:lnTo>
                            <a:lnTo>
                              <a:pt x="66" y="82"/>
                            </a:lnTo>
                            <a:lnTo>
                              <a:pt x="66" y="42"/>
                            </a:lnTo>
                            <a:lnTo>
                              <a:pt x="66" y="0"/>
                            </a:lnTo>
                            <a:lnTo>
                              <a:pt x="162" y="42"/>
                            </a:lnTo>
                            <a:lnTo>
                              <a:pt x="194" y="42"/>
                            </a:lnTo>
                            <a:lnTo>
                              <a:pt x="227" y="82"/>
                            </a:lnTo>
                            <a:lnTo>
                              <a:pt x="258" y="82"/>
                            </a:lnTo>
                            <a:lnTo>
                              <a:pt x="290" y="82"/>
                            </a:lnTo>
                            <a:lnTo>
                              <a:pt x="323" y="82"/>
                            </a:lnTo>
                            <a:lnTo>
                              <a:pt x="355" y="82"/>
                            </a:lnTo>
                            <a:lnTo>
                              <a:pt x="387" y="42"/>
                            </a:lnTo>
                            <a:lnTo>
                              <a:pt x="419" y="82"/>
                            </a:lnTo>
                            <a:lnTo>
                              <a:pt x="451" y="82"/>
                            </a:lnTo>
                            <a:lnTo>
                              <a:pt x="484" y="123"/>
                            </a:lnTo>
                            <a:lnTo>
                              <a:pt x="484" y="163"/>
                            </a:lnTo>
                            <a:lnTo>
                              <a:pt x="484" y="205"/>
                            </a:lnTo>
                            <a:lnTo>
                              <a:pt x="484" y="163"/>
                            </a:lnTo>
                            <a:lnTo>
                              <a:pt x="516" y="163"/>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4" name="Freeform 439"/>
                      <p:cNvSpPr>
                        <a:spLocks/>
                      </p:cNvSpPr>
                      <p:nvPr/>
                    </p:nvSpPr>
                    <p:spPr bwMode="auto">
                      <a:xfrm>
                        <a:off x="3312" y="1328"/>
                        <a:ext cx="512" cy="231"/>
                      </a:xfrm>
                      <a:custGeom>
                        <a:avLst/>
                        <a:gdLst/>
                        <a:ahLst/>
                        <a:cxnLst>
                          <a:cxn ang="0">
                            <a:pos x="1286" y="899"/>
                          </a:cxn>
                          <a:cxn ang="0">
                            <a:pos x="1093" y="860"/>
                          </a:cxn>
                          <a:cxn ang="0">
                            <a:pos x="900" y="778"/>
                          </a:cxn>
                          <a:cxn ang="0">
                            <a:pos x="708" y="695"/>
                          </a:cxn>
                          <a:cxn ang="0">
                            <a:pos x="546" y="655"/>
                          </a:cxn>
                          <a:cxn ang="0">
                            <a:pos x="514" y="613"/>
                          </a:cxn>
                          <a:cxn ang="0">
                            <a:pos x="482" y="613"/>
                          </a:cxn>
                          <a:cxn ang="0">
                            <a:pos x="354" y="450"/>
                          </a:cxn>
                          <a:cxn ang="0">
                            <a:pos x="289" y="408"/>
                          </a:cxn>
                          <a:cxn ang="0">
                            <a:pos x="224" y="368"/>
                          </a:cxn>
                          <a:cxn ang="0">
                            <a:pos x="194" y="327"/>
                          </a:cxn>
                          <a:cxn ang="0">
                            <a:pos x="161" y="286"/>
                          </a:cxn>
                          <a:cxn ang="0">
                            <a:pos x="128" y="286"/>
                          </a:cxn>
                          <a:cxn ang="0">
                            <a:pos x="0" y="244"/>
                          </a:cxn>
                          <a:cxn ang="0">
                            <a:pos x="32" y="205"/>
                          </a:cxn>
                          <a:cxn ang="0">
                            <a:pos x="32" y="163"/>
                          </a:cxn>
                          <a:cxn ang="0">
                            <a:pos x="65" y="122"/>
                          </a:cxn>
                          <a:cxn ang="0">
                            <a:pos x="65" y="81"/>
                          </a:cxn>
                          <a:cxn ang="0">
                            <a:pos x="65" y="40"/>
                          </a:cxn>
                          <a:cxn ang="0">
                            <a:pos x="579" y="40"/>
                          </a:cxn>
                          <a:cxn ang="0">
                            <a:pos x="1157" y="0"/>
                          </a:cxn>
                          <a:cxn ang="0">
                            <a:pos x="1319" y="163"/>
                          </a:cxn>
                          <a:cxn ang="0">
                            <a:pos x="1447" y="327"/>
                          </a:cxn>
                          <a:cxn ang="0">
                            <a:pos x="1383" y="532"/>
                          </a:cxn>
                          <a:cxn ang="0">
                            <a:pos x="1286" y="899"/>
                          </a:cxn>
                        </a:cxnLst>
                        <a:rect l="0" t="0" r="r" b="b"/>
                        <a:pathLst>
                          <a:path w="1447" h="899">
                            <a:moveTo>
                              <a:pt x="1286" y="899"/>
                            </a:moveTo>
                            <a:lnTo>
                              <a:pt x="1093" y="860"/>
                            </a:lnTo>
                            <a:lnTo>
                              <a:pt x="900" y="778"/>
                            </a:lnTo>
                            <a:lnTo>
                              <a:pt x="708" y="695"/>
                            </a:lnTo>
                            <a:lnTo>
                              <a:pt x="546" y="655"/>
                            </a:lnTo>
                            <a:lnTo>
                              <a:pt x="514" y="613"/>
                            </a:lnTo>
                            <a:lnTo>
                              <a:pt x="482" y="613"/>
                            </a:lnTo>
                            <a:lnTo>
                              <a:pt x="354" y="450"/>
                            </a:lnTo>
                            <a:lnTo>
                              <a:pt x="289" y="408"/>
                            </a:lnTo>
                            <a:lnTo>
                              <a:pt x="224" y="368"/>
                            </a:lnTo>
                            <a:lnTo>
                              <a:pt x="194" y="327"/>
                            </a:lnTo>
                            <a:lnTo>
                              <a:pt x="161" y="286"/>
                            </a:lnTo>
                            <a:lnTo>
                              <a:pt x="128" y="286"/>
                            </a:lnTo>
                            <a:lnTo>
                              <a:pt x="0" y="244"/>
                            </a:lnTo>
                            <a:lnTo>
                              <a:pt x="32" y="205"/>
                            </a:lnTo>
                            <a:lnTo>
                              <a:pt x="32" y="163"/>
                            </a:lnTo>
                            <a:lnTo>
                              <a:pt x="65" y="122"/>
                            </a:lnTo>
                            <a:lnTo>
                              <a:pt x="65" y="81"/>
                            </a:lnTo>
                            <a:lnTo>
                              <a:pt x="65" y="40"/>
                            </a:lnTo>
                            <a:lnTo>
                              <a:pt x="579" y="40"/>
                            </a:lnTo>
                            <a:lnTo>
                              <a:pt x="1157" y="0"/>
                            </a:lnTo>
                            <a:lnTo>
                              <a:pt x="1319" y="163"/>
                            </a:lnTo>
                            <a:lnTo>
                              <a:pt x="1447" y="327"/>
                            </a:lnTo>
                            <a:lnTo>
                              <a:pt x="1383" y="532"/>
                            </a:lnTo>
                            <a:lnTo>
                              <a:pt x="1286" y="899"/>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5" name="Freeform 440"/>
                      <p:cNvSpPr>
                        <a:spLocks/>
                      </p:cNvSpPr>
                      <p:nvPr/>
                    </p:nvSpPr>
                    <p:spPr bwMode="auto">
                      <a:xfrm>
                        <a:off x="4175" y="959"/>
                        <a:ext cx="173" cy="279"/>
                      </a:xfrm>
                      <a:custGeom>
                        <a:avLst/>
                        <a:gdLst/>
                        <a:ahLst/>
                        <a:cxnLst>
                          <a:cxn ang="0">
                            <a:pos x="485" y="926"/>
                          </a:cxn>
                          <a:cxn ang="0">
                            <a:pos x="287" y="840"/>
                          </a:cxn>
                          <a:cxn ang="0">
                            <a:pos x="442" y="181"/>
                          </a:cxn>
                          <a:cxn ang="0">
                            <a:pos x="416" y="0"/>
                          </a:cxn>
                          <a:cxn ang="0">
                            <a:pos x="386" y="0"/>
                          </a:cxn>
                          <a:cxn ang="0">
                            <a:pos x="386" y="47"/>
                          </a:cxn>
                          <a:cxn ang="0">
                            <a:pos x="326" y="47"/>
                          </a:cxn>
                          <a:cxn ang="0">
                            <a:pos x="271" y="91"/>
                          </a:cxn>
                          <a:cxn ang="0">
                            <a:pos x="224" y="91"/>
                          </a:cxn>
                          <a:cxn ang="0">
                            <a:pos x="193" y="133"/>
                          </a:cxn>
                          <a:cxn ang="0">
                            <a:pos x="68" y="527"/>
                          </a:cxn>
                          <a:cxn ang="0">
                            <a:pos x="0" y="905"/>
                          </a:cxn>
                          <a:cxn ang="0">
                            <a:pos x="158" y="873"/>
                          </a:cxn>
                          <a:cxn ang="0">
                            <a:pos x="261" y="1086"/>
                          </a:cxn>
                          <a:cxn ang="0">
                            <a:pos x="287" y="1032"/>
                          </a:cxn>
                          <a:cxn ang="0">
                            <a:pos x="339" y="1028"/>
                          </a:cxn>
                          <a:cxn ang="0">
                            <a:pos x="339" y="1028"/>
                          </a:cxn>
                          <a:cxn ang="0">
                            <a:pos x="485" y="926"/>
                          </a:cxn>
                        </a:cxnLst>
                        <a:rect l="0" t="0" r="r" b="b"/>
                        <a:pathLst>
                          <a:path w="485" h="1086">
                            <a:moveTo>
                              <a:pt x="485" y="926"/>
                            </a:moveTo>
                            <a:lnTo>
                              <a:pt x="287" y="840"/>
                            </a:lnTo>
                            <a:lnTo>
                              <a:pt x="442" y="181"/>
                            </a:lnTo>
                            <a:lnTo>
                              <a:pt x="416" y="0"/>
                            </a:lnTo>
                            <a:lnTo>
                              <a:pt x="386" y="0"/>
                            </a:lnTo>
                            <a:lnTo>
                              <a:pt x="386" y="47"/>
                            </a:lnTo>
                            <a:lnTo>
                              <a:pt x="326" y="47"/>
                            </a:lnTo>
                            <a:lnTo>
                              <a:pt x="271" y="91"/>
                            </a:lnTo>
                            <a:lnTo>
                              <a:pt x="224" y="91"/>
                            </a:lnTo>
                            <a:lnTo>
                              <a:pt x="193" y="133"/>
                            </a:lnTo>
                            <a:lnTo>
                              <a:pt x="68" y="527"/>
                            </a:lnTo>
                            <a:lnTo>
                              <a:pt x="0" y="905"/>
                            </a:lnTo>
                            <a:lnTo>
                              <a:pt x="158" y="873"/>
                            </a:lnTo>
                            <a:lnTo>
                              <a:pt x="261" y="1086"/>
                            </a:lnTo>
                            <a:lnTo>
                              <a:pt x="287" y="1032"/>
                            </a:lnTo>
                            <a:lnTo>
                              <a:pt x="339" y="1028"/>
                            </a:lnTo>
                            <a:lnTo>
                              <a:pt x="339" y="1028"/>
                            </a:lnTo>
                            <a:lnTo>
                              <a:pt x="485" y="926"/>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6" name="Freeform 441"/>
                      <p:cNvSpPr>
                        <a:spLocks/>
                      </p:cNvSpPr>
                      <p:nvPr/>
                    </p:nvSpPr>
                    <p:spPr bwMode="auto">
                      <a:xfrm>
                        <a:off x="4674" y="1270"/>
                        <a:ext cx="400" cy="209"/>
                      </a:xfrm>
                      <a:custGeom>
                        <a:avLst/>
                        <a:gdLst/>
                        <a:ahLst/>
                        <a:cxnLst>
                          <a:cxn ang="0">
                            <a:pos x="0" y="602"/>
                          </a:cxn>
                          <a:cxn ang="0">
                            <a:pos x="28" y="522"/>
                          </a:cxn>
                          <a:cxn ang="0">
                            <a:pos x="72" y="440"/>
                          </a:cxn>
                          <a:cxn ang="0">
                            <a:pos x="130" y="369"/>
                          </a:cxn>
                          <a:cxn ang="0">
                            <a:pos x="171" y="319"/>
                          </a:cxn>
                          <a:cxn ang="0">
                            <a:pos x="254" y="252"/>
                          </a:cxn>
                          <a:cxn ang="0">
                            <a:pos x="315" y="206"/>
                          </a:cxn>
                          <a:cxn ang="0">
                            <a:pos x="402" y="152"/>
                          </a:cxn>
                          <a:cxn ang="0">
                            <a:pos x="468" y="113"/>
                          </a:cxn>
                          <a:cxn ang="0">
                            <a:pos x="533" y="90"/>
                          </a:cxn>
                          <a:cxn ang="0">
                            <a:pos x="623" y="62"/>
                          </a:cxn>
                          <a:cxn ang="0">
                            <a:pos x="660" y="36"/>
                          </a:cxn>
                          <a:cxn ang="0">
                            <a:pos x="682" y="8"/>
                          </a:cxn>
                          <a:cxn ang="0">
                            <a:pos x="706" y="40"/>
                          </a:cxn>
                          <a:cxn ang="0">
                            <a:pos x="753" y="62"/>
                          </a:cxn>
                          <a:cxn ang="0">
                            <a:pos x="801" y="76"/>
                          </a:cxn>
                          <a:cxn ang="0">
                            <a:pos x="849" y="84"/>
                          </a:cxn>
                          <a:cxn ang="0">
                            <a:pos x="903" y="84"/>
                          </a:cxn>
                          <a:cxn ang="0">
                            <a:pos x="939" y="76"/>
                          </a:cxn>
                          <a:cxn ang="0">
                            <a:pos x="986" y="49"/>
                          </a:cxn>
                          <a:cxn ang="0">
                            <a:pos x="1030" y="23"/>
                          </a:cxn>
                          <a:cxn ang="0">
                            <a:pos x="1074" y="0"/>
                          </a:cxn>
                          <a:cxn ang="0">
                            <a:pos x="1102" y="4"/>
                          </a:cxn>
                          <a:cxn ang="0">
                            <a:pos x="1124" y="30"/>
                          </a:cxn>
                          <a:cxn ang="0">
                            <a:pos x="1131" y="45"/>
                          </a:cxn>
                          <a:cxn ang="0">
                            <a:pos x="1037" y="247"/>
                          </a:cxn>
                          <a:cxn ang="0">
                            <a:pos x="1019" y="284"/>
                          </a:cxn>
                          <a:cxn ang="0">
                            <a:pos x="1001" y="327"/>
                          </a:cxn>
                          <a:cxn ang="0">
                            <a:pos x="986" y="382"/>
                          </a:cxn>
                          <a:cxn ang="0">
                            <a:pos x="983" y="377"/>
                          </a:cxn>
                          <a:cxn ang="0">
                            <a:pos x="960" y="445"/>
                          </a:cxn>
                          <a:cxn ang="0">
                            <a:pos x="924" y="557"/>
                          </a:cxn>
                          <a:cxn ang="0">
                            <a:pos x="877" y="688"/>
                          </a:cxn>
                          <a:cxn ang="0">
                            <a:pos x="881" y="724"/>
                          </a:cxn>
                          <a:cxn ang="0">
                            <a:pos x="790" y="813"/>
                          </a:cxn>
                          <a:cxn ang="0">
                            <a:pos x="685" y="813"/>
                          </a:cxn>
                          <a:cxn ang="0">
                            <a:pos x="685" y="769"/>
                          </a:cxn>
                          <a:cxn ang="0">
                            <a:pos x="685" y="769"/>
                          </a:cxn>
                          <a:cxn ang="0">
                            <a:pos x="499" y="773"/>
                          </a:cxn>
                          <a:cxn ang="0">
                            <a:pos x="425" y="728"/>
                          </a:cxn>
                          <a:cxn ang="0">
                            <a:pos x="399" y="688"/>
                          </a:cxn>
                          <a:cxn ang="0">
                            <a:pos x="329" y="693"/>
                          </a:cxn>
                          <a:cxn ang="0">
                            <a:pos x="301" y="643"/>
                          </a:cxn>
                          <a:cxn ang="0">
                            <a:pos x="198" y="643"/>
                          </a:cxn>
                          <a:cxn ang="0">
                            <a:pos x="171" y="602"/>
                          </a:cxn>
                          <a:cxn ang="0">
                            <a:pos x="171" y="602"/>
                          </a:cxn>
                          <a:cxn ang="0">
                            <a:pos x="0" y="602"/>
                          </a:cxn>
                        </a:cxnLst>
                        <a:rect l="0" t="0" r="r" b="b"/>
                        <a:pathLst>
                          <a:path w="1131" h="813">
                            <a:moveTo>
                              <a:pt x="0" y="602"/>
                            </a:moveTo>
                            <a:lnTo>
                              <a:pt x="28" y="522"/>
                            </a:lnTo>
                            <a:lnTo>
                              <a:pt x="72" y="440"/>
                            </a:lnTo>
                            <a:lnTo>
                              <a:pt x="130" y="369"/>
                            </a:lnTo>
                            <a:lnTo>
                              <a:pt x="171" y="319"/>
                            </a:lnTo>
                            <a:lnTo>
                              <a:pt x="254" y="252"/>
                            </a:lnTo>
                            <a:lnTo>
                              <a:pt x="315" y="206"/>
                            </a:lnTo>
                            <a:lnTo>
                              <a:pt x="402" y="152"/>
                            </a:lnTo>
                            <a:lnTo>
                              <a:pt x="468" y="113"/>
                            </a:lnTo>
                            <a:lnTo>
                              <a:pt x="533" y="90"/>
                            </a:lnTo>
                            <a:lnTo>
                              <a:pt x="623" y="62"/>
                            </a:lnTo>
                            <a:lnTo>
                              <a:pt x="660" y="36"/>
                            </a:lnTo>
                            <a:lnTo>
                              <a:pt x="682" y="8"/>
                            </a:lnTo>
                            <a:lnTo>
                              <a:pt x="706" y="40"/>
                            </a:lnTo>
                            <a:lnTo>
                              <a:pt x="753" y="62"/>
                            </a:lnTo>
                            <a:lnTo>
                              <a:pt x="801" y="76"/>
                            </a:lnTo>
                            <a:lnTo>
                              <a:pt x="849" y="84"/>
                            </a:lnTo>
                            <a:lnTo>
                              <a:pt x="903" y="84"/>
                            </a:lnTo>
                            <a:lnTo>
                              <a:pt x="939" y="76"/>
                            </a:lnTo>
                            <a:lnTo>
                              <a:pt x="986" y="49"/>
                            </a:lnTo>
                            <a:lnTo>
                              <a:pt x="1030" y="23"/>
                            </a:lnTo>
                            <a:lnTo>
                              <a:pt x="1074" y="0"/>
                            </a:lnTo>
                            <a:lnTo>
                              <a:pt x="1102" y="4"/>
                            </a:lnTo>
                            <a:lnTo>
                              <a:pt x="1124" y="30"/>
                            </a:lnTo>
                            <a:lnTo>
                              <a:pt x="1131" y="45"/>
                            </a:lnTo>
                            <a:lnTo>
                              <a:pt x="1037" y="247"/>
                            </a:lnTo>
                            <a:lnTo>
                              <a:pt x="1019" y="284"/>
                            </a:lnTo>
                            <a:lnTo>
                              <a:pt x="1001" y="327"/>
                            </a:lnTo>
                            <a:lnTo>
                              <a:pt x="986" y="382"/>
                            </a:lnTo>
                            <a:lnTo>
                              <a:pt x="983" y="377"/>
                            </a:lnTo>
                            <a:lnTo>
                              <a:pt x="960" y="445"/>
                            </a:lnTo>
                            <a:lnTo>
                              <a:pt x="924" y="557"/>
                            </a:lnTo>
                            <a:lnTo>
                              <a:pt x="877" y="688"/>
                            </a:lnTo>
                            <a:lnTo>
                              <a:pt x="881" y="724"/>
                            </a:lnTo>
                            <a:lnTo>
                              <a:pt x="790" y="813"/>
                            </a:lnTo>
                            <a:lnTo>
                              <a:pt x="685" y="813"/>
                            </a:lnTo>
                            <a:lnTo>
                              <a:pt x="685" y="769"/>
                            </a:lnTo>
                            <a:lnTo>
                              <a:pt x="685" y="769"/>
                            </a:lnTo>
                            <a:lnTo>
                              <a:pt x="499" y="773"/>
                            </a:lnTo>
                            <a:lnTo>
                              <a:pt x="425" y="728"/>
                            </a:lnTo>
                            <a:lnTo>
                              <a:pt x="399" y="688"/>
                            </a:lnTo>
                            <a:lnTo>
                              <a:pt x="329" y="693"/>
                            </a:lnTo>
                            <a:lnTo>
                              <a:pt x="301" y="643"/>
                            </a:lnTo>
                            <a:lnTo>
                              <a:pt x="198" y="643"/>
                            </a:lnTo>
                            <a:lnTo>
                              <a:pt x="171" y="602"/>
                            </a:lnTo>
                            <a:lnTo>
                              <a:pt x="171" y="602"/>
                            </a:lnTo>
                            <a:lnTo>
                              <a:pt x="0" y="602"/>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7" name="Freeform 442"/>
                      <p:cNvSpPr>
                        <a:spLocks/>
                      </p:cNvSpPr>
                      <p:nvPr/>
                    </p:nvSpPr>
                    <p:spPr bwMode="auto">
                      <a:xfrm>
                        <a:off x="4592" y="997"/>
                        <a:ext cx="249" cy="247"/>
                      </a:xfrm>
                      <a:custGeom>
                        <a:avLst/>
                        <a:gdLst/>
                        <a:ahLst/>
                        <a:cxnLst>
                          <a:cxn ang="0">
                            <a:pos x="150" y="0"/>
                          </a:cxn>
                          <a:cxn ang="0">
                            <a:pos x="254" y="20"/>
                          </a:cxn>
                          <a:cxn ang="0">
                            <a:pos x="342" y="42"/>
                          </a:cxn>
                          <a:cxn ang="0">
                            <a:pos x="432" y="59"/>
                          </a:cxn>
                          <a:cxn ang="0">
                            <a:pos x="501" y="64"/>
                          </a:cxn>
                          <a:cxn ang="0">
                            <a:pos x="574" y="68"/>
                          </a:cxn>
                          <a:cxn ang="0">
                            <a:pos x="628" y="68"/>
                          </a:cxn>
                          <a:cxn ang="0">
                            <a:pos x="701" y="73"/>
                          </a:cxn>
                          <a:cxn ang="0">
                            <a:pos x="650" y="171"/>
                          </a:cxn>
                          <a:cxn ang="0">
                            <a:pos x="624" y="249"/>
                          </a:cxn>
                          <a:cxn ang="0">
                            <a:pos x="610" y="346"/>
                          </a:cxn>
                          <a:cxn ang="0">
                            <a:pos x="581" y="468"/>
                          </a:cxn>
                          <a:cxn ang="0">
                            <a:pos x="549" y="577"/>
                          </a:cxn>
                          <a:cxn ang="0">
                            <a:pos x="515" y="644"/>
                          </a:cxn>
                          <a:cxn ang="0">
                            <a:pos x="477" y="729"/>
                          </a:cxn>
                          <a:cxn ang="0">
                            <a:pos x="458" y="797"/>
                          </a:cxn>
                          <a:cxn ang="0">
                            <a:pos x="451" y="850"/>
                          </a:cxn>
                          <a:cxn ang="0">
                            <a:pos x="447" y="931"/>
                          </a:cxn>
                          <a:cxn ang="0">
                            <a:pos x="447" y="959"/>
                          </a:cxn>
                          <a:cxn ang="0">
                            <a:pos x="451" y="954"/>
                          </a:cxn>
                          <a:cxn ang="0">
                            <a:pos x="367" y="918"/>
                          </a:cxn>
                          <a:cxn ang="0">
                            <a:pos x="309" y="909"/>
                          </a:cxn>
                          <a:cxn ang="0">
                            <a:pos x="258" y="896"/>
                          </a:cxn>
                          <a:cxn ang="0">
                            <a:pos x="226" y="909"/>
                          </a:cxn>
                          <a:cxn ang="0">
                            <a:pos x="203" y="946"/>
                          </a:cxn>
                          <a:cxn ang="0">
                            <a:pos x="189" y="892"/>
                          </a:cxn>
                          <a:cxn ang="0">
                            <a:pos x="167" y="838"/>
                          </a:cxn>
                          <a:cxn ang="0">
                            <a:pos x="150" y="820"/>
                          </a:cxn>
                          <a:cxn ang="0">
                            <a:pos x="106" y="811"/>
                          </a:cxn>
                          <a:cxn ang="0">
                            <a:pos x="59" y="797"/>
                          </a:cxn>
                          <a:cxn ang="0">
                            <a:pos x="30" y="779"/>
                          </a:cxn>
                          <a:cxn ang="0">
                            <a:pos x="12" y="748"/>
                          </a:cxn>
                          <a:cxn ang="0">
                            <a:pos x="0" y="721"/>
                          </a:cxn>
                          <a:cxn ang="0">
                            <a:pos x="0" y="685"/>
                          </a:cxn>
                          <a:cxn ang="0">
                            <a:pos x="43" y="486"/>
                          </a:cxn>
                          <a:cxn ang="0">
                            <a:pos x="77" y="378"/>
                          </a:cxn>
                          <a:cxn ang="0">
                            <a:pos x="88" y="317"/>
                          </a:cxn>
                          <a:cxn ang="0">
                            <a:pos x="116" y="203"/>
                          </a:cxn>
                          <a:cxn ang="0">
                            <a:pos x="120" y="117"/>
                          </a:cxn>
                          <a:cxn ang="0">
                            <a:pos x="120" y="117"/>
                          </a:cxn>
                          <a:cxn ang="0">
                            <a:pos x="150" y="0"/>
                          </a:cxn>
                        </a:cxnLst>
                        <a:rect l="0" t="0" r="r" b="b"/>
                        <a:pathLst>
                          <a:path w="701" h="959">
                            <a:moveTo>
                              <a:pt x="150" y="0"/>
                            </a:moveTo>
                            <a:lnTo>
                              <a:pt x="254" y="20"/>
                            </a:lnTo>
                            <a:lnTo>
                              <a:pt x="342" y="42"/>
                            </a:lnTo>
                            <a:lnTo>
                              <a:pt x="432" y="59"/>
                            </a:lnTo>
                            <a:lnTo>
                              <a:pt x="501" y="64"/>
                            </a:lnTo>
                            <a:lnTo>
                              <a:pt x="574" y="68"/>
                            </a:lnTo>
                            <a:lnTo>
                              <a:pt x="628" y="68"/>
                            </a:lnTo>
                            <a:lnTo>
                              <a:pt x="701" y="73"/>
                            </a:lnTo>
                            <a:lnTo>
                              <a:pt x="650" y="171"/>
                            </a:lnTo>
                            <a:lnTo>
                              <a:pt x="624" y="249"/>
                            </a:lnTo>
                            <a:lnTo>
                              <a:pt x="610" y="346"/>
                            </a:lnTo>
                            <a:lnTo>
                              <a:pt x="581" y="468"/>
                            </a:lnTo>
                            <a:lnTo>
                              <a:pt x="549" y="577"/>
                            </a:lnTo>
                            <a:lnTo>
                              <a:pt x="515" y="644"/>
                            </a:lnTo>
                            <a:lnTo>
                              <a:pt x="477" y="729"/>
                            </a:lnTo>
                            <a:lnTo>
                              <a:pt x="458" y="797"/>
                            </a:lnTo>
                            <a:lnTo>
                              <a:pt x="451" y="850"/>
                            </a:lnTo>
                            <a:lnTo>
                              <a:pt x="447" y="931"/>
                            </a:lnTo>
                            <a:lnTo>
                              <a:pt x="447" y="959"/>
                            </a:lnTo>
                            <a:lnTo>
                              <a:pt x="451" y="954"/>
                            </a:lnTo>
                            <a:lnTo>
                              <a:pt x="367" y="918"/>
                            </a:lnTo>
                            <a:lnTo>
                              <a:pt x="309" y="909"/>
                            </a:lnTo>
                            <a:lnTo>
                              <a:pt x="258" y="896"/>
                            </a:lnTo>
                            <a:lnTo>
                              <a:pt x="226" y="909"/>
                            </a:lnTo>
                            <a:lnTo>
                              <a:pt x="203" y="946"/>
                            </a:lnTo>
                            <a:lnTo>
                              <a:pt x="189" y="892"/>
                            </a:lnTo>
                            <a:lnTo>
                              <a:pt x="167" y="838"/>
                            </a:lnTo>
                            <a:lnTo>
                              <a:pt x="150" y="820"/>
                            </a:lnTo>
                            <a:lnTo>
                              <a:pt x="106" y="811"/>
                            </a:lnTo>
                            <a:lnTo>
                              <a:pt x="59" y="797"/>
                            </a:lnTo>
                            <a:lnTo>
                              <a:pt x="30" y="779"/>
                            </a:lnTo>
                            <a:lnTo>
                              <a:pt x="12" y="748"/>
                            </a:lnTo>
                            <a:lnTo>
                              <a:pt x="0" y="721"/>
                            </a:lnTo>
                            <a:lnTo>
                              <a:pt x="0" y="685"/>
                            </a:lnTo>
                            <a:lnTo>
                              <a:pt x="43" y="486"/>
                            </a:lnTo>
                            <a:lnTo>
                              <a:pt x="77" y="378"/>
                            </a:lnTo>
                            <a:lnTo>
                              <a:pt x="88" y="317"/>
                            </a:lnTo>
                            <a:lnTo>
                              <a:pt x="116" y="203"/>
                            </a:lnTo>
                            <a:lnTo>
                              <a:pt x="120" y="117"/>
                            </a:lnTo>
                            <a:lnTo>
                              <a:pt x="120" y="117"/>
                            </a:lnTo>
                            <a:lnTo>
                              <a:pt x="150" y="0"/>
                            </a:lnTo>
                            <a:close/>
                          </a:path>
                        </a:pathLst>
                      </a:custGeom>
                      <a:grpFill/>
                      <a:ln w="0">
                        <a:solidFill>
                          <a:schemeClr val="bg1"/>
                        </a:solidFill>
                        <a:prstDash val="solid"/>
                        <a:round/>
                        <a:headEnd/>
                        <a:tailEnd/>
                      </a:ln>
                    </p:spPr>
                    <p:txBody>
                      <a:bodyPr/>
                      <a:lstStyle/>
                      <a:p>
                        <a:pPr>
                          <a:defRPr/>
                        </a:pPr>
                        <a:endParaRPr lang="pt-BR">
                          <a:ea typeface="+mn-ea"/>
                        </a:endParaRPr>
                      </a:p>
                    </p:txBody>
                  </p:sp>
                  <p:sp>
                    <p:nvSpPr>
                      <p:cNvPr id="138" name="Freeform 443"/>
                      <p:cNvSpPr>
                        <a:spLocks/>
                      </p:cNvSpPr>
                      <p:nvPr/>
                    </p:nvSpPr>
                    <p:spPr bwMode="auto">
                      <a:xfrm>
                        <a:off x="4592" y="1010"/>
                        <a:ext cx="532" cy="412"/>
                      </a:xfrm>
                      <a:custGeom>
                        <a:avLst/>
                        <a:gdLst/>
                        <a:ahLst/>
                        <a:cxnLst>
                          <a:cxn ang="0">
                            <a:pos x="871" y="18"/>
                          </a:cxn>
                          <a:cxn ang="0">
                            <a:pos x="1016" y="108"/>
                          </a:cxn>
                          <a:cxn ang="0">
                            <a:pos x="1270" y="325"/>
                          </a:cxn>
                          <a:cxn ang="0">
                            <a:pos x="1394" y="477"/>
                          </a:cxn>
                          <a:cxn ang="0">
                            <a:pos x="1503" y="693"/>
                          </a:cxn>
                          <a:cxn ang="0">
                            <a:pos x="1400" y="919"/>
                          </a:cxn>
                          <a:cxn ang="0">
                            <a:pos x="1321" y="1008"/>
                          </a:cxn>
                          <a:cxn ang="0">
                            <a:pos x="1009" y="1090"/>
                          </a:cxn>
                          <a:cxn ang="0">
                            <a:pos x="914" y="1016"/>
                          </a:cxn>
                          <a:cxn ang="0">
                            <a:pos x="805" y="1090"/>
                          </a:cxn>
                          <a:cxn ang="0">
                            <a:pos x="632" y="1170"/>
                          </a:cxn>
                          <a:cxn ang="0">
                            <a:pos x="451" y="1297"/>
                          </a:cxn>
                          <a:cxn ang="0">
                            <a:pos x="312" y="1440"/>
                          </a:cxn>
                          <a:cxn ang="0">
                            <a:pos x="247" y="1584"/>
                          </a:cxn>
                          <a:cxn ang="0">
                            <a:pos x="211" y="1601"/>
                          </a:cxn>
                          <a:cxn ang="0">
                            <a:pos x="146" y="1548"/>
                          </a:cxn>
                          <a:cxn ang="0">
                            <a:pos x="130" y="1332"/>
                          </a:cxn>
                          <a:cxn ang="0">
                            <a:pos x="87" y="1080"/>
                          </a:cxn>
                          <a:cxn ang="0">
                            <a:pos x="30" y="864"/>
                          </a:cxn>
                          <a:cxn ang="0">
                            <a:pos x="0" y="684"/>
                          </a:cxn>
                          <a:cxn ang="0">
                            <a:pos x="58" y="738"/>
                          </a:cxn>
                          <a:cxn ang="0">
                            <a:pos x="138" y="747"/>
                          </a:cxn>
                          <a:cxn ang="0">
                            <a:pos x="182" y="810"/>
                          </a:cxn>
                          <a:cxn ang="0">
                            <a:pos x="196" y="883"/>
                          </a:cxn>
                          <a:cxn ang="0">
                            <a:pos x="262" y="837"/>
                          </a:cxn>
                          <a:cxn ang="0">
                            <a:pos x="341" y="864"/>
                          </a:cxn>
                          <a:cxn ang="0">
                            <a:pos x="428" y="883"/>
                          </a:cxn>
                          <a:cxn ang="0">
                            <a:pos x="451" y="819"/>
                          </a:cxn>
                          <a:cxn ang="0">
                            <a:pos x="480" y="629"/>
                          </a:cxn>
                          <a:cxn ang="0">
                            <a:pos x="552" y="505"/>
                          </a:cxn>
                          <a:cxn ang="0">
                            <a:pos x="611" y="270"/>
                          </a:cxn>
                          <a:cxn ang="0">
                            <a:pos x="638" y="108"/>
                          </a:cxn>
                          <a:cxn ang="0">
                            <a:pos x="697" y="0"/>
                          </a:cxn>
                        </a:cxnLst>
                        <a:rect l="0" t="0" r="r" b="b"/>
                        <a:pathLst>
                          <a:path w="1503" h="1601">
                            <a:moveTo>
                              <a:pt x="697" y="0"/>
                            </a:moveTo>
                            <a:lnTo>
                              <a:pt x="871" y="18"/>
                            </a:lnTo>
                            <a:lnTo>
                              <a:pt x="965" y="54"/>
                            </a:lnTo>
                            <a:lnTo>
                              <a:pt x="1016" y="108"/>
                            </a:lnTo>
                            <a:lnTo>
                              <a:pt x="1249" y="234"/>
                            </a:lnTo>
                            <a:lnTo>
                              <a:pt x="1270" y="325"/>
                            </a:lnTo>
                            <a:lnTo>
                              <a:pt x="1292" y="387"/>
                            </a:lnTo>
                            <a:lnTo>
                              <a:pt x="1394" y="477"/>
                            </a:lnTo>
                            <a:lnTo>
                              <a:pt x="1480" y="612"/>
                            </a:lnTo>
                            <a:lnTo>
                              <a:pt x="1503" y="693"/>
                            </a:lnTo>
                            <a:lnTo>
                              <a:pt x="1444" y="909"/>
                            </a:lnTo>
                            <a:lnTo>
                              <a:pt x="1400" y="919"/>
                            </a:lnTo>
                            <a:lnTo>
                              <a:pt x="1372" y="1044"/>
                            </a:lnTo>
                            <a:lnTo>
                              <a:pt x="1321" y="1008"/>
                            </a:lnTo>
                            <a:lnTo>
                              <a:pt x="1197" y="1080"/>
                            </a:lnTo>
                            <a:lnTo>
                              <a:pt x="1009" y="1090"/>
                            </a:lnTo>
                            <a:lnTo>
                              <a:pt x="973" y="1062"/>
                            </a:lnTo>
                            <a:lnTo>
                              <a:pt x="914" y="1016"/>
                            </a:lnTo>
                            <a:lnTo>
                              <a:pt x="865" y="1080"/>
                            </a:lnTo>
                            <a:lnTo>
                              <a:pt x="805" y="1090"/>
                            </a:lnTo>
                            <a:lnTo>
                              <a:pt x="732" y="1116"/>
                            </a:lnTo>
                            <a:lnTo>
                              <a:pt x="632" y="1170"/>
                            </a:lnTo>
                            <a:lnTo>
                              <a:pt x="508" y="1241"/>
                            </a:lnTo>
                            <a:lnTo>
                              <a:pt x="451" y="1297"/>
                            </a:lnTo>
                            <a:lnTo>
                              <a:pt x="378" y="1350"/>
                            </a:lnTo>
                            <a:lnTo>
                              <a:pt x="312" y="1440"/>
                            </a:lnTo>
                            <a:lnTo>
                              <a:pt x="262" y="1530"/>
                            </a:lnTo>
                            <a:lnTo>
                              <a:pt x="247" y="1584"/>
                            </a:lnTo>
                            <a:lnTo>
                              <a:pt x="247" y="1601"/>
                            </a:lnTo>
                            <a:lnTo>
                              <a:pt x="211" y="1601"/>
                            </a:lnTo>
                            <a:lnTo>
                              <a:pt x="203" y="1565"/>
                            </a:lnTo>
                            <a:lnTo>
                              <a:pt x="146" y="1548"/>
                            </a:lnTo>
                            <a:lnTo>
                              <a:pt x="146" y="1440"/>
                            </a:lnTo>
                            <a:lnTo>
                              <a:pt x="130" y="1332"/>
                            </a:lnTo>
                            <a:lnTo>
                              <a:pt x="109" y="1223"/>
                            </a:lnTo>
                            <a:lnTo>
                              <a:pt x="87" y="1080"/>
                            </a:lnTo>
                            <a:lnTo>
                              <a:pt x="58" y="980"/>
                            </a:lnTo>
                            <a:lnTo>
                              <a:pt x="30" y="864"/>
                            </a:lnTo>
                            <a:lnTo>
                              <a:pt x="0" y="755"/>
                            </a:lnTo>
                            <a:lnTo>
                              <a:pt x="0" y="684"/>
                            </a:lnTo>
                            <a:lnTo>
                              <a:pt x="30" y="719"/>
                            </a:lnTo>
                            <a:lnTo>
                              <a:pt x="58" y="738"/>
                            </a:lnTo>
                            <a:lnTo>
                              <a:pt x="94" y="755"/>
                            </a:lnTo>
                            <a:lnTo>
                              <a:pt x="138" y="747"/>
                            </a:lnTo>
                            <a:lnTo>
                              <a:pt x="167" y="773"/>
                            </a:lnTo>
                            <a:lnTo>
                              <a:pt x="182" y="810"/>
                            </a:lnTo>
                            <a:lnTo>
                              <a:pt x="196" y="846"/>
                            </a:lnTo>
                            <a:lnTo>
                              <a:pt x="196" y="883"/>
                            </a:lnTo>
                            <a:lnTo>
                              <a:pt x="226" y="837"/>
                            </a:lnTo>
                            <a:lnTo>
                              <a:pt x="262" y="837"/>
                            </a:lnTo>
                            <a:lnTo>
                              <a:pt x="312" y="837"/>
                            </a:lnTo>
                            <a:lnTo>
                              <a:pt x="341" y="864"/>
                            </a:lnTo>
                            <a:lnTo>
                              <a:pt x="400" y="864"/>
                            </a:lnTo>
                            <a:lnTo>
                              <a:pt x="428" y="883"/>
                            </a:lnTo>
                            <a:lnTo>
                              <a:pt x="451" y="890"/>
                            </a:lnTo>
                            <a:lnTo>
                              <a:pt x="451" y="819"/>
                            </a:lnTo>
                            <a:lnTo>
                              <a:pt x="457" y="729"/>
                            </a:lnTo>
                            <a:lnTo>
                              <a:pt x="480" y="629"/>
                            </a:lnTo>
                            <a:lnTo>
                              <a:pt x="515" y="594"/>
                            </a:lnTo>
                            <a:lnTo>
                              <a:pt x="552" y="505"/>
                            </a:lnTo>
                            <a:lnTo>
                              <a:pt x="602" y="325"/>
                            </a:lnTo>
                            <a:lnTo>
                              <a:pt x="611" y="270"/>
                            </a:lnTo>
                            <a:lnTo>
                              <a:pt x="624" y="171"/>
                            </a:lnTo>
                            <a:lnTo>
                              <a:pt x="638" y="108"/>
                            </a:lnTo>
                            <a:lnTo>
                              <a:pt x="638" y="118"/>
                            </a:lnTo>
                            <a:lnTo>
                              <a:pt x="697" y="0"/>
                            </a:lnTo>
                            <a:close/>
                          </a:path>
                        </a:pathLst>
                      </a:custGeom>
                      <a:grpFill/>
                      <a:ln w="0">
                        <a:solidFill>
                          <a:schemeClr val="bg1"/>
                        </a:solidFill>
                        <a:prstDash val="solid"/>
                        <a:round/>
                        <a:headEnd/>
                        <a:tailEnd/>
                      </a:ln>
                    </p:spPr>
                    <p:txBody>
                      <a:bodyPr/>
                      <a:lstStyle/>
                      <a:p>
                        <a:pPr>
                          <a:defRPr/>
                        </a:pPr>
                        <a:endParaRPr lang="pt-BR">
                          <a:ea typeface="+mn-ea"/>
                        </a:endParaRPr>
                      </a:p>
                    </p:txBody>
                  </p:sp>
                </p:grpSp>
              </p:grpSp>
            </p:grpSp>
          </p:grpSp>
        </p:grpSp>
      </p:grpSp>
      <p:sp>
        <p:nvSpPr>
          <p:cNvPr id="198" name="CaixaDeTexto 206"/>
          <p:cNvSpPr txBox="1">
            <a:spLocks noChangeArrowheads="1"/>
          </p:cNvSpPr>
          <p:nvPr/>
        </p:nvSpPr>
        <p:spPr bwMode="auto">
          <a:xfrm>
            <a:off x="3000375" y="1328738"/>
            <a:ext cx="714375" cy="230187"/>
          </a:xfrm>
          <a:prstGeom prst="rect">
            <a:avLst/>
          </a:prstGeom>
          <a:noFill/>
          <a:ln w="9525">
            <a:noFill/>
            <a:miter lim="800000"/>
            <a:headEnd/>
            <a:tailEnd/>
          </a:ln>
        </p:spPr>
        <p:txBody>
          <a:bodyPr>
            <a:spAutoFit/>
          </a:bodyPr>
          <a:lstStyle/>
          <a:p>
            <a:r>
              <a:rPr lang="pt-BR" sz="900" b="1">
                <a:latin typeface="Times New Roman" pitchFamily="18" charset="0"/>
                <a:cs typeface="Times New Roman" pitchFamily="18" charset="0"/>
              </a:rPr>
              <a:t>Tibau</a:t>
            </a:r>
          </a:p>
        </p:txBody>
      </p:sp>
      <p:sp>
        <p:nvSpPr>
          <p:cNvPr id="199" name="CaixaDeTexto 373"/>
          <p:cNvSpPr txBox="1">
            <a:spLocks noChangeArrowheads="1"/>
          </p:cNvSpPr>
          <p:nvPr/>
        </p:nvSpPr>
        <p:spPr bwMode="auto">
          <a:xfrm>
            <a:off x="-47625" y="4800600"/>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Venha Ver</a:t>
            </a:r>
          </a:p>
        </p:txBody>
      </p:sp>
      <p:sp>
        <p:nvSpPr>
          <p:cNvPr id="200" name="CaixaDeTexto 375"/>
          <p:cNvSpPr txBox="1">
            <a:spLocks noChangeArrowheads="1"/>
          </p:cNvSpPr>
          <p:nvPr/>
        </p:nvSpPr>
        <p:spPr bwMode="auto">
          <a:xfrm>
            <a:off x="0" y="4429125"/>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Miguel</a:t>
            </a:r>
          </a:p>
        </p:txBody>
      </p:sp>
      <p:sp>
        <p:nvSpPr>
          <p:cNvPr id="201" name="CaixaDeTexto 376"/>
          <p:cNvSpPr txBox="1">
            <a:spLocks noChangeArrowheads="1"/>
          </p:cNvSpPr>
          <p:nvPr/>
        </p:nvSpPr>
        <p:spPr bwMode="auto">
          <a:xfrm>
            <a:off x="107504" y="4221088"/>
            <a:ext cx="571500" cy="285750"/>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Dr. </a:t>
            </a:r>
          </a:p>
          <a:p>
            <a:pPr algn="ctr"/>
            <a:r>
              <a:rPr lang="pt-BR" sz="600" b="1" dirty="0">
                <a:latin typeface="Times New Roman" pitchFamily="18" charset="0"/>
                <a:cs typeface="Times New Roman" pitchFamily="18" charset="0"/>
              </a:rPr>
              <a:t>Severiano</a:t>
            </a:r>
          </a:p>
        </p:txBody>
      </p:sp>
      <p:grpSp>
        <p:nvGrpSpPr>
          <p:cNvPr id="202" name="Grupo 367"/>
          <p:cNvGrpSpPr>
            <a:grpSpLocks/>
          </p:cNvGrpSpPr>
          <p:nvPr/>
        </p:nvGrpSpPr>
        <p:grpSpPr bwMode="auto">
          <a:xfrm>
            <a:off x="179512" y="1484784"/>
            <a:ext cx="9072562" cy="4859337"/>
            <a:chOff x="214313" y="1500188"/>
            <a:chExt cx="9072595" cy="4859337"/>
          </a:xfrm>
        </p:grpSpPr>
        <p:sp>
          <p:nvSpPr>
            <p:cNvPr id="203" name="Forma livre 198"/>
            <p:cNvSpPr/>
            <p:nvPr/>
          </p:nvSpPr>
          <p:spPr>
            <a:xfrm>
              <a:off x="4286265" y="3214688"/>
              <a:ext cx="357189" cy="134937"/>
            </a:xfrm>
            <a:custGeom>
              <a:avLst/>
              <a:gdLst>
                <a:gd name="connsiteX0" fmla="*/ 0 w 285750"/>
                <a:gd name="connsiteY0" fmla="*/ 0 h 140156"/>
                <a:gd name="connsiteX1" fmla="*/ 57150 w 285750"/>
                <a:gd name="connsiteY1" fmla="*/ 19050 h 140156"/>
                <a:gd name="connsiteX2" fmla="*/ 85725 w 285750"/>
                <a:gd name="connsiteY2" fmla="*/ 28575 h 140156"/>
                <a:gd name="connsiteX3" fmla="*/ 114300 w 285750"/>
                <a:gd name="connsiteY3" fmla="*/ 85725 h 140156"/>
                <a:gd name="connsiteX4" fmla="*/ 171450 w 285750"/>
                <a:gd name="connsiteY4" fmla="*/ 104775 h 140156"/>
                <a:gd name="connsiteX5" fmla="*/ 161925 w 285750"/>
                <a:gd name="connsiteY5" fmla="*/ 133350 h 140156"/>
                <a:gd name="connsiteX6" fmla="*/ 285750 w 285750"/>
                <a:gd name="connsiteY6" fmla="*/ 123825 h 1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40156">
                  <a:moveTo>
                    <a:pt x="0" y="0"/>
                  </a:moveTo>
                  <a:lnTo>
                    <a:pt x="57150" y="19050"/>
                  </a:lnTo>
                  <a:lnTo>
                    <a:pt x="85725" y="28575"/>
                  </a:lnTo>
                  <a:cubicBezTo>
                    <a:pt x="90915" y="44145"/>
                    <a:pt x="98751" y="76007"/>
                    <a:pt x="114300" y="85725"/>
                  </a:cubicBezTo>
                  <a:cubicBezTo>
                    <a:pt x="131328" y="96368"/>
                    <a:pt x="171450" y="104775"/>
                    <a:pt x="171450" y="104775"/>
                  </a:cubicBezTo>
                  <a:cubicBezTo>
                    <a:pt x="168275" y="114300"/>
                    <a:pt x="152021" y="131699"/>
                    <a:pt x="161925" y="133350"/>
                  </a:cubicBezTo>
                  <a:cubicBezTo>
                    <a:pt x="202759" y="140156"/>
                    <a:pt x="285750" y="123825"/>
                    <a:pt x="285750" y="12382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204" name="CaixaDeTexto 204"/>
            <p:cNvSpPr txBox="1">
              <a:spLocks noChangeArrowheads="1"/>
            </p:cNvSpPr>
            <p:nvPr/>
          </p:nvSpPr>
          <p:spPr bwMode="auto">
            <a:xfrm>
              <a:off x="2143125" y="1857375"/>
              <a:ext cx="1071563" cy="246063"/>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Baraúna</a:t>
              </a:r>
            </a:p>
          </p:txBody>
        </p:sp>
        <p:sp>
          <p:nvSpPr>
            <p:cNvPr id="205" name="CaixaDeTexto 205"/>
            <p:cNvSpPr txBox="1">
              <a:spLocks noChangeArrowheads="1"/>
            </p:cNvSpPr>
            <p:nvPr/>
          </p:nvSpPr>
          <p:spPr bwMode="auto">
            <a:xfrm>
              <a:off x="2666999" y="1876425"/>
              <a:ext cx="1071557" cy="338554"/>
            </a:xfrm>
            <a:prstGeom prst="rect">
              <a:avLst/>
            </a:prstGeom>
            <a:noFill/>
            <a:ln w="9525">
              <a:noFill/>
              <a:miter lim="800000"/>
              <a:headEnd/>
              <a:tailEnd/>
            </a:ln>
          </p:spPr>
          <p:txBody>
            <a:bodyPr>
              <a:spAutoFit/>
            </a:bodyPr>
            <a:lstStyle/>
            <a:p>
              <a:pPr algn="ctr"/>
              <a:r>
                <a:rPr lang="pt-BR" sz="1600" b="1" dirty="0">
                  <a:latin typeface="Times New Roman" pitchFamily="18" charset="0"/>
                  <a:cs typeface="Times New Roman" pitchFamily="18" charset="0"/>
                </a:rPr>
                <a:t>Mossoró</a:t>
              </a:r>
            </a:p>
          </p:txBody>
        </p:sp>
        <p:sp>
          <p:nvSpPr>
            <p:cNvPr id="206" name="CaixaDeTexto 207"/>
            <p:cNvSpPr txBox="1">
              <a:spLocks noChangeArrowheads="1"/>
            </p:cNvSpPr>
            <p:nvPr/>
          </p:nvSpPr>
          <p:spPr bwMode="auto">
            <a:xfrm>
              <a:off x="3214688" y="1500188"/>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Grossos</a:t>
              </a:r>
            </a:p>
          </p:txBody>
        </p:sp>
        <p:sp>
          <p:nvSpPr>
            <p:cNvPr id="207" name="CaixaDeTexto 208"/>
            <p:cNvSpPr txBox="1">
              <a:spLocks noChangeArrowheads="1"/>
            </p:cNvSpPr>
            <p:nvPr/>
          </p:nvSpPr>
          <p:spPr bwMode="auto">
            <a:xfrm>
              <a:off x="3571875" y="1643063"/>
              <a:ext cx="785813"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Areia Branca</a:t>
              </a:r>
            </a:p>
          </p:txBody>
        </p:sp>
        <p:sp>
          <p:nvSpPr>
            <p:cNvPr id="208" name="CaixaDeTexto 209"/>
            <p:cNvSpPr txBox="1">
              <a:spLocks noChangeArrowheads="1"/>
            </p:cNvSpPr>
            <p:nvPr/>
          </p:nvSpPr>
          <p:spPr bwMode="auto">
            <a:xfrm>
              <a:off x="3643313" y="2071688"/>
              <a:ext cx="714375"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Serra do Mel</a:t>
              </a:r>
            </a:p>
          </p:txBody>
        </p:sp>
        <p:sp>
          <p:nvSpPr>
            <p:cNvPr id="209" name="CaixaDeTexto 210"/>
            <p:cNvSpPr txBox="1">
              <a:spLocks noChangeArrowheads="1"/>
            </p:cNvSpPr>
            <p:nvPr/>
          </p:nvSpPr>
          <p:spPr bwMode="auto">
            <a:xfrm>
              <a:off x="2500313" y="2571750"/>
              <a:ext cx="785812" cy="338138"/>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Gov. Dix. Sept. Rosado</a:t>
              </a:r>
            </a:p>
          </p:txBody>
        </p:sp>
        <p:sp>
          <p:nvSpPr>
            <p:cNvPr id="210" name="CaixaDeTexto 211"/>
            <p:cNvSpPr txBox="1">
              <a:spLocks noChangeArrowheads="1"/>
            </p:cNvSpPr>
            <p:nvPr/>
          </p:nvSpPr>
          <p:spPr bwMode="auto">
            <a:xfrm>
              <a:off x="2143125" y="2857500"/>
              <a:ext cx="57150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Felipe Guerra</a:t>
              </a:r>
            </a:p>
          </p:txBody>
        </p:sp>
        <p:sp>
          <p:nvSpPr>
            <p:cNvPr id="211" name="CaixaDeTexto 212"/>
            <p:cNvSpPr txBox="1">
              <a:spLocks noChangeArrowheads="1"/>
            </p:cNvSpPr>
            <p:nvPr/>
          </p:nvSpPr>
          <p:spPr bwMode="auto">
            <a:xfrm>
              <a:off x="1357313" y="3143250"/>
              <a:ext cx="857250" cy="276225"/>
            </a:xfrm>
            <a:prstGeom prst="rect">
              <a:avLst/>
            </a:prstGeom>
            <a:noFill/>
            <a:ln w="9525">
              <a:noFill/>
              <a:miter lim="800000"/>
              <a:headEnd/>
              <a:tailEnd/>
            </a:ln>
          </p:spPr>
          <p:txBody>
            <a:bodyPr>
              <a:spAutoFit/>
            </a:bodyPr>
            <a:lstStyle/>
            <a:p>
              <a:pPr algn="ctr"/>
              <a:r>
                <a:rPr lang="pt-BR" sz="1200" b="1">
                  <a:latin typeface="Times New Roman" pitchFamily="18" charset="0"/>
                  <a:cs typeface="Times New Roman" pitchFamily="18" charset="0"/>
                </a:rPr>
                <a:t>Apodi</a:t>
              </a:r>
            </a:p>
          </p:txBody>
        </p:sp>
        <p:sp>
          <p:nvSpPr>
            <p:cNvPr id="212" name="CaixaDeTexto 213"/>
            <p:cNvSpPr txBox="1">
              <a:spLocks noChangeArrowheads="1"/>
            </p:cNvSpPr>
            <p:nvPr/>
          </p:nvSpPr>
          <p:spPr bwMode="auto">
            <a:xfrm>
              <a:off x="2143125" y="3429000"/>
              <a:ext cx="714375" cy="230188"/>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Caraúbas</a:t>
              </a:r>
            </a:p>
          </p:txBody>
        </p:sp>
        <p:sp>
          <p:nvSpPr>
            <p:cNvPr id="213" name="CaixaDeTexto 214"/>
            <p:cNvSpPr txBox="1">
              <a:spLocks noChangeArrowheads="1"/>
            </p:cNvSpPr>
            <p:nvPr/>
          </p:nvSpPr>
          <p:spPr bwMode="auto">
            <a:xfrm>
              <a:off x="2928938" y="3071813"/>
              <a:ext cx="714375" cy="246062"/>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Upanema</a:t>
              </a:r>
            </a:p>
          </p:txBody>
        </p:sp>
        <p:sp>
          <p:nvSpPr>
            <p:cNvPr id="214" name="CaixaDeTexto 215"/>
            <p:cNvSpPr txBox="1">
              <a:spLocks noChangeArrowheads="1"/>
            </p:cNvSpPr>
            <p:nvPr/>
          </p:nvSpPr>
          <p:spPr bwMode="auto">
            <a:xfrm>
              <a:off x="2857500" y="3643313"/>
              <a:ext cx="785813" cy="400050"/>
            </a:xfrm>
            <a:prstGeom prst="rect">
              <a:avLst/>
            </a:prstGeom>
            <a:noFill/>
            <a:ln w="9525">
              <a:noFill/>
              <a:miter lim="800000"/>
              <a:headEnd/>
              <a:tailEnd/>
            </a:ln>
          </p:spPr>
          <p:txBody>
            <a:bodyPr>
              <a:spAutoFit/>
            </a:bodyPr>
            <a:lstStyle/>
            <a:p>
              <a:pPr algn="ctr"/>
              <a:r>
                <a:rPr lang="pt-BR" sz="1000" b="1">
                  <a:latin typeface="Times New Roman" pitchFamily="18" charset="0"/>
                  <a:cs typeface="Times New Roman" pitchFamily="18" charset="0"/>
                </a:rPr>
                <a:t>Campo Grande</a:t>
              </a:r>
            </a:p>
          </p:txBody>
        </p:sp>
        <p:sp>
          <p:nvSpPr>
            <p:cNvPr id="215" name="CaixaDeTexto 216"/>
            <p:cNvSpPr txBox="1">
              <a:spLocks noChangeArrowheads="1"/>
            </p:cNvSpPr>
            <p:nvPr/>
          </p:nvSpPr>
          <p:spPr bwMode="auto">
            <a:xfrm>
              <a:off x="2571750" y="4071938"/>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Janduís</a:t>
              </a:r>
            </a:p>
          </p:txBody>
        </p:sp>
        <p:sp>
          <p:nvSpPr>
            <p:cNvPr id="216" name="CaixaDeTexto 217"/>
            <p:cNvSpPr txBox="1">
              <a:spLocks noChangeArrowheads="1"/>
            </p:cNvSpPr>
            <p:nvPr/>
          </p:nvSpPr>
          <p:spPr bwMode="auto">
            <a:xfrm>
              <a:off x="2500313" y="4286250"/>
              <a:ext cx="571500" cy="338138"/>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Messias Targino</a:t>
              </a:r>
            </a:p>
          </p:txBody>
        </p:sp>
        <p:sp>
          <p:nvSpPr>
            <p:cNvPr id="217" name="CaixaDeTexto 218"/>
            <p:cNvSpPr txBox="1">
              <a:spLocks noChangeArrowheads="1"/>
            </p:cNvSpPr>
            <p:nvPr/>
          </p:nvSpPr>
          <p:spPr bwMode="auto">
            <a:xfrm>
              <a:off x="4143375" y="1785938"/>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Porto do Mangue</a:t>
              </a:r>
            </a:p>
          </p:txBody>
        </p:sp>
        <p:sp>
          <p:nvSpPr>
            <p:cNvPr id="218" name="CaixaDeTexto 219"/>
            <p:cNvSpPr txBox="1">
              <a:spLocks noChangeArrowheads="1"/>
            </p:cNvSpPr>
            <p:nvPr/>
          </p:nvSpPr>
          <p:spPr bwMode="auto">
            <a:xfrm>
              <a:off x="4143375" y="2214563"/>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Carnaubais</a:t>
              </a:r>
            </a:p>
          </p:txBody>
        </p:sp>
        <p:sp>
          <p:nvSpPr>
            <p:cNvPr id="219" name="CaixaDeTexto 220"/>
            <p:cNvSpPr txBox="1">
              <a:spLocks noChangeArrowheads="1"/>
            </p:cNvSpPr>
            <p:nvPr/>
          </p:nvSpPr>
          <p:spPr bwMode="auto">
            <a:xfrm>
              <a:off x="4721740" y="2276996"/>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Pendências</a:t>
              </a:r>
            </a:p>
          </p:txBody>
        </p:sp>
        <p:sp>
          <p:nvSpPr>
            <p:cNvPr id="220" name="CaixaDeTexto 221"/>
            <p:cNvSpPr txBox="1">
              <a:spLocks noChangeArrowheads="1"/>
            </p:cNvSpPr>
            <p:nvPr/>
          </p:nvSpPr>
          <p:spPr bwMode="auto">
            <a:xfrm>
              <a:off x="3563900" y="2852936"/>
              <a:ext cx="785812" cy="307777"/>
            </a:xfrm>
            <a:prstGeom prst="rect">
              <a:avLst/>
            </a:prstGeom>
            <a:noFill/>
            <a:ln w="9525">
              <a:noFill/>
              <a:miter lim="800000"/>
              <a:headEnd/>
              <a:tailEnd/>
            </a:ln>
          </p:spPr>
          <p:txBody>
            <a:bodyPr>
              <a:spAutoFit/>
            </a:bodyPr>
            <a:lstStyle/>
            <a:p>
              <a:pPr algn="ctr"/>
              <a:r>
                <a:rPr lang="pt-BR" sz="1400" b="1" dirty="0" err="1">
                  <a:latin typeface="Times New Roman" pitchFamily="18" charset="0"/>
                  <a:cs typeface="Times New Roman" pitchFamily="18" charset="0"/>
                </a:rPr>
                <a:t>Assú</a:t>
              </a:r>
              <a:endParaRPr lang="pt-BR" sz="1400" b="1" dirty="0">
                <a:latin typeface="Times New Roman" pitchFamily="18" charset="0"/>
                <a:cs typeface="Times New Roman" pitchFamily="18" charset="0"/>
              </a:endParaRPr>
            </a:p>
          </p:txBody>
        </p:sp>
        <p:sp>
          <p:nvSpPr>
            <p:cNvPr id="221" name="CaixaDeTexto 222"/>
            <p:cNvSpPr txBox="1">
              <a:spLocks noChangeArrowheads="1"/>
            </p:cNvSpPr>
            <p:nvPr/>
          </p:nvSpPr>
          <p:spPr bwMode="auto">
            <a:xfrm>
              <a:off x="4286250" y="2420888"/>
              <a:ext cx="85725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Alto do Rodrigues</a:t>
              </a:r>
            </a:p>
          </p:txBody>
        </p:sp>
        <p:sp>
          <p:nvSpPr>
            <p:cNvPr id="222" name="CaixaDeTexto 235"/>
            <p:cNvSpPr txBox="1">
              <a:spLocks noChangeArrowheads="1"/>
            </p:cNvSpPr>
            <p:nvPr/>
          </p:nvSpPr>
          <p:spPr bwMode="auto">
            <a:xfrm>
              <a:off x="4643438" y="2658814"/>
              <a:ext cx="714375"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Afonso Bezerra</a:t>
              </a:r>
            </a:p>
          </p:txBody>
        </p:sp>
        <p:sp>
          <p:nvSpPr>
            <p:cNvPr id="223" name="CaixaDeTexto 236"/>
            <p:cNvSpPr txBox="1">
              <a:spLocks noChangeArrowheads="1"/>
            </p:cNvSpPr>
            <p:nvPr/>
          </p:nvSpPr>
          <p:spPr bwMode="auto">
            <a:xfrm>
              <a:off x="5429250" y="2714625"/>
              <a:ext cx="57150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Pedro Avelino</a:t>
              </a:r>
            </a:p>
          </p:txBody>
        </p:sp>
        <p:sp>
          <p:nvSpPr>
            <p:cNvPr id="224" name="CaixaDeTexto 237"/>
            <p:cNvSpPr txBox="1">
              <a:spLocks noChangeArrowheads="1"/>
            </p:cNvSpPr>
            <p:nvPr/>
          </p:nvSpPr>
          <p:spPr bwMode="auto">
            <a:xfrm>
              <a:off x="4214813" y="2928938"/>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Ipanguaçú</a:t>
              </a:r>
            </a:p>
          </p:txBody>
        </p:sp>
        <p:sp>
          <p:nvSpPr>
            <p:cNvPr id="225" name="CaixaDeTexto 238"/>
            <p:cNvSpPr txBox="1">
              <a:spLocks noChangeArrowheads="1"/>
            </p:cNvSpPr>
            <p:nvPr/>
          </p:nvSpPr>
          <p:spPr bwMode="auto">
            <a:xfrm>
              <a:off x="3357563" y="3399085"/>
              <a:ext cx="785812"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Espírito Santo do Oeste</a:t>
              </a:r>
            </a:p>
          </p:txBody>
        </p:sp>
        <p:sp>
          <p:nvSpPr>
            <p:cNvPr id="226" name="CaixaDeTexto 239"/>
            <p:cNvSpPr txBox="1">
              <a:spLocks noChangeArrowheads="1"/>
            </p:cNvSpPr>
            <p:nvPr/>
          </p:nvSpPr>
          <p:spPr bwMode="auto">
            <a:xfrm>
              <a:off x="4000500" y="3500438"/>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São Rafael</a:t>
              </a:r>
            </a:p>
          </p:txBody>
        </p:sp>
        <p:sp>
          <p:nvSpPr>
            <p:cNvPr id="227" name="CaixaDeTexto 240"/>
            <p:cNvSpPr txBox="1">
              <a:spLocks noChangeArrowheads="1"/>
            </p:cNvSpPr>
            <p:nvPr/>
          </p:nvSpPr>
          <p:spPr bwMode="auto">
            <a:xfrm>
              <a:off x="4357688" y="33575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Itajá</a:t>
              </a:r>
            </a:p>
          </p:txBody>
        </p:sp>
        <p:sp>
          <p:nvSpPr>
            <p:cNvPr id="228" name="CaixaDeTexto 241"/>
            <p:cNvSpPr txBox="1">
              <a:spLocks noChangeArrowheads="1"/>
            </p:cNvSpPr>
            <p:nvPr/>
          </p:nvSpPr>
          <p:spPr bwMode="auto">
            <a:xfrm>
              <a:off x="4714875" y="3143250"/>
              <a:ext cx="571500" cy="230188"/>
            </a:xfrm>
            <a:prstGeom prst="rect">
              <a:avLst/>
            </a:prstGeom>
            <a:noFill/>
            <a:ln w="9525">
              <a:noFill/>
              <a:miter lim="800000"/>
              <a:headEnd/>
              <a:tailEnd/>
            </a:ln>
          </p:spPr>
          <p:txBody>
            <a:bodyPr>
              <a:spAutoFit/>
            </a:bodyPr>
            <a:lstStyle/>
            <a:p>
              <a:r>
                <a:rPr lang="pt-BR" sz="900" b="1">
                  <a:latin typeface="Times New Roman" pitchFamily="18" charset="0"/>
                  <a:cs typeface="Times New Roman" pitchFamily="18" charset="0"/>
                </a:rPr>
                <a:t>Angicos</a:t>
              </a:r>
            </a:p>
          </p:txBody>
        </p:sp>
        <p:sp>
          <p:nvSpPr>
            <p:cNvPr id="229" name="CaixaDeTexto 242"/>
            <p:cNvSpPr txBox="1">
              <a:spLocks noChangeArrowheads="1"/>
            </p:cNvSpPr>
            <p:nvPr/>
          </p:nvSpPr>
          <p:spPr bwMode="auto">
            <a:xfrm>
              <a:off x="5214938" y="3429000"/>
              <a:ext cx="857250"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Fernando Pedroza</a:t>
              </a:r>
            </a:p>
          </p:txBody>
        </p:sp>
        <p:sp>
          <p:nvSpPr>
            <p:cNvPr id="230" name="CaixaDeTexto 243"/>
            <p:cNvSpPr txBox="1">
              <a:spLocks noChangeArrowheads="1"/>
            </p:cNvSpPr>
            <p:nvPr/>
          </p:nvSpPr>
          <p:spPr bwMode="auto">
            <a:xfrm>
              <a:off x="5857875" y="33575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Lajes</a:t>
              </a:r>
            </a:p>
          </p:txBody>
        </p:sp>
        <p:sp>
          <p:nvSpPr>
            <p:cNvPr id="231" name="CaixaDeTexto 244"/>
            <p:cNvSpPr txBox="1">
              <a:spLocks noChangeArrowheads="1"/>
            </p:cNvSpPr>
            <p:nvPr/>
          </p:nvSpPr>
          <p:spPr bwMode="auto">
            <a:xfrm>
              <a:off x="4929188" y="2000250"/>
              <a:ext cx="571500" cy="246063"/>
            </a:xfrm>
            <a:prstGeom prst="rect">
              <a:avLst/>
            </a:prstGeom>
            <a:noFill/>
            <a:ln w="9525">
              <a:noFill/>
              <a:miter lim="800000"/>
              <a:headEnd/>
              <a:tailEnd/>
            </a:ln>
          </p:spPr>
          <p:txBody>
            <a:bodyPr>
              <a:spAutoFit/>
            </a:bodyPr>
            <a:lstStyle/>
            <a:p>
              <a:r>
                <a:rPr lang="pt-BR" sz="1000" b="1">
                  <a:latin typeface="Times New Roman" pitchFamily="18" charset="0"/>
                  <a:cs typeface="Times New Roman" pitchFamily="18" charset="0"/>
                </a:rPr>
                <a:t>Macau</a:t>
              </a:r>
            </a:p>
          </p:txBody>
        </p:sp>
        <p:sp>
          <p:nvSpPr>
            <p:cNvPr id="232" name="CaixaDeTexto 245"/>
            <p:cNvSpPr txBox="1">
              <a:spLocks noChangeArrowheads="1"/>
            </p:cNvSpPr>
            <p:nvPr/>
          </p:nvSpPr>
          <p:spPr bwMode="auto">
            <a:xfrm>
              <a:off x="5343524" y="1985951"/>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Guamaré</a:t>
              </a:r>
              <a:r>
                <a:rPr lang="pt-BR" sz="700">
                  <a:cs typeface="Times New Roman" pitchFamily="18" charset="0"/>
                </a:rPr>
                <a:t> </a:t>
              </a:r>
            </a:p>
          </p:txBody>
        </p:sp>
        <p:sp>
          <p:nvSpPr>
            <p:cNvPr id="233" name="CaixaDeTexto 246"/>
            <p:cNvSpPr txBox="1">
              <a:spLocks noChangeArrowheads="1"/>
            </p:cNvSpPr>
            <p:nvPr/>
          </p:nvSpPr>
          <p:spPr bwMode="auto">
            <a:xfrm>
              <a:off x="5715000" y="2071688"/>
              <a:ext cx="571500"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Galinhos</a:t>
              </a:r>
            </a:p>
          </p:txBody>
        </p:sp>
        <p:sp>
          <p:nvSpPr>
            <p:cNvPr id="234" name="CaixaDeTexto 247"/>
            <p:cNvSpPr txBox="1">
              <a:spLocks noChangeArrowheads="1"/>
            </p:cNvSpPr>
            <p:nvPr/>
          </p:nvSpPr>
          <p:spPr bwMode="auto">
            <a:xfrm>
              <a:off x="6000750" y="2000250"/>
              <a:ext cx="571500" cy="369888"/>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Caiçara </a:t>
              </a:r>
            </a:p>
            <a:p>
              <a:pPr algn="ctr"/>
              <a:r>
                <a:rPr lang="pt-BR" sz="600" b="1">
                  <a:latin typeface="Times New Roman" pitchFamily="18" charset="0"/>
                  <a:cs typeface="Times New Roman" pitchFamily="18" charset="0"/>
                </a:rPr>
                <a:t>do </a:t>
              </a:r>
            </a:p>
            <a:p>
              <a:pPr algn="ctr"/>
              <a:r>
                <a:rPr lang="pt-BR" sz="600" b="1">
                  <a:latin typeface="Times New Roman" pitchFamily="18" charset="0"/>
                  <a:cs typeface="Times New Roman" pitchFamily="18" charset="0"/>
                </a:rPr>
                <a:t>Norte</a:t>
              </a:r>
            </a:p>
          </p:txBody>
        </p:sp>
        <p:sp>
          <p:nvSpPr>
            <p:cNvPr id="235" name="CaixaDeTexto 248"/>
            <p:cNvSpPr txBox="1">
              <a:spLocks noChangeArrowheads="1"/>
            </p:cNvSpPr>
            <p:nvPr/>
          </p:nvSpPr>
          <p:spPr bwMode="auto">
            <a:xfrm>
              <a:off x="6357938" y="1857375"/>
              <a:ext cx="500062" cy="5238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Bento do Norte</a:t>
              </a:r>
            </a:p>
          </p:txBody>
        </p:sp>
        <p:sp>
          <p:nvSpPr>
            <p:cNvPr id="236" name="CaixaDeTexto 249"/>
            <p:cNvSpPr txBox="1">
              <a:spLocks noChangeArrowheads="1"/>
            </p:cNvSpPr>
            <p:nvPr/>
          </p:nvSpPr>
          <p:spPr bwMode="auto">
            <a:xfrm>
              <a:off x="6643688" y="1928813"/>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Pedra Grande</a:t>
              </a:r>
            </a:p>
          </p:txBody>
        </p:sp>
        <p:sp>
          <p:nvSpPr>
            <p:cNvPr id="237" name="CaixaDeTexto 251"/>
            <p:cNvSpPr txBox="1">
              <a:spLocks noChangeArrowheads="1"/>
            </p:cNvSpPr>
            <p:nvPr/>
          </p:nvSpPr>
          <p:spPr bwMode="auto">
            <a:xfrm>
              <a:off x="7000896" y="1933568"/>
              <a:ext cx="571500" cy="41592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Miguel de Touros</a:t>
              </a:r>
            </a:p>
          </p:txBody>
        </p:sp>
        <p:sp>
          <p:nvSpPr>
            <p:cNvPr id="238" name="CaixaDeTexto 252"/>
            <p:cNvSpPr txBox="1">
              <a:spLocks noChangeArrowheads="1"/>
            </p:cNvSpPr>
            <p:nvPr/>
          </p:nvSpPr>
          <p:spPr bwMode="auto">
            <a:xfrm>
              <a:off x="7358063" y="2214563"/>
              <a:ext cx="642937" cy="246062"/>
            </a:xfrm>
            <a:prstGeom prst="rect">
              <a:avLst/>
            </a:prstGeom>
            <a:noFill/>
            <a:ln w="9525">
              <a:noFill/>
              <a:miter lim="800000"/>
              <a:headEnd/>
              <a:tailEnd/>
            </a:ln>
          </p:spPr>
          <p:txBody>
            <a:bodyPr>
              <a:spAutoFit/>
            </a:bodyPr>
            <a:lstStyle/>
            <a:p>
              <a:r>
                <a:rPr lang="pt-BR" sz="1000" b="1" dirty="0">
                  <a:latin typeface="Times New Roman" pitchFamily="18" charset="0"/>
                  <a:cs typeface="Times New Roman" pitchFamily="18" charset="0"/>
                </a:rPr>
                <a:t>Touros</a:t>
              </a:r>
            </a:p>
          </p:txBody>
        </p:sp>
        <p:sp>
          <p:nvSpPr>
            <p:cNvPr id="239" name="CaixaDeTexto 253"/>
            <p:cNvSpPr txBox="1">
              <a:spLocks noChangeArrowheads="1"/>
            </p:cNvSpPr>
            <p:nvPr/>
          </p:nvSpPr>
          <p:spPr bwMode="auto">
            <a:xfrm>
              <a:off x="5857875" y="2500313"/>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Jandaíra</a:t>
              </a:r>
            </a:p>
          </p:txBody>
        </p:sp>
        <p:sp>
          <p:nvSpPr>
            <p:cNvPr id="240" name="CaixaDeTexto 254"/>
            <p:cNvSpPr txBox="1">
              <a:spLocks noChangeArrowheads="1"/>
            </p:cNvSpPr>
            <p:nvPr/>
          </p:nvSpPr>
          <p:spPr bwMode="auto">
            <a:xfrm>
              <a:off x="6357938" y="2357438"/>
              <a:ext cx="642937"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Parazinho</a:t>
              </a:r>
            </a:p>
          </p:txBody>
        </p:sp>
        <p:sp>
          <p:nvSpPr>
            <p:cNvPr id="241" name="CaixaDeTexto 255"/>
            <p:cNvSpPr txBox="1">
              <a:spLocks noChangeArrowheads="1"/>
            </p:cNvSpPr>
            <p:nvPr/>
          </p:nvSpPr>
          <p:spPr bwMode="auto">
            <a:xfrm>
              <a:off x="6015032" y="2905130"/>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Pedra Preta</a:t>
              </a:r>
            </a:p>
          </p:txBody>
        </p:sp>
        <p:sp>
          <p:nvSpPr>
            <p:cNvPr id="242" name="CaixaDeTexto 256"/>
            <p:cNvSpPr txBox="1">
              <a:spLocks noChangeArrowheads="1"/>
            </p:cNvSpPr>
            <p:nvPr/>
          </p:nvSpPr>
          <p:spPr bwMode="auto">
            <a:xfrm>
              <a:off x="6286500" y="3071813"/>
              <a:ext cx="500063" cy="369887"/>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Jardim de Angicos</a:t>
              </a:r>
            </a:p>
          </p:txBody>
        </p:sp>
        <p:sp>
          <p:nvSpPr>
            <p:cNvPr id="243" name="CaixaDeTexto 257"/>
            <p:cNvSpPr txBox="1">
              <a:spLocks noChangeArrowheads="1"/>
            </p:cNvSpPr>
            <p:nvPr/>
          </p:nvSpPr>
          <p:spPr bwMode="auto">
            <a:xfrm>
              <a:off x="6407024" y="2580308"/>
              <a:ext cx="928694" cy="523220"/>
            </a:xfrm>
            <a:prstGeom prst="rect">
              <a:avLst/>
            </a:prstGeom>
            <a:noFill/>
            <a:ln w="9525">
              <a:noFill/>
              <a:miter lim="800000"/>
              <a:headEnd/>
              <a:tailEnd/>
            </a:ln>
          </p:spPr>
          <p:txBody>
            <a:bodyPr>
              <a:spAutoFit/>
            </a:bodyPr>
            <a:lstStyle/>
            <a:p>
              <a:pPr algn="ctr"/>
              <a:r>
                <a:rPr lang="pt-BR" sz="1400" b="1" dirty="0">
                  <a:latin typeface="Times New Roman" pitchFamily="18" charset="0"/>
                  <a:cs typeface="Times New Roman" pitchFamily="18" charset="0"/>
                </a:rPr>
                <a:t>João Câmara</a:t>
              </a:r>
            </a:p>
          </p:txBody>
        </p:sp>
        <p:sp>
          <p:nvSpPr>
            <p:cNvPr id="244" name="CaixaDeTexto 258"/>
            <p:cNvSpPr txBox="1">
              <a:spLocks noChangeArrowheads="1"/>
            </p:cNvSpPr>
            <p:nvPr/>
          </p:nvSpPr>
          <p:spPr bwMode="auto">
            <a:xfrm>
              <a:off x="7429500" y="2643188"/>
              <a:ext cx="500063"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Pureza</a:t>
              </a:r>
            </a:p>
          </p:txBody>
        </p:sp>
        <p:sp>
          <p:nvSpPr>
            <p:cNvPr id="245" name="CaixaDeTexto 259"/>
            <p:cNvSpPr txBox="1">
              <a:spLocks noChangeArrowheads="1"/>
            </p:cNvSpPr>
            <p:nvPr/>
          </p:nvSpPr>
          <p:spPr bwMode="auto">
            <a:xfrm>
              <a:off x="7877170" y="2428883"/>
              <a:ext cx="428625" cy="461962"/>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Rio do Fogo</a:t>
              </a:r>
            </a:p>
          </p:txBody>
        </p:sp>
        <p:sp>
          <p:nvSpPr>
            <p:cNvPr id="246" name="CaixaDeTexto 260"/>
            <p:cNvSpPr txBox="1">
              <a:spLocks noChangeArrowheads="1"/>
            </p:cNvSpPr>
            <p:nvPr/>
          </p:nvSpPr>
          <p:spPr bwMode="auto">
            <a:xfrm>
              <a:off x="6156198" y="3356992"/>
              <a:ext cx="642937" cy="4159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Caiçara do Rio dos Ventos</a:t>
              </a:r>
            </a:p>
          </p:txBody>
        </p:sp>
        <p:sp>
          <p:nvSpPr>
            <p:cNvPr id="247" name="CaixaDeTexto 261"/>
            <p:cNvSpPr txBox="1">
              <a:spLocks noChangeArrowheads="1"/>
            </p:cNvSpPr>
            <p:nvPr/>
          </p:nvSpPr>
          <p:spPr bwMode="auto">
            <a:xfrm>
              <a:off x="6767065" y="3156372"/>
              <a:ext cx="642937" cy="338137"/>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Bento Fernandes</a:t>
              </a:r>
            </a:p>
          </p:txBody>
        </p:sp>
        <p:sp>
          <p:nvSpPr>
            <p:cNvPr id="248" name="CaixaDeTexto 262"/>
            <p:cNvSpPr txBox="1">
              <a:spLocks noChangeArrowheads="1"/>
            </p:cNvSpPr>
            <p:nvPr/>
          </p:nvSpPr>
          <p:spPr bwMode="auto">
            <a:xfrm>
              <a:off x="7072313" y="2928938"/>
              <a:ext cx="500062"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Poço Branco</a:t>
              </a:r>
            </a:p>
          </p:txBody>
        </p:sp>
        <p:sp>
          <p:nvSpPr>
            <p:cNvPr id="249" name="CaixaDeTexto 263"/>
            <p:cNvSpPr txBox="1">
              <a:spLocks noChangeArrowheads="1"/>
            </p:cNvSpPr>
            <p:nvPr/>
          </p:nvSpPr>
          <p:spPr bwMode="auto">
            <a:xfrm>
              <a:off x="7358063" y="3114672"/>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Taipú</a:t>
              </a:r>
            </a:p>
          </p:txBody>
        </p:sp>
        <p:sp>
          <p:nvSpPr>
            <p:cNvPr id="250" name="CaixaDeTexto 264"/>
            <p:cNvSpPr txBox="1">
              <a:spLocks noChangeArrowheads="1"/>
            </p:cNvSpPr>
            <p:nvPr/>
          </p:nvSpPr>
          <p:spPr bwMode="auto">
            <a:xfrm>
              <a:off x="7286625" y="3429000"/>
              <a:ext cx="642938"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Ielmo Marinho</a:t>
              </a:r>
            </a:p>
          </p:txBody>
        </p:sp>
        <p:sp>
          <p:nvSpPr>
            <p:cNvPr id="251" name="CaixaDeTexto 265"/>
            <p:cNvSpPr txBox="1">
              <a:spLocks noChangeArrowheads="1"/>
            </p:cNvSpPr>
            <p:nvPr/>
          </p:nvSpPr>
          <p:spPr bwMode="auto">
            <a:xfrm>
              <a:off x="7858125" y="3000375"/>
              <a:ext cx="500063"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Ceará-Mirim</a:t>
              </a:r>
            </a:p>
          </p:txBody>
        </p:sp>
        <p:sp>
          <p:nvSpPr>
            <p:cNvPr id="252" name="CaixaDeTexto 266"/>
            <p:cNvSpPr txBox="1">
              <a:spLocks noChangeArrowheads="1"/>
            </p:cNvSpPr>
            <p:nvPr/>
          </p:nvSpPr>
          <p:spPr bwMode="auto">
            <a:xfrm>
              <a:off x="7858125" y="2786063"/>
              <a:ext cx="85725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Maxaranguape</a:t>
              </a:r>
            </a:p>
          </p:txBody>
        </p:sp>
        <p:sp>
          <p:nvSpPr>
            <p:cNvPr id="253" name="CaixaDeTexto 267"/>
            <p:cNvSpPr txBox="1">
              <a:spLocks noChangeArrowheads="1"/>
            </p:cNvSpPr>
            <p:nvPr/>
          </p:nvSpPr>
          <p:spPr bwMode="auto">
            <a:xfrm>
              <a:off x="6643688" y="3571875"/>
              <a:ext cx="642937"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Riachuelo</a:t>
              </a:r>
            </a:p>
          </p:txBody>
        </p:sp>
        <p:sp>
          <p:nvSpPr>
            <p:cNvPr id="254" name="CaixaDeTexto 268"/>
            <p:cNvSpPr txBox="1">
              <a:spLocks noChangeArrowheads="1"/>
            </p:cNvSpPr>
            <p:nvPr/>
          </p:nvSpPr>
          <p:spPr bwMode="auto">
            <a:xfrm>
              <a:off x="4643438" y="3643313"/>
              <a:ext cx="642937" cy="369887"/>
            </a:xfrm>
            <a:prstGeom prst="rect">
              <a:avLst/>
            </a:prstGeom>
            <a:noFill/>
            <a:ln w="9525">
              <a:noFill/>
              <a:miter lim="800000"/>
              <a:headEnd/>
              <a:tailEnd/>
            </a:ln>
          </p:spPr>
          <p:txBody>
            <a:bodyPr>
              <a:spAutoFit/>
            </a:bodyPr>
            <a:lstStyle/>
            <a:p>
              <a:pPr algn="ctr"/>
              <a:r>
                <a:rPr lang="pt-BR" sz="900" b="1">
                  <a:latin typeface="Times New Roman" pitchFamily="18" charset="0"/>
                  <a:cs typeface="Times New Roman" pitchFamily="18" charset="0"/>
                </a:rPr>
                <a:t>Santana do Matos</a:t>
              </a:r>
            </a:p>
          </p:txBody>
        </p:sp>
        <p:sp>
          <p:nvSpPr>
            <p:cNvPr id="255" name="CaixaDeTexto 269"/>
            <p:cNvSpPr txBox="1">
              <a:spLocks noChangeArrowheads="1"/>
            </p:cNvSpPr>
            <p:nvPr/>
          </p:nvSpPr>
          <p:spPr bwMode="auto">
            <a:xfrm>
              <a:off x="3643313" y="4143375"/>
              <a:ext cx="71437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Jucurutu</a:t>
              </a:r>
            </a:p>
          </p:txBody>
        </p:sp>
        <p:sp>
          <p:nvSpPr>
            <p:cNvPr id="256" name="CaixaDeTexto 270"/>
            <p:cNvSpPr txBox="1">
              <a:spLocks noChangeArrowheads="1"/>
            </p:cNvSpPr>
            <p:nvPr/>
          </p:nvSpPr>
          <p:spPr bwMode="auto">
            <a:xfrm>
              <a:off x="4143375" y="4286250"/>
              <a:ext cx="642938"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Florânia</a:t>
              </a:r>
            </a:p>
          </p:txBody>
        </p:sp>
        <p:sp>
          <p:nvSpPr>
            <p:cNvPr id="257" name="CaixaDeTexto 271"/>
            <p:cNvSpPr txBox="1">
              <a:spLocks noChangeArrowheads="1"/>
            </p:cNvSpPr>
            <p:nvPr/>
          </p:nvSpPr>
          <p:spPr bwMode="auto">
            <a:xfrm>
              <a:off x="4429125" y="4357688"/>
              <a:ext cx="500063" cy="369887"/>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Ten.</a:t>
              </a:r>
            </a:p>
            <a:p>
              <a:pPr algn="ctr"/>
              <a:r>
                <a:rPr lang="pt-BR" sz="600" b="1">
                  <a:latin typeface="Times New Roman" pitchFamily="18" charset="0"/>
                  <a:cs typeface="Times New Roman" pitchFamily="18" charset="0"/>
                </a:rPr>
                <a:t>Laur.</a:t>
              </a:r>
            </a:p>
            <a:p>
              <a:pPr algn="ctr"/>
              <a:r>
                <a:rPr lang="pt-BR" sz="600" b="1">
                  <a:latin typeface="Times New Roman" pitchFamily="18" charset="0"/>
                  <a:cs typeface="Times New Roman" pitchFamily="18" charset="0"/>
                </a:rPr>
                <a:t>Cruz</a:t>
              </a:r>
            </a:p>
          </p:txBody>
        </p:sp>
        <p:sp>
          <p:nvSpPr>
            <p:cNvPr id="258" name="CaixaDeTexto 272"/>
            <p:cNvSpPr txBox="1">
              <a:spLocks noChangeArrowheads="1"/>
            </p:cNvSpPr>
            <p:nvPr/>
          </p:nvSpPr>
          <p:spPr bwMode="auto">
            <a:xfrm>
              <a:off x="5214938" y="3929063"/>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Bodó</a:t>
              </a:r>
            </a:p>
          </p:txBody>
        </p:sp>
        <p:sp>
          <p:nvSpPr>
            <p:cNvPr id="259" name="CaixaDeTexto 273"/>
            <p:cNvSpPr txBox="1">
              <a:spLocks noChangeArrowheads="1"/>
            </p:cNvSpPr>
            <p:nvPr/>
          </p:nvSpPr>
          <p:spPr bwMode="auto">
            <a:xfrm>
              <a:off x="5429250" y="3929063"/>
              <a:ext cx="642938" cy="338137"/>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Cerro Corá</a:t>
              </a:r>
            </a:p>
          </p:txBody>
        </p:sp>
        <p:sp>
          <p:nvSpPr>
            <p:cNvPr id="260" name="CaixaDeTexto 274"/>
            <p:cNvSpPr txBox="1">
              <a:spLocks noChangeArrowheads="1"/>
            </p:cNvSpPr>
            <p:nvPr/>
          </p:nvSpPr>
          <p:spPr bwMode="auto">
            <a:xfrm>
              <a:off x="5000625" y="4286250"/>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Lagoa Nova</a:t>
              </a:r>
            </a:p>
          </p:txBody>
        </p:sp>
        <p:sp>
          <p:nvSpPr>
            <p:cNvPr id="261" name="CaixaDeTexto 275"/>
            <p:cNvSpPr txBox="1">
              <a:spLocks noChangeArrowheads="1"/>
            </p:cNvSpPr>
            <p:nvPr/>
          </p:nvSpPr>
          <p:spPr bwMode="auto">
            <a:xfrm>
              <a:off x="5110875" y="4596532"/>
              <a:ext cx="642937" cy="338138"/>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Currais Novos</a:t>
              </a:r>
            </a:p>
          </p:txBody>
        </p:sp>
        <p:sp>
          <p:nvSpPr>
            <p:cNvPr id="262" name="CaixaDeTexto 276"/>
            <p:cNvSpPr txBox="1">
              <a:spLocks noChangeArrowheads="1"/>
            </p:cNvSpPr>
            <p:nvPr/>
          </p:nvSpPr>
          <p:spPr bwMode="auto">
            <a:xfrm>
              <a:off x="4643438" y="4429125"/>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São Vicente</a:t>
              </a:r>
            </a:p>
          </p:txBody>
        </p:sp>
        <p:sp>
          <p:nvSpPr>
            <p:cNvPr id="263" name="CaixaDeTexto 277"/>
            <p:cNvSpPr txBox="1">
              <a:spLocks noChangeArrowheads="1"/>
            </p:cNvSpPr>
            <p:nvPr/>
          </p:nvSpPr>
          <p:spPr bwMode="auto">
            <a:xfrm>
              <a:off x="4857750" y="5143500"/>
              <a:ext cx="642938"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Carnaúba dos Dantas</a:t>
              </a:r>
            </a:p>
          </p:txBody>
        </p:sp>
        <p:sp>
          <p:nvSpPr>
            <p:cNvPr id="264" name="CaixaDeTexto 278"/>
            <p:cNvSpPr txBox="1">
              <a:spLocks noChangeArrowheads="1"/>
            </p:cNvSpPr>
            <p:nvPr/>
          </p:nvSpPr>
          <p:spPr bwMode="auto">
            <a:xfrm>
              <a:off x="4786313" y="5715000"/>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Parelhas</a:t>
              </a:r>
            </a:p>
          </p:txBody>
        </p:sp>
        <p:sp>
          <p:nvSpPr>
            <p:cNvPr id="265" name="CaixaDeTexto 279"/>
            <p:cNvSpPr txBox="1">
              <a:spLocks noChangeArrowheads="1"/>
            </p:cNvSpPr>
            <p:nvPr/>
          </p:nvSpPr>
          <p:spPr bwMode="auto">
            <a:xfrm>
              <a:off x="4643438" y="6143625"/>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Equador</a:t>
              </a:r>
            </a:p>
          </p:txBody>
        </p:sp>
        <p:sp>
          <p:nvSpPr>
            <p:cNvPr id="266" name="CaixaDeTexto 280"/>
            <p:cNvSpPr txBox="1">
              <a:spLocks noChangeArrowheads="1"/>
            </p:cNvSpPr>
            <p:nvPr/>
          </p:nvSpPr>
          <p:spPr bwMode="auto">
            <a:xfrm>
              <a:off x="4357688" y="5715000"/>
              <a:ext cx="571500"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Santana do Seridó</a:t>
              </a:r>
            </a:p>
          </p:txBody>
        </p:sp>
        <p:sp>
          <p:nvSpPr>
            <p:cNvPr id="267" name="CaixaDeTexto 281"/>
            <p:cNvSpPr txBox="1">
              <a:spLocks noChangeArrowheads="1"/>
            </p:cNvSpPr>
            <p:nvPr/>
          </p:nvSpPr>
          <p:spPr bwMode="auto">
            <a:xfrm>
              <a:off x="4286250" y="5357813"/>
              <a:ext cx="571500" cy="461962"/>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Jardim do </a:t>
              </a:r>
              <a:r>
                <a:rPr lang="pt-BR" sz="800" b="1" dirty="0" err="1">
                  <a:latin typeface="Times New Roman" pitchFamily="18" charset="0"/>
                  <a:cs typeface="Times New Roman" pitchFamily="18" charset="0"/>
                </a:rPr>
                <a:t>Seridó</a:t>
              </a:r>
              <a:endParaRPr lang="pt-BR" sz="800" b="1" dirty="0">
                <a:latin typeface="Times New Roman" pitchFamily="18" charset="0"/>
                <a:cs typeface="Times New Roman" pitchFamily="18" charset="0"/>
              </a:endParaRPr>
            </a:p>
          </p:txBody>
        </p:sp>
        <p:sp>
          <p:nvSpPr>
            <p:cNvPr id="268" name="CaixaDeTexto 282"/>
            <p:cNvSpPr txBox="1">
              <a:spLocks noChangeArrowheads="1"/>
            </p:cNvSpPr>
            <p:nvPr/>
          </p:nvSpPr>
          <p:spPr bwMode="auto">
            <a:xfrm>
              <a:off x="4643438" y="4857750"/>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Acari</a:t>
              </a:r>
            </a:p>
          </p:txBody>
        </p:sp>
        <p:sp>
          <p:nvSpPr>
            <p:cNvPr id="269" name="CaixaDeTexto 283"/>
            <p:cNvSpPr txBox="1">
              <a:spLocks noChangeArrowheads="1"/>
            </p:cNvSpPr>
            <p:nvPr/>
          </p:nvSpPr>
          <p:spPr bwMode="auto">
            <a:xfrm>
              <a:off x="4000500" y="5572125"/>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Ouro Branco</a:t>
              </a:r>
            </a:p>
          </p:txBody>
        </p:sp>
        <p:sp>
          <p:nvSpPr>
            <p:cNvPr id="270" name="CaixaDeTexto 284"/>
            <p:cNvSpPr txBox="1">
              <a:spLocks noChangeArrowheads="1"/>
            </p:cNvSpPr>
            <p:nvPr/>
          </p:nvSpPr>
          <p:spPr bwMode="auto">
            <a:xfrm>
              <a:off x="3214688" y="5643563"/>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João do Sabugi</a:t>
              </a:r>
            </a:p>
          </p:txBody>
        </p:sp>
        <p:sp>
          <p:nvSpPr>
            <p:cNvPr id="271" name="CaixaDeTexto 285"/>
            <p:cNvSpPr txBox="1">
              <a:spLocks noChangeArrowheads="1"/>
            </p:cNvSpPr>
            <p:nvPr/>
          </p:nvSpPr>
          <p:spPr bwMode="auto">
            <a:xfrm>
              <a:off x="3429000" y="5291150"/>
              <a:ext cx="785813" cy="307777"/>
            </a:xfrm>
            <a:prstGeom prst="rect">
              <a:avLst/>
            </a:prstGeom>
            <a:noFill/>
            <a:ln w="9525">
              <a:noFill/>
              <a:miter lim="800000"/>
              <a:headEnd/>
              <a:tailEnd/>
            </a:ln>
          </p:spPr>
          <p:txBody>
            <a:bodyPr>
              <a:spAutoFit/>
            </a:bodyPr>
            <a:lstStyle/>
            <a:p>
              <a:pPr algn="ctr"/>
              <a:r>
                <a:rPr lang="pt-BR" sz="1400" b="1" dirty="0" err="1">
                  <a:latin typeface="Times New Roman" pitchFamily="18" charset="0"/>
                  <a:cs typeface="Times New Roman" pitchFamily="18" charset="0"/>
                </a:rPr>
                <a:t>Caicó</a:t>
              </a:r>
              <a:endParaRPr lang="pt-BR" sz="1400" b="1" dirty="0">
                <a:latin typeface="Times New Roman" pitchFamily="18" charset="0"/>
                <a:cs typeface="Times New Roman" pitchFamily="18" charset="0"/>
              </a:endParaRPr>
            </a:p>
          </p:txBody>
        </p:sp>
        <p:sp>
          <p:nvSpPr>
            <p:cNvPr id="272" name="CaixaDeTexto 286"/>
            <p:cNvSpPr txBox="1">
              <a:spLocks noChangeArrowheads="1"/>
            </p:cNvSpPr>
            <p:nvPr/>
          </p:nvSpPr>
          <p:spPr bwMode="auto">
            <a:xfrm>
              <a:off x="2786063" y="5286375"/>
              <a:ext cx="571500" cy="461963"/>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Serra Negra do Norte</a:t>
              </a:r>
            </a:p>
          </p:txBody>
        </p:sp>
        <p:sp>
          <p:nvSpPr>
            <p:cNvPr id="273" name="CaixaDeTexto 287"/>
            <p:cNvSpPr txBox="1">
              <a:spLocks noChangeArrowheads="1"/>
            </p:cNvSpPr>
            <p:nvPr/>
          </p:nvSpPr>
          <p:spPr bwMode="auto">
            <a:xfrm>
              <a:off x="3071813" y="5143500"/>
              <a:ext cx="71437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Timbaúba dos Batistas</a:t>
              </a:r>
            </a:p>
          </p:txBody>
        </p:sp>
        <p:sp>
          <p:nvSpPr>
            <p:cNvPr id="274" name="CaixaDeTexto 288"/>
            <p:cNvSpPr txBox="1">
              <a:spLocks noChangeArrowheads="1"/>
            </p:cNvSpPr>
            <p:nvPr/>
          </p:nvSpPr>
          <p:spPr bwMode="auto">
            <a:xfrm>
              <a:off x="3357563" y="4714875"/>
              <a:ext cx="642937" cy="338138"/>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São Fernando</a:t>
              </a:r>
            </a:p>
          </p:txBody>
        </p:sp>
        <p:sp>
          <p:nvSpPr>
            <p:cNvPr id="275" name="CaixaDeTexto 289"/>
            <p:cNvSpPr txBox="1">
              <a:spLocks noChangeArrowheads="1"/>
            </p:cNvSpPr>
            <p:nvPr/>
          </p:nvSpPr>
          <p:spPr bwMode="auto">
            <a:xfrm>
              <a:off x="2987834" y="4725144"/>
              <a:ext cx="571500" cy="4159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Jardim </a:t>
              </a:r>
            </a:p>
            <a:p>
              <a:pPr algn="ctr"/>
              <a:r>
                <a:rPr lang="pt-BR" sz="700" b="1">
                  <a:latin typeface="Times New Roman" pitchFamily="18" charset="0"/>
                  <a:cs typeface="Times New Roman" pitchFamily="18" charset="0"/>
                </a:rPr>
                <a:t>de Piranhas</a:t>
              </a:r>
            </a:p>
          </p:txBody>
        </p:sp>
        <p:sp>
          <p:nvSpPr>
            <p:cNvPr id="276" name="CaixaDeTexto 290"/>
            <p:cNvSpPr txBox="1">
              <a:spLocks noChangeArrowheads="1"/>
            </p:cNvSpPr>
            <p:nvPr/>
          </p:nvSpPr>
          <p:spPr bwMode="auto">
            <a:xfrm>
              <a:off x="4143375" y="4857750"/>
              <a:ext cx="642938"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Cruzeta</a:t>
              </a:r>
            </a:p>
          </p:txBody>
        </p:sp>
        <p:sp>
          <p:nvSpPr>
            <p:cNvPr id="277" name="CaixaDeTexto 291"/>
            <p:cNvSpPr txBox="1">
              <a:spLocks noChangeArrowheads="1"/>
            </p:cNvSpPr>
            <p:nvPr/>
          </p:nvSpPr>
          <p:spPr bwMode="auto">
            <a:xfrm>
              <a:off x="5902966" y="4092476"/>
              <a:ext cx="714375" cy="230187"/>
            </a:xfrm>
            <a:prstGeom prst="rect">
              <a:avLst/>
            </a:prstGeom>
            <a:noFill/>
            <a:ln w="9525">
              <a:noFill/>
              <a:miter lim="800000"/>
              <a:headEnd/>
              <a:tailEnd/>
            </a:ln>
          </p:spPr>
          <p:txBody>
            <a:bodyPr>
              <a:spAutoFit/>
            </a:bodyPr>
            <a:lstStyle/>
            <a:p>
              <a:pPr algn="ctr"/>
              <a:r>
                <a:rPr lang="pt-BR" sz="900" b="1" dirty="0">
                  <a:latin typeface="Times New Roman" pitchFamily="18" charset="0"/>
                  <a:cs typeface="Times New Roman" pitchFamily="18" charset="0"/>
                </a:rPr>
                <a:t>São Tomé</a:t>
              </a:r>
            </a:p>
          </p:txBody>
        </p:sp>
        <p:sp>
          <p:nvSpPr>
            <p:cNvPr id="278" name="CaixaDeTexto 292"/>
            <p:cNvSpPr txBox="1">
              <a:spLocks noChangeArrowheads="1"/>
            </p:cNvSpPr>
            <p:nvPr/>
          </p:nvSpPr>
          <p:spPr bwMode="auto">
            <a:xfrm>
              <a:off x="6429375" y="3714750"/>
              <a:ext cx="500063"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Ruy Barbosa</a:t>
              </a:r>
            </a:p>
          </p:txBody>
        </p:sp>
        <p:sp>
          <p:nvSpPr>
            <p:cNvPr id="279" name="CaixaDeTexto 293"/>
            <p:cNvSpPr txBox="1">
              <a:spLocks noChangeArrowheads="1"/>
            </p:cNvSpPr>
            <p:nvPr/>
          </p:nvSpPr>
          <p:spPr bwMode="auto">
            <a:xfrm>
              <a:off x="6500813" y="3957633"/>
              <a:ext cx="571500" cy="200025"/>
            </a:xfrm>
            <a:prstGeom prst="rect">
              <a:avLst/>
            </a:prstGeom>
            <a:noFill/>
            <a:ln w="9525">
              <a:noFill/>
              <a:miter lim="800000"/>
              <a:headEnd/>
              <a:tailEnd/>
            </a:ln>
          </p:spPr>
          <p:txBody>
            <a:bodyPr>
              <a:spAutoFit/>
            </a:bodyPr>
            <a:lstStyle/>
            <a:p>
              <a:r>
                <a:rPr lang="pt-BR" sz="700" b="1" dirty="0">
                  <a:latin typeface="Times New Roman" pitchFamily="18" charset="0"/>
                  <a:cs typeface="Times New Roman" pitchFamily="18" charset="0"/>
                </a:rPr>
                <a:t>Barcelona</a:t>
              </a:r>
            </a:p>
          </p:txBody>
        </p:sp>
        <p:sp>
          <p:nvSpPr>
            <p:cNvPr id="280" name="CaixaDeTexto 294"/>
            <p:cNvSpPr txBox="1">
              <a:spLocks noChangeArrowheads="1"/>
            </p:cNvSpPr>
            <p:nvPr/>
          </p:nvSpPr>
          <p:spPr bwMode="auto">
            <a:xfrm>
              <a:off x="6643688" y="4071938"/>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Lagoa </a:t>
              </a:r>
            </a:p>
            <a:p>
              <a:pPr algn="ctr"/>
              <a:r>
                <a:rPr lang="pt-BR" sz="700" b="1">
                  <a:latin typeface="Times New Roman" pitchFamily="18" charset="0"/>
                  <a:cs typeface="Times New Roman" pitchFamily="18" charset="0"/>
                </a:rPr>
                <a:t>de Velhos</a:t>
              </a:r>
            </a:p>
          </p:txBody>
        </p:sp>
        <p:sp>
          <p:nvSpPr>
            <p:cNvPr id="281" name="CaixaDeTexto 295"/>
            <p:cNvSpPr txBox="1">
              <a:spLocks noChangeArrowheads="1"/>
            </p:cNvSpPr>
            <p:nvPr/>
          </p:nvSpPr>
          <p:spPr bwMode="auto">
            <a:xfrm>
              <a:off x="6915647" y="3732436"/>
              <a:ext cx="571500" cy="41592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Paulo do </a:t>
              </a:r>
              <a:r>
                <a:rPr lang="pt-BR" sz="700" b="1" dirty="0" err="1">
                  <a:latin typeface="Times New Roman" pitchFamily="18" charset="0"/>
                  <a:cs typeface="Times New Roman" pitchFamily="18" charset="0"/>
                </a:rPr>
                <a:t>Potengi</a:t>
              </a:r>
              <a:endParaRPr lang="pt-BR" sz="700" b="1" dirty="0">
                <a:latin typeface="Times New Roman" pitchFamily="18" charset="0"/>
                <a:cs typeface="Times New Roman" pitchFamily="18" charset="0"/>
              </a:endParaRPr>
            </a:p>
          </p:txBody>
        </p:sp>
        <p:sp>
          <p:nvSpPr>
            <p:cNvPr id="282" name="CaixaDeTexto 296"/>
            <p:cNvSpPr txBox="1">
              <a:spLocks noChangeArrowheads="1"/>
            </p:cNvSpPr>
            <p:nvPr/>
          </p:nvSpPr>
          <p:spPr bwMode="auto">
            <a:xfrm>
              <a:off x="6983090" y="3372396"/>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Santa Maria</a:t>
              </a:r>
            </a:p>
          </p:txBody>
        </p:sp>
        <p:sp>
          <p:nvSpPr>
            <p:cNvPr id="283" name="CaixaDeTexto 297"/>
            <p:cNvSpPr txBox="1">
              <a:spLocks noChangeArrowheads="1"/>
            </p:cNvSpPr>
            <p:nvPr/>
          </p:nvSpPr>
          <p:spPr bwMode="auto">
            <a:xfrm>
              <a:off x="7215188" y="3857625"/>
              <a:ext cx="500062"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Pedro</a:t>
              </a:r>
            </a:p>
          </p:txBody>
        </p:sp>
        <p:sp>
          <p:nvSpPr>
            <p:cNvPr id="284" name="CaixaDeTexto 298"/>
            <p:cNvSpPr txBox="1">
              <a:spLocks noChangeArrowheads="1"/>
            </p:cNvSpPr>
            <p:nvPr/>
          </p:nvSpPr>
          <p:spPr bwMode="auto">
            <a:xfrm>
              <a:off x="7358063" y="4071938"/>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Bom Jesus</a:t>
              </a:r>
            </a:p>
          </p:txBody>
        </p:sp>
        <p:sp>
          <p:nvSpPr>
            <p:cNvPr id="285" name="CaixaDeTexto 299"/>
            <p:cNvSpPr txBox="1">
              <a:spLocks noChangeArrowheads="1"/>
            </p:cNvSpPr>
            <p:nvPr/>
          </p:nvSpPr>
          <p:spPr bwMode="auto">
            <a:xfrm>
              <a:off x="7000875" y="4143375"/>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Sen. Elói de Souza</a:t>
              </a:r>
            </a:p>
          </p:txBody>
        </p:sp>
        <p:sp>
          <p:nvSpPr>
            <p:cNvPr id="286" name="CaixaDeTexto 300"/>
            <p:cNvSpPr txBox="1">
              <a:spLocks noChangeArrowheads="1"/>
            </p:cNvSpPr>
            <p:nvPr/>
          </p:nvSpPr>
          <p:spPr bwMode="auto">
            <a:xfrm>
              <a:off x="6876280" y="4365104"/>
              <a:ext cx="642937"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Serra Caiada</a:t>
              </a:r>
            </a:p>
          </p:txBody>
        </p:sp>
        <p:sp>
          <p:nvSpPr>
            <p:cNvPr id="287" name="CaixaDeTexto 301"/>
            <p:cNvSpPr txBox="1">
              <a:spLocks noChangeArrowheads="1"/>
            </p:cNvSpPr>
            <p:nvPr/>
          </p:nvSpPr>
          <p:spPr bwMode="auto">
            <a:xfrm>
              <a:off x="7286625" y="4357688"/>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Boa Saúde</a:t>
              </a:r>
            </a:p>
          </p:txBody>
        </p:sp>
        <p:sp>
          <p:nvSpPr>
            <p:cNvPr id="288" name="CaixaDeTexto 302"/>
            <p:cNvSpPr txBox="1">
              <a:spLocks noChangeArrowheads="1"/>
            </p:cNvSpPr>
            <p:nvPr/>
          </p:nvSpPr>
          <p:spPr bwMode="auto">
            <a:xfrm>
              <a:off x="5715000" y="4572000"/>
              <a:ext cx="642938"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Campo Redondo</a:t>
              </a:r>
            </a:p>
          </p:txBody>
        </p:sp>
        <p:sp>
          <p:nvSpPr>
            <p:cNvPr id="289" name="CaixaDeTexto 303"/>
            <p:cNvSpPr txBox="1">
              <a:spLocks noChangeArrowheads="1"/>
            </p:cNvSpPr>
            <p:nvPr/>
          </p:nvSpPr>
          <p:spPr bwMode="auto">
            <a:xfrm>
              <a:off x="5940173" y="4365104"/>
              <a:ext cx="642937"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Lajes Pintadas</a:t>
              </a:r>
            </a:p>
          </p:txBody>
        </p:sp>
        <p:sp>
          <p:nvSpPr>
            <p:cNvPr id="290" name="CaixaDeTexto 304"/>
            <p:cNvSpPr txBox="1">
              <a:spLocks noChangeArrowheads="1"/>
            </p:cNvSpPr>
            <p:nvPr/>
          </p:nvSpPr>
          <p:spPr bwMode="auto">
            <a:xfrm>
              <a:off x="6500813" y="4286250"/>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Sítio Novo</a:t>
              </a:r>
            </a:p>
          </p:txBody>
        </p:sp>
        <p:sp>
          <p:nvSpPr>
            <p:cNvPr id="291" name="CaixaDeTexto 305"/>
            <p:cNvSpPr txBox="1">
              <a:spLocks noChangeArrowheads="1"/>
            </p:cNvSpPr>
            <p:nvPr/>
          </p:nvSpPr>
          <p:spPr bwMode="auto">
            <a:xfrm>
              <a:off x="5786438" y="4857750"/>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Cel. Ezequiel</a:t>
              </a:r>
            </a:p>
          </p:txBody>
        </p:sp>
        <p:sp>
          <p:nvSpPr>
            <p:cNvPr id="292" name="CaixaDeTexto 306"/>
            <p:cNvSpPr txBox="1">
              <a:spLocks noChangeArrowheads="1"/>
            </p:cNvSpPr>
            <p:nvPr/>
          </p:nvSpPr>
          <p:spPr bwMode="auto">
            <a:xfrm>
              <a:off x="5786438" y="5072063"/>
              <a:ext cx="500062"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Jaçanã</a:t>
              </a:r>
            </a:p>
          </p:txBody>
        </p:sp>
        <p:sp>
          <p:nvSpPr>
            <p:cNvPr id="293" name="CaixaDeTexto 307"/>
            <p:cNvSpPr txBox="1">
              <a:spLocks noChangeArrowheads="1"/>
            </p:cNvSpPr>
            <p:nvPr/>
          </p:nvSpPr>
          <p:spPr bwMode="auto">
            <a:xfrm>
              <a:off x="6143625" y="4929188"/>
              <a:ext cx="571500"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São Bento do Traíri</a:t>
              </a:r>
            </a:p>
          </p:txBody>
        </p:sp>
        <p:sp>
          <p:nvSpPr>
            <p:cNvPr id="294" name="CaixaDeTexto 308"/>
            <p:cNvSpPr txBox="1">
              <a:spLocks noChangeArrowheads="1"/>
            </p:cNvSpPr>
            <p:nvPr/>
          </p:nvSpPr>
          <p:spPr bwMode="auto">
            <a:xfrm>
              <a:off x="6500813" y="5143500"/>
              <a:ext cx="428625"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Japi</a:t>
              </a:r>
            </a:p>
          </p:txBody>
        </p:sp>
        <p:sp>
          <p:nvSpPr>
            <p:cNvPr id="295" name="CaixaDeTexto 309"/>
            <p:cNvSpPr txBox="1">
              <a:spLocks noChangeArrowheads="1"/>
            </p:cNvSpPr>
            <p:nvPr/>
          </p:nvSpPr>
          <p:spPr bwMode="auto">
            <a:xfrm>
              <a:off x="6215060" y="4519617"/>
              <a:ext cx="642938" cy="461665"/>
            </a:xfrm>
            <a:prstGeom prst="rect">
              <a:avLst/>
            </a:prstGeom>
            <a:noFill/>
            <a:ln w="9525">
              <a:noFill/>
              <a:miter lim="800000"/>
              <a:headEnd/>
              <a:tailEnd/>
            </a:ln>
          </p:spPr>
          <p:txBody>
            <a:bodyPr>
              <a:spAutoFit/>
            </a:bodyPr>
            <a:lstStyle/>
            <a:p>
              <a:pPr algn="ctr"/>
              <a:r>
                <a:rPr lang="pt-BR" sz="1200" b="1" dirty="0">
                  <a:latin typeface="Times New Roman" pitchFamily="18" charset="0"/>
                  <a:cs typeface="Times New Roman" pitchFamily="18" charset="0"/>
                </a:rPr>
                <a:t>Santa Cruz</a:t>
              </a:r>
            </a:p>
          </p:txBody>
        </p:sp>
        <p:sp>
          <p:nvSpPr>
            <p:cNvPr id="296" name="CaixaDeTexto 310"/>
            <p:cNvSpPr txBox="1">
              <a:spLocks noChangeArrowheads="1"/>
            </p:cNvSpPr>
            <p:nvPr/>
          </p:nvSpPr>
          <p:spPr bwMode="auto">
            <a:xfrm>
              <a:off x="6660255" y="4581128"/>
              <a:ext cx="571500"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Tangará</a:t>
              </a:r>
            </a:p>
          </p:txBody>
        </p:sp>
        <p:sp>
          <p:nvSpPr>
            <p:cNvPr id="297" name="CaixaDeTexto 311"/>
            <p:cNvSpPr txBox="1">
              <a:spLocks noChangeArrowheads="1"/>
            </p:cNvSpPr>
            <p:nvPr/>
          </p:nvSpPr>
          <p:spPr bwMode="auto">
            <a:xfrm>
              <a:off x="6911081" y="4740548"/>
              <a:ext cx="714375" cy="307975"/>
            </a:xfrm>
            <a:prstGeom prst="rect">
              <a:avLst/>
            </a:prstGeom>
            <a:noFill/>
            <a:ln w="9525">
              <a:noFill/>
              <a:miter lim="800000"/>
              <a:headEnd/>
              <a:tailEnd/>
            </a:ln>
          </p:spPr>
          <p:txBody>
            <a:bodyPr>
              <a:spAutoFit/>
            </a:bodyPr>
            <a:lstStyle/>
            <a:p>
              <a:r>
                <a:rPr lang="pt-BR" sz="700" b="1" dirty="0">
                  <a:latin typeface="Times New Roman" pitchFamily="18" charset="0"/>
                  <a:cs typeface="Times New Roman" pitchFamily="18" charset="0"/>
                </a:rPr>
                <a:t>São José de Campestre</a:t>
              </a:r>
            </a:p>
          </p:txBody>
        </p:sp>
        <p:sp>
          <p:nvSpPr>
            <p:cNvPr id="298" name="CaixaDeTexto 312"/>
            <p:cNvSpPr txBox="1">
              <a:spLocks noChangeArrowheads="1"/>
            </p:cNvSpPr>
            <p:nvPr/>
          </p:nvSpPr>
          <p:spPr bwMode="auto">
            <a:xfrm>
              <a:off x="8279238" y="3228380"/>
              <a:ext cx="642938" cy="215900"/>
            </a:xfrm>
            <a:prstGeom prst="rect">
              <a:avLst/>
            </a:prstGeom>
            <a:noFill/>
            <a:ln w="9525">
              <a:noFill/>
              <a:miter lim="800000"/>
              <a:headEnd/>
              <a:tailEnd/>
            </a:ln>
          </p:spPr>
          <p:txBody>
            <a:bodyPr>
              <a:spAutoFit/>
            </a:bodyPr>
            <a:lstStyle/>
            <a:p>
              <a:r>
                <a:rPr lang="pt-BR" sz="800" b="1" dirty="0" err="1">
                  <a:latin typeface="Times New Roman" pitchFamily="18" charset="0"/>
                  <a:cs typeface="Times New Roman" pitchFamily="18" charset="0"/>
                </a:rPr>
                <a:t>Extremoz</a:t>
              </a:r>
              <a:endParaRPr lang="pt-BR" sz="800" b="1" dirty="0">
                <a:latin typeface="Times New Roman" pitchFamily="18" charset="0"/>
                <a:cs typeface="Times New Roman" pitchFamily="18" charset="0"/>
              </a:endParaRPr>
            </a:p>
          </p:txBody>
        </p:sp>
        <p:sp>
          <p:nvSpPr>
            <p:cNvPr id="299" name="CaixaDeTexto 313"/>
            <p:cNvSpPr txBox="1">
              <a:spLocks noChangeArrowheads="1"/>
            </p:cNvSpPr>
            <p:nvPr/>
          </p:nvSpPr>
          <p:spPr bwMode="auto">
            <a:xfrm>
              <a:off x="8423255" y="3516412"/>
              <a:ext cx="677743" cy="338554"/>
            </a:xfrm>
            <a:prstGeom prst="rect">
              <a:avLst/>
            </a:prstGeom>
            <a:noFill/>
            <a:ln w="9525">
              <a:noFill/>
              <a:miter lim="800000"/>
              <a:headEnd/>
              <a:tailEnd/>
            </a:ln>
          </p:spPr>
          <p:txBody>
            <a:bodyPr>
              <a:spAutoFit/>
            </a:bodyPr>
            <a:lstStyle/>
            <a:p>
              <a:pPr algn="ctr"/>
              <a:r>
                <a:rPr lang="pt-BR" sz="1600" b="1" dirty="0">
                  <a:latin typeface="Times New Roman" pitchFamily="18" charset="0"/>
                  <a:cs typeface="Times New Roman" pitchFamily="18" charset="0"/>
                </a:rPr>
                <a:t>Natal</a:t>
              </a:r>
            </a:p>
          </p:txBody>
        </p:sp>
        <p:sp>
          <p:nvSpPr>
            <p:cNvPr id="300" name="CaixaDeTexto 314"/>
            <p:cNvSpPr txBox="1">
              <a:spLocks noChangeArrowheads="1"/>
            </p:cNvSpPr>
            <p:nvPr/>
          </p:nvSpPr>
          <p:spPr bwMode="auto">
            <a:xfrm>
              <a:off x="7740379" y="3501008"/>
              <a:ext cx="78581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São Gonçalo do Amarante</a:t>
              </a:r>
            </a:p>
          </p:txBody>
        </p:sp>
        <p:sp>
          <p:nvSpPr>
            <p:cNvPr id="301" name="CaixaDeTexto 315"/>
            <p:cNvSpPr txBox="1">
              <a:spLocks noChangeArrowheads="1"/>
            </p:cNvSpPr>
            <p:nvPr/>
          </p:nvSpPr>
          <p:spPr bwMode="auto">
            <a:xfrm>
              <a:off x="8172429" y="3789040"/>
              <a:ext cx="714375" cy="200025"/>
            </a:xfrm>
            <a:prstGeom prst="rect">
              <a:avLst/>
            </a:prstGeom>
            <a:noFill/>
            <a:ln w="9525">
              <a:noFill/>
              <a:miter lim="800000"/>
              <a:headEnd/>
              <a:tailEnd/>
            </a:ln>
          </p:spPr>
          <p:txBody>
            <a:bodyPr>
              <a:spAutoFit/>
            </a:bodyPr>
            <a:lstStyle/>
            <a:p>
              <a:pPr algn="ctr"/>
              <a:r>
                <a:rPr lang="pt-BR" sz="700" b="1" dirty="0" err="1">
                  <a:latin typeface="Times New Roman" pitchFamily="18" charset="0"/>
                  <a:cs typeface="Times New Roman" pitchFamily="18" charset="0"/>
                </a:rPr>
                <a:t>Parnamirim</a:t>
              </a:r>
              <a:endParaRPr lang="pt-BR" sz="700" b="1" dirty="0">
                <a:latin typeface="Times New Roman" pitchFamily="18" charset="0"/>
                <a:cs typeface="Times New Roman" pitchFamily="18" charset="0"/>
              </a:endParaRPr>
            </a:p>
          </p:txBody>
        </p:sp>
        <p:sp>
          <p:nvSpPr>
            <p:cNvPr id="302" name="CaixaDeTexto 316"/>
            <p:cNvSpPr txBox="1">
              <a:spLocks noChangeArrowheads="1"/>
            </p:cNvSpPr>
            <p:nvPr/>
          </p:nvSpPr>
          <p:spPr bwMode="auto">
            <a:xfrm>
              <a:off x="7631164" y="3876452"/>
              <a:ext cx="571502" cy="215900"/>
            </a:xfrm>
            <a:prstGeom prst="rect">
              <a:avLst/>
            </a:prstGeom>
            <a:noFill/>
            <a:ln w="9525">
              <a:noFill/>
              <a:miter lim="800000"/>
              <a:headEnd/>
              <a:tailEnd/>
            </a:ln>
          </p:spPr>
          <p:txBody>
            <a:bodyPr>
              <a:spAutoFit/>
            </a:bodyPr>
            <a:lstStyle/>
            <a:p>
              <a:pPr algn="ctr">
                <a:defRPr/>
              </a:pPr>
              <a:r>
                <a:rPr lang="pt-BR" sz="800" b="1" dirty="0">
                  <a:latin typeface="Times New Roman" pitchFamily="18" charset="0"/>
                  <a:cs typeface="Times New Roman" pitchFamily="18" charset="0"/>
                </a:rPr>
                <a:t>Macaíba</a:t>
              </a:r>
            </a:p>
          </p:txBody>
        </p:sp>
        <p:sp>
          <p:nvSpPr>
            <p:cNvPr id="303" name="CaixaDeTexto 317"/>
            <p:cNvSpPr txBox="1">
              <a:spLocks noChangeArrowheads="1"/>
            </p:cNvSpPr>
            <p:nvPr/>
          </p:nvSpPr>
          <p:spPr bwMode="auto">
            <a:xfrm>
              <a:off x="7929586" y="3975447"/>
              <a:ext cx="857256" cy="461665"/>
            </a:xfrm>
            <a:prstGeom prst="rect">
              <a:avLst/>
            </a:prstGeom>
            <a:noFill/>
            <a:ln w="9525">
              <a:noFill/>
              <a:miter lim="800000"/>
              <a:headEnd/>
              <a:tailEnd/>
            </a:ln>
          </p:spPr>
          <p:txBody>
            <a:bodyPr>
              <a:spAutoFit/>
            </a:bodyPr>
            <a:lstStyle/>
            <a:p>
              <a:pPr algn="ctr"/>
              <a:r>
                <a:rPr lang="pt-BR" sz="1200" b="1" dirty="0">
                  <a:latin typeface="Times New Roman" pitchFamily="18" charset="0"/>
                  <a:cs typeface="Times New Roman" pitchFamily="18" charset="0"/>
                </a:rPr>
                <a:t>São José de </a:t>
              </a:r>
              <a:r>
                <a:rPr lang="pt-BR" sz="1200" b="1" dirty="0" err="1">
                  <a:latin typeface="Times New Roman" pitchFamily="18" charset="0"/>
                  <a:cs typeface="Times New Roman" pitchFamily="18" charset="0"/>
                </a:rPr>
                <a:t>Mipibu</a:t>
              </a:r>
              <a:endParaRPr lang="pt-BR" sz="1200" b="1" dirty="0">
                <a:latin typeface="Times New Roman" pitchFamily="18" charset="0"/>
                <a:cs typeface="Times New Roman" pitchFamily="18" charset="0"/>
              </a:endParaRPr>
            </a:p>
          </p:txBody>
        </p:sp>
        <p:sp>
          <p:nvSpPr>
            <p:cNvPr id="304" name="CaixaDeTexto 318"/>
            <p:cNvSpPr txBox="1">
              <a:spLocks noChangeArrowheads="1"/>
            </p:cNvSpPr>
            <p:nvPr/>
          </p:nvSpPr>
          <p:spPr bwMode="auto">
            <a:xfrm>
              <a:off x="8535896" y="4020468"/>
              <a:ext cx="642937" cy="307777"/>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Nísia Floresta</a:t>
              </a:r>
            </a:p>
          </p:txBody>
        </p:sp>
        <p:sp>
          <p:nvSpPr>
            <p:cNvPr id="305" name="CaixaDeTexto 319"/>
            <p:cNvSpPr txBox="1">
              <a:spLocks noChangeArrowheads="1"/>
            </p:cNvSpPr>
            <p:nvPr/>
          </p:nvSpPr>
          <p:spPr bwMode="auto">
            <a:xfrm>
              <a:off x="7715250" y="4143375"/>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Vera Cruz</a:t>
              </a:r>
            </a:p>
          </p:txBody>
        </p:sp>
        <p:sp>
          <p:nvSpPr>
            <p:cNvPr id="306" name="CaixaDeTexto 320"/>
            <p:cNvSpPr txBox="1">
              <a:spLocks noChangeArrowheads="1"/>
            </p:cNvSpPr>
            <p:nvPr/>
          </p:nvSpPr>
          <p:spPr bwMode="auto">
            <a:xfrm>
              <a:off x="7888391" y="4293096"/>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Monte Alegre</a:t>
              </a:r>
            </a:p>
          </p:txBody>
        </p:sp>
        <p:sp>
          <p:nvSpPr>
            <p:cNvPr id="307" name="CaixaDeTexto 321"/>
            <p:cNvSpPr txBox="1">
              <a:spLocks noChangeArrowheads="1"/>
            </p:cNvSpPr>
            <p:nvPr/>
          </p:nvSpPr>
          <p:spPr bwMode="auto">
            <a:xfrm>
              <a:off x="7572375" y="4357688"/>
              <a:ext cx="500063"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Lagoa Salgada</a:t>
              </a:r>
            </a:p>
          </p:txBody>
        </p:sp>
        <p:sp>
          <p:nvSpPr>
            <p:cNvPr id="308" name="CaixaDeTexto 307"/>
            <p:cNvSpPr txBox="1"/>
            <p:nvPr/>
          </p:nvSpPr>
          <p:spPr>
            <a:xfrm>
              <a:off x="7715277" y="4500563"/>
              <a:ext cx="500065" cy="238125"/>
            </a:xfrm>
            <a:prstGeom prst="rect">
              <a:avLst/>
            </a:prstGeom>
            <a:noFill/>
          </p:spPr>
          <p:txBody>
            <a:bodyPr>
              <a:spAutoFit/>
            </a:bodyPr>
            <a:lstStyle/>
            <a:p>
              <a:pPr algn="ctr">
                <a:defRPr/>
              </a:pPr>
              <a:r>
                <a:rPr lang="pt-BR" sz="500" b="1" dirty="0">
                  <a:latin typeface="Times New Roman" pitchFamily="18" charset="0"/>
                  <a:ea typeface="+mn-ea"/>
                  <a:cs typeface="Times New Roman" pitchFamily="18" charset="0"/>
                </a:rPr>
                <a:t>Lagoa</a:t>
              </a:r>
              <a:r>
                <a:rPr lang="pt-BR" sz="450" b="1" dirty="0">
                  <a:latin typeface="Times New Roman" pitchFamily="18" charset="0"/>
                  <a:ea typeface="+mn-ea"/>
                  <a:cs typeface="Times New Roman" pitchFamily="18" charset="0"/>
                </a:rPr>
                <a:t> de Pedras</a:t>
              </a:r>
            </a:p>
          </p:txBody>
        </p:sp>
        <p:sp>
          <p:nvSpPr>
            <p:cNvPr id="309" name="CaixaDeTexto 323"/>
            <p:cNvSpPr txBox="1">
              <a:spLocks noChangeArrowheads="1"/>
            </p:cNvSpPr>
            <p:nvPr/>
          </p:nvSpPr>
          <p:spPr bwMode="auto">
            <a:xfrm>
              <a:off x="7429500" y="4714875"/>
              <a:ext cx="571500" cy="200025"/>
            </a:xfrm>
            <a:prstGeom prst="rect">
              <a:avLst/>
            </a:prstGeom>
            <a:noFill/>
            <a:ln w="9525">
              <a:noFill/>
              <a:miter lim="800000"/>
              <a:headEnd/>
              <a:tailEnd/>
            </a:ln>
          </p:spPr>
          <p:txBody>
            <a:bodyPr>
              <a:spAutoFit/>
            </a:bodyPr>
            <a:lstStyle/>
            <a:p>
              <a:r>
                <a:rPr lang="pt-BR" sz="700" b="1">
                  <a:latin typeface="Times New Roman" pitchFamily="18" charset="0"/>
                  <a:cs typeface="Times New Roman" pitchFamily="18" charset="0"/>
                </a:rPr>
                <a:t>Serrinha</a:t>
              </a:r>
            </a:p>
          </p:txBody>
        </p:sp>
        <p:sp>
          <p:nvSpPr>
            <p:cNvPr id="310" name="CaixaDeTexto 324"/>
            <p:cNvSpPr txBox="1">
              <a:spLocks noChangeArrowheads="1"/>
            </p:cNvSpPr>
            <p:nvPr/>
          </p:nvSpPr>
          <p:spPr bwMode="auto">
            <a:xfrm>
              <a:off x="6715125" y="5072063"/>
              <a:ext cx="571500" cy="369887"/>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Monte </a:t>
              </a:r>
            </a:p>
            <a:p>
              <a:pPr algn="ctr"/>
              <a:r>
                <a:rPr lang="pt-BR" sz="600" b="1">
                  <a:latin typeface="Times New Roman" pitchFamily="18" charset="0"/>
                  <a:cs typeface="Times New Roman" pitchFamily="18" charset="0"/>
                </a:rPr>
                <a:t>das Gameleiras</a:t>
              </a:r>
            </a:p>
          </p:txBody>
        </p:sp>
        <p:sp>
          <p:nvSpPr>
            <p:cNvPr id="311" name="CaixaDeTexto 325"/>
            <p:cNvSpPr txBox="1">
              <a:spLocks noChangeArrowheads="1"/>
            </p:cNvSpPr>
            <p:nvPr/>
          </p:nvSpPr>
          <p:spPr bwMode="auto">
            <a:xfrm>
              <a:off x="7271123" y="4812556"/>
              <a:ext cx="571500" cy="369887"/>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Serra </a:t>
              </a:r>
            </a:p>
            <a:p>
              <a:pPr algn="ctr"/>
              <a:r>
                <a:rPr lang="pt-BR" sz="600" b="1" dirty="0">
                  <a:latin typeface="Times New Roman" pitchFamily="18" charset="0"/>
                  <a:cs typeface="Times New Roman" pitchFamily="18" charset="0"/>
                </a:rPr>
                <a:t>de São Bento</a:t>
              </a:r>
            </a:p>
          </p:txBody>
        </p:sp>
        <p:sp>
          <p:nvSpPr>
            <p:cNvPr id="312" name="CaixaDeTexto 326"/>
            <p:cNvSpPr txBox="1">
              <a:spLocks noChangeArrowheads="1"/>
            </p:cNvSpPr>
            <p:nvPr/>
          </p:nvSpPr>
          <p:spPr bwMode="auto">
            <a:xfrm>
              <a:off x="7271123" y="5100588"/>
              <a:ext cx="428625" cy="369888"/>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Passa </a:t>
              </a:r>
            </a:p>
            <a:p>
              <a:pPr algn="ctr"/>
              <a:r>
                <a:rPr lang="pt-BR" sz="600" b="1" dirty="0">
                  <a:latin typeface="Times New Roman" pitchFamily="18" charset="0"/>
                  <a:cs typeface="Times New Roman" pitchFamily="18" charset="0"/>
                </a:rPr>
                <a:t>e </a:t>
              </a:r>
            </a:p>
            <a:p>
              <a:pPr algn="ctr"/>
              <a:r>
                <a:rPr lang="pt-BR" sz="600" b="1" dirty="0">
                  <a:latin typeface="Times New Roman" pitchFamily="18" charset="0"/>
                  <a:cs typeface="Times New Roman" pitchFamily="18" charset="0"/>
                </a:rPr>
                <a:t>Fica</a:t>
              </a:r>
            </a:p>
          </p:txBody>
        </p:sp>
        <p:sp>
          <p:nvSpPr>
            <p:cNvPr id="313" name="CaixaDeTexto 327"/>
            <p:cNvSpPr txBox="1">
              <a:spLocks noChangeArrowheads="1"/>
            </p:cNvSpPr>
            <p:nvPr/>
          </p:nvSpPr>
          <p:spPr bwMode="auto">
            <a:xfrm>
              <a:off x="7572375" y="5143500"/>
              <a:ext cx="785813" cy="20005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Nova Cruz</a:t>
              </a:r>
            </a:p>
          </p:txBody>
        </p:sp>
        <p:sp>
          <p:nvSpPr>
            <p:cNvPr id="314" name="CaixaDeTexto 328"/>
            <p:cNvSpPr txBox="1">
              <a:spLocks noChangeArrowheads="1"/>
            </p:cNvSpPr>
            <p:nvPr/>
          </p:nvSpPr>
          <p:spPr bwMode="auto">
            <a:xfrm>
              <a:off x="6983090" y="5100588"/>
              <a:ext cx="500063"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Lagoa D’anta</a:t>
              </a:r>
            </a:p>
          </p:txBody>
        </p:sp>
        <p:sp>
          <p:nvSpPr>
            <p:cNvPr id="315" name="CaixaDeTexto 329"/>
            <p:cNvSpPr txBox="1">
              <a:spLocks noChangeArrowheads="1"/>
            </p:cNvSpPr>
            <p:nvPr/>
          </p:nvSpPr>
          <p:spPr bwMode="auto">
            <a:xfrm>
              <a:off x="7559156" y="4884564"/>
              <a:ext cx="500063" cy="307975"/>
            </a:xfrm>
            <a:prstGeom prst="rect">
              <a:avLst/>
            </a:prstGeom>
            <a:noFill/>
            <a:ln w="9525">
              <a:noFill/>
              <a:miter lim="800000"/>
              <a:headEnd/>
              <a:tailEnd/>
            </a:ln>
          </p:spPr>
          <p:txBody>
            <a:bodyPr>
              <a:spAutoFit/>
            </a:bodyPr>
            <a:lstStyle/>
            <a:p>
              <a:pPr algn="ctr"/>
              <a:r>
                <a:rPr lang="pt-BR" sz="700" b="1" dirty="0">
                  <a:latin typeface="Times New Roman" pitchFamily="18" charset="0"/>
                  <a:cs typeface="Times New Roman" pitchFamily="18" charset="0"/>
                </a:rPr>
                <a:t>Santo Antônio</a:t>
              </a:r>
            </a:p>
          </p:txBody>
        </p:sp>
        <p:sp>
          <p:nvSpPr>
            <p:cNvPr id="316" name="CaixaDeTexto 315"/>
            <p:cNvSpPr txBox="1"/>
            <p:nvPr/>
          </p:nvSpPr>
          <p:spPr>
            <a:xfrm>
              <a:off x="8001028" y="5286375"/>
              <a:ext cx="571502" cy="184150"/>
            </a:xfrm>
            <a:prstGeom prst="rect">
              <a:avLst/>
            </a:prstGeom>
            <a:noFill/>
          </p:spPr>
          <p:txBody>
            <a:bodyPr>
              <a:spAutoFit/>
            </a:bodyPr>
            <a:lstStyle/>
            <a:p>
              <a:pPr>
                <a:defRPr/>
              </a:pPr>
              <a:r>
                <a:rPr lang="pt-BR" sz="600" b="1" dirty="0">
                  <a:effectLst>
                    <a:outerShdw blurRad="38100" dist="38100" dir="2700000" algn="tl">
                      <a:srgbClr val="000000">
                        <a:alpha val="43137"/>
                      </a:srgbClr>
                    </a:outerShdw>
                  </a:effectLst>
                  <a:latin typeface="Times New Roman" pitchFamily="18" charset="0"/>
                  <a:ea typeface="+mn-ea"/>
                  <a:cs typeface="Times New Roman" pitchFamily="18" charset="0"/>
                </a:rPr>
                <a:t>Montanhas</a:t>
              </a:r>
            </a:p>
          </p:txBody>
        </p:sp>
        <p:sp>
          <p:nvSpPr>
            <p:cNvPr id="317" name="CaixaDeTexto 331"/>
            <p:cNvSpPr txBox="1">
              <a:spLocks noChangeArrowheads="1"/>
            </p:cNvSpPr>
            <p:nvPr/>
          </p:nvSpPr>
          <p:spPr bwMode="auto">
            <a:xfrm>
              <a:off x="8643938" y="5072063"/>
              <a:ext cx="642937" cy="307777"/>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Baía Formosa</a:t>
              </a:r>
            </a:p>
          </p:txBody>
        </p:sp>
        <p:sp>
          <p:nvSpPr>
            <p:cNvPr id="318" name="CaixaDeTexto 332"/>
            <p:cNvSpPr txBox="1">
              <a:spLocks noChangeArrowheads="1"/>
            </p:cNvSpPr>
            <p:nvPr/>
          </p:nvSpPr>
          <p:spPr bwMode="auto">
            <a:xfrm>
              <a:off x="8316445" y="5013176"/>
              <a:ext cx="71437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Canguaretama</a:t>
              </a:r>
            </a:p>
          </p:txBody>
        </p:sp>
        <p:sp>
          <p:nvSpPr>
            <p:cNvPr id="319" name="CaixaDeTexto 333"/>
            <p:cNvSpPr txBox="1">
              <a:spLocks noChangeArrowheads="1"/>
            </p:cNvSpPr>
            <p:nvPr/>
          </p:nvSpPr>
          <p:spPr bwMode="auto">
            <a:xfrm>
              <a:off x="8667753" y="4791076"/>
              <a:ext cx="357187"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Vila Flor</a:t>
              </a:r>
            </a:p>
          </p:txBody>
        </p:sp>
        <p:sp>
          <p:nvSpPr>
            <p:cNvPr id="320" name="CaixaDeTexto 334"/>
            <p:cNvSpPr txBox="1">
              <a:spLocks noChangeArrowheads="1"/>
            </p:cNvSpPr>
            <p:nvPr/>
          </p:nvSpPr>
          <p:spPr bwMode="auto">
            <a:xfrm>
              <a:off x="8604479" y="4581128"/>
              <a:ext cx="428625" cy="276225"/>
            </a:xfrm>
            <a:prstGeom prst="rect">
              <a:avLst/>
            </a:prstGeom>
            <a:noFill/>
            <a:ln w="9525">
              <a:noFill/>
              <a:miter lim="800000"/>
              <a:headEnd/>
              <a:tailEnd/>
            </a:ln>
          </p:spPr>
          <p:txBody>
            <a:bodyPr>
              <a:spAutoFit/>
            </a:bodyPr>
            <a:lstStyle/>
            <a:p>
              <a:pPr algn="ctr"/>
              <a:r>
                <a:rPr lang="pt-BR" sz="600" b="1" dirty="0" err="1">
                  <a:latin typeface="Times New Roman" pitchFamily="18" charset="0"/>
                  <a:cs typeface="Times New Roman" pitchFamily="18" charset="0"/>
                </a:rPr>
                <a:t>Tibau</a:t>
              </a:r>
              <a:r>
                <a:rPr lang="pt-BR" sz="600" b="1" dirty="0">
                  <a:latin typeface="Times New Roman" pitchFamily="18" charset="0"/>
                  <a:cs typeface="Times New Roman" pitchFamily="18" charset="0"/>
                </a:rPr>
                <a:t> do Sul</a:t>
              </a:r>
            </a:p>
          </p:txBody>
        </p:sp>
        <p:sp>
          <p:nvSpPr>
            <p:cNvPr id="321" name="CaixaDeTexto 335"/>
            <p:cNvSpPr txBox="1">
              <a:spLocks noChangeArrowheads="1"/>
            </p:cNvSpPr>
            <p:nvPr/>
          </p:nvSpPr>
          <p:spPr bwMode="auto">
            <a:xfrm>
              <a:off x="8172429" y="4725144"/>
              <a:ext cx="71437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Goianinha</a:t>
              </a:r>
            </a:p>
          </p:txBody>
        </p:sp>
        <p:sp>
          <p:nvSpPr>
            <p:cNvPr id="322" name="CaixaDeTexto 336"/>
            <p:cNvSpPr txBox="1">
              <a:spLocks noChangeArrowheads="1"/>
            </p:cNvSpPr>
            <p:nvPr/>
          </p:nvSpPr>
          <p:spPr bwMode="auto">
            <a:xfrm>
              <a:off x="8072438" y="4786313"/>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Espírito Santo</a:t>
              </a:r>
            </a:p>
          </p:txBody>
        </p:sp>
        <p:sp>
          <p:nvSpPr>
            <p:cNvPr id="323" name="CaixaDeTexto 337"/>
            <p:cNvSpPr txBox="1">
              <a:spLocks noChangeArrowheads="1"/>
            </p:cNvSpPr>
            <p:nvPr/>
          </p:nvSpPr>
          <p:spPr bwMode="auto">
            <a:xfrm>
              <a:off x="7929563" y="4929188"/>
              <a:ext cx="500062" cy="184150"/>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Várzea</a:t>
              </a:r>
            </a:p>
          </p:txBody>
        </p:sp>
        <p:sp>
          <p:nvSpPr>
            <p:cNvPr id="324" name="CaixaDeTexto 338"/>
            <p:cNvSpPr txBox="1">
              <a:spLocks noChangeArrowheads="1"/>
            </p:cNvSpPr>
            <p:nvPr/>
          </p:nvSpPr>
          <p:spPr bwMode="auto">
            <a:xfrm>
              <a:off x="7786688" y="4714875"/>
              <a:ext cx="571500"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Passagem</a:t>
              </a:r>
            </a:p>
          </p:txBody>
        </p:sp>
        <p:sp>
          <p:nvSpPr>
            <p:cNvPr id="325" name="CaixaDeTexto 339"/>
            <p:cNvSpPr txBox="1">
              <a:spLocks noChangeArrowheads="1"/>
            </p:cNvSpPr>
            <p:nvPr/>
          </p:nvSpPr>
          <p:spPr bwMode="auto">
            <a:xfrm>
              <a:off x="7858125" y="4643438"/>
              <a:ext cx="500063" cy="1698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Brejinho</a:t>
              </a:r>
            </a:p>
          </p:txBody>
        </p:sp>
        <p:sp>
          <p:nvSpPr>
            <p:cNvPr id="326" name="CaixaDeTexto 340"/>
            <p:cNvSpPr txBox="1">
              <a:spLocks noChangeArrowheads="1"/>
            </p:cNvSpPr>
            <p:nvPr/>
          </p:nvSpPr>
          <p:spPr bwMode="auto">
            <a:xfrm>
              <a:off x="3286125" y="5929313"/>
              <a:ext cx="571500" cy="215900"/>
            </a:xfrm>
            <a:prstGeom prst="rect">
              <a:avLst/>
            </a:prstGeom>
            <a:noFill/>
            <a:ln w="9525">
              <a:noFill/>
              <a:miter lim="800000"/>
              <a:headEnd/>
              <a:tailEnd/>
            </a:ln>
          </p:spPr>
          <p:txBody>
            <a:bodyPr>
              <a:spAutoFit/>
            </a:bodyPr>
            <a:lstStyle/>
            <a:p>
              <a:pPr algn="ctr"/>
              <a:r>
                <a:rPr lang="pt-BR" sz="800" b="1">
                  <a:latin typeface="Times New Roman" pitchFamily="18" charset="0"/>
                  <a:cs typeface="Times New Roman" pitchFamily="18" charset="0"/>
                </a:rPr>
                <a:t>Ipueira</a:t>
              </a:r>
            </a:p>
          </p:txBody>
        </p:sp>
        <p:sp>
          <p:nvSpPr>
            <p:cNvPr id="327" name="CaixaDeTexto 341"/>
            <p:cNvSpPr txBox="1">
              <a:spLocks noChangeArrowheads="1"/>
            </p:cNvSpPr>
            <p:nvPr/>
          </p:nvSpPr>
          <p:spPr bwMode="auto">
            <a:xfrm>
              <a:off x="8215313" y="5143500"/>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Pedro Velho</a:t>
              </a:r>
            </a:p>
          </p:txBody>
        </p:sp>
        <p:sp>
          <p:nvSpPr>
            <p:cNvPr id="328" name="CaixaDeTexto 342"/>
            <p:cNvSpPr txBox="1">
              <a:spLocks noChangeArrowheads="1"/>
            </p:cNvSpPr>
            <p:nvPr/>
          </p:nvSpPr>
          <p:spPr bwMode="auto">
            <a:xfrm>
              <a:off x="8286750" y="4500563"/>
              <a:ext cx="428625"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Arês</a:t>
              </a:r>
            </a:p>
          </p:txBody>
        </p:sp>
        <p:sp>
          <p:nvSpPr>
            <p:cNvPr id="329" name="CaixaDeTexto 343"/>
            <p:cNvSpPr txBox="1">
              <a:spLocks noChangeArrowheads="1"/>
            </p:cNvSpPr>
            <p:nvPr/>
          </p:nvSpPr>
          <p:spPr bwMode="auto">
            <a:xfrm>
              <a:off x="8501063" y="4376137"/>
              <a:ext cx="785845" cy="276999"/>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Sen. Georgino Avelino</a:t>
              </a:r>
            </a:p>
          </p:txBody>
        </p:sp>
        <p:sp>
          <p:nvSpPr>
            <p:cNvPr id="330" name="CaixaDeTexto 344"/>
            <p:cNvSpPr txBox="1">
              <a:spLocks noChangeArrowheads="1"/>
            </p:cNvSpPr>
            <p:nvPr/>
          </p:nvSpPr>
          <p:spPr bwMode="auto">
            <a:xfrm>
              <a:off x="1214438" y="3500438"/>
              <a:ext cx="71437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Severiano </a:t>
              </a:r>
            </a:p>
            <a:p>
              <a:pPr algn="ctr"/>
              <a:r>
                <a:rPr lang="pt-BR" sz="600" b="1">
                  <a:latin typeface="Times New Roman" pitchFamily="18" charset="0"/>
                  <a:cs typeface="Times New Roman" pitchFamily="18" charset="0"/>
                </a:rPr>
                <a:t>Melo</a:t>
              </a:r>
            </a:p>
          </p:txBody>
        </p:sp>
        <p:sp>
          <p:nvSpPr>
            <p:cNvPr id="331" name="CaixaDeTexto 345"/>
            <p:cNvSpPr txBox="1">
              <a:spLocks noChangeArrowheads="1"/>
            </p:cNvSpPr>
            <p:nvPr/>
          </p:nvSpPr>
          <p:spPr bwMode="auto">
            <a:xfrm>
              <a:off x="1000125" y="3643313"/>
              <a:ext cx="571500"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Rodolfo Fernandes</a:t>
              </a:r>
            </a:p>
          </p:txBody>
        </p:sp>
        <p:sp>
          <p:nvSpPr>
            <p:cNvPr id="332" name="CaixaDeTexto 346"/>
            <p:cNvSpPr txBox="1">
              <a:spLocks noChangeArrowheads="1"/>
            </p:cNvSpPr>
            <p:nvPr/>
          </p:nvSpPr>
          <p:spPr bwMode="auto">
            <a:xfrm>
              <a:off x="1571625" y="3643313"/>
              <a:ext cx="357188" cy="20002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Itaú</a:t>
              </a:r>
            </a:p>
          </p:txBody>
        </p:sp>
        <p:sp>
          <p:nvSpPr>
            <p:cNvPr id="333" name="CaixaDeTexto 347"/>
            <p:cNvSpPr txBox="1">
              <a:spLocks noChangeArrowheads="1"/>
            </p:cNvSpPr>
            <p:nvPr/>
          </p:nvSpPr>
          <p:spPr bwMode="auto">
            <a:xfrm>
              <a:off x="1403652" y="3789040"/>
              <a:ext cx="500063" cy="276225"/>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Riacho da Cruz</a:t>
              </a:r>
            </a:p>
          </p:txBody>
        </p:sp>
        <p:sp>
          <p:nvSpPr>
            <p:cNvPr id="334" name="CaixaDeTexto 348"/>
            <p:cNvSpPr txBox="1">
              <a:spLocks noChangeArrowheads="1"/>
            </p:cNvSpPr>
            <p:nvPr/>
          </p:nvSpPr>
          <p:spPr bwMode="auto">
            <a:xfrm>
              <a:off x="1071563" y="3857625"/>
              <a:ext cx="571500"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Tabuleiro Grande</a:t>
              </a:r>
            </a:p>
          </p:txBody>
        </p:sp>
        <p:sp>
          <p:nvSpPr>
            <p:cNvPr id="335" name="CaixaDeTexto 349"/>
            <p:cNvSpPr txBox="1">
              <a:spLocks noChangeArrowheads="1"/>
            </p:cNvSpPr>
            <p:nvPr/>
          </p:nvSpPr>
          <p:spPr bwMode="auto">
            <a:xfrm>
              <a:off x="714375" y="4000500"/>
              <a:ext cx="571500"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São Fco do Oeste</a:t>
              </a:r>
            </a:p>
          </p:txBody>
        </p:sp>
        <p:sp>
          <p:nvSpPr>
            <p:cNvPr id="336" name="CaixaDeTexto 350"/>
            <p:cNvSpPr txBox="1">
              <a:spLocks noChangeArrowheads="1"/>
            </p:cNvSpPr>
            <p:nvPr/>
          </p:nvSpPr>
          <p:spPr bwMode="auto">
            <a:xfrm>
              <a:off x="1000125" y="4143375"/>
              <a:ext cx="428625"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Fco </a:t>
              </a:r>
            </a:p>
            <a:p>
              <a:pPr algn="ctr"/>
              <a:r>
                <a:rPr lang="pt-BR" sz="600" b="1">
                  <a:latin typeface="Times New Roman" pitchFamily="18" charset="0"/>
                  <a:cs typeface="Times New Roman" pitchFamily="18" charset="0"/>
                </a:rPr>
                <a:t>Dantas</a:t>
              </a:r>
            </a:p>
          </p:txBody>
        </p:sp>
        <p:sp>
          <p:nvSpPr>
            <p:cNvPr id="337" name="CaixaDeTexto 351"/>
            <p:cNvSpPr txBox="1">
              <a:spLocks noChangeArrowheads="1"/>
            </p:cNvSpPr>
            <p:nvPr/>
          </p:nvSpPr>
          <p:spPr bwMode="auto">
            <a:xfrm>
              <a:off x="1214438" y="4071938"/>
              <a:ext cx="571500"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Portalegre</a:t>
              </a:r>
            </a:p>
          </p:txBody>
        </p:sp>
        <p:sp>
          <p:nvSpPr>
            <p:cNvPr id="338" name="CaixaDeTexto 352"/>
            <p:cNvSpPr txBox="1">
              <a:spLocks noChangeArrowheads="1"/>
            </p:cNvSpPr>
            <p:nvPr/>
          </p:nvSpPr>
          <p:spPr bwMode="auto">
            <a:xfrm>
              <a:off x="1500188" y="4000500"/>
              <a:ext cx="42862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Viçosa</a:t>
              </a:r>
            </a:p>
          </p:txBody>
        </p:sp>
        <p:sp>
          <p:nvSpPr>
            <p:cNvPr id="339" name="CaixaDeTexto 353"/>
            <p:cNvSpPr txBox="1">
              <a:spLocks noChangeArrowheads="1"/>
            </p:cNvSpPr>
            <p:nvPr/>
          </p:nvSpPr>
          <p:spPr bwMode="auto">
            <a:xfrm>
              <a:off x="1714500" y="4000500"/>
              <a:ext cx="500063" cy="184150"/>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Umarizal</a:t>
              </a:r>
            </a:p>
          </p:txBody>
        </p:sp>
        <p:sp>
          <p:nvSpPr>
            <p:cNvPr id="340" name="CaixaDeTexto 354"/>
            <p:cNvSpPr txBox="1">
              <a:spLocks noChangeArrowheads="1"/>
            </p:cNvSpPr>
            <p:nvPr/>
          </p:nvSpPr>
          <p:spPr bwMode="auto">
            <a:xfrm>
              <a:off x="2071688" y="3929063"/>
              <a:ext cx="571500" cy="369887"/>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Olho D’água dos Borges</a:t>
              </a:r>
            </a:p>
          </p:txBody>
        </p:sp>
        <p:sp>
          <p:nvSpPr>
            <p:cNvPr id="341" name="CaixaDeTexto 355"/>
            <p:cNvSpPr txBox="1">
              <a:spLocks noChangeArrowheads="1"/>
            </p:cNvSpPr>
            <p:nvPr/>
          </p:nvSpPr>
          <p:spPr bwMode="auto">
            <a:xfrm>
              <a:off x="2214563" y="4286250"/>
              <a:ext cx="428625" cy="215900"/>
            </a:xfrm>
            <a:prstGeom prst="rect">
              <a:avLst/>
            </a:prstGeom>
            <a:noFill/>
            <a:ln w="9525">
              <a:noFill/>
              <a:miter lim="800000"/>
              <a:headEnd/>
              <a:tailEnd/>
            </a:ln>
          </p:spPr>
          <p:txBody>
            <a:bodyPr>
              <a:spAutoFit/>
            </a:bodyPr>
            <a:lstStyle/>
            <a:p>
              <a:r>
                <a:rPr lang="pt-BR" sz="800" b="1">
                  <a:latin typeface="Times New Roman" pitchFamily="18" charset="0"/>
                  <a:cs typeface="Times New Roman" pitchFamily="18" charset="0"/>
                </a:rPr>
                <a:t>Patú</a:t>
              </a:r>
            </a:p>
          </p:txBody>
        </p:sp>
        <p:sp>
          <p:nvSpPr>
            <p:cNvPr id="342" name="CaixaDeTexto 356"/>
            <p:cNvSpPr txBox="1">
              <a:spLocks noChangeArrowheads="1"/>
            </p:cNvSpPr>
            <p:nvPr/>
          </p:nvSpPr>
          <p:spPr bwMode="auto">
            <a:xfrm>
              <a:off x="1928813" y="4214813"/>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Rafael Godeiro</a:t>
              </a:r>
            </a:p>
          </p:txBody>
        </p:sp>
        <p:sp>
          <p:nvSpPr>
            <p:cNvPr id="343" name="CaixaDeTexto 357"/>
            <p:cNvSpPr txBox="1">
              <a:spLocks noChangeArrowheads="1"/>
            </p:cNvSpPr>
            <p:nvPr/>
          </p:nvSpPr>
          <p:spPr bwMode="auto">
            <a:xfrm>
              <a:off x="1928813" y="4429125"/>
              <a:ext cx="428625" cy="276225"/>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Almino Afonso</a:t>
              </a:r>
            </a:p>
          </p:txBody>
        </p:sp>
        <p:sp>
          <p:nvSpPr>
            <p:cNvPr id="344" name="CaixaDeTexto 358"/>
            <p:cNvSpPr txBox="1">
              <a:spLocks noChangeArrowheads="1"/>
            </p:cNvSpPr>
            <p:nvPr/>
          </p:nvSpPr>
          <p:spPr bwMode="auto">
            <a:xfrm>
              <a:off x="1714500" y="4357688"/>
              <a:ext cx="428625" cy="1698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Lucrécia</a:t>
              </a:r>
            </a:p>
          </p:txBody>
        </p:sp>
        <p:sp>
          <p:nvSpPr>
            <p:cNvPr id="345" name="CaixaDeTexto 344"/>
            <p:cNvSpPr txBox="1"/>
            <p:nvPr/>
          </p:nvSpPr>
          <p:spPr>
            <a:xfrm>
              <a:off x="1714505" y="4500563"/>
              <a:ext cx="428627" cy="230187"/>
            </a:xfrm>
            <a:prstGeom prst="rect">
              <a:avLst/>
            </a:prstGeom>
            <a:noFill/>
          </p:spPr>
          <p:txBody>
            <a:bodyPr>
              <a:spAutoFit/>
            </a:bodyPr>
            <a:lstStyle/>
            <a:p>
              <a:pPr algn="ctr">
                <a:defRPr/>
              </a:pPr>
              <a:r>
                <a:rPr lang="pt-BR" sz="450" b="1" dirty="0">
                  <a:latin typeface="Times New Roman" pitchFamily="18" charset="0"/>
                  <a:ea typeface="+mn-ea"/>
                  <a:cs typeface="Times New Roman" pitchFamily="18" charset="0"/>
                </a:rPr>
                <a:t>Frutuoso Gomes</a:t>
              </a:r>
            </a:p>
          </p:txBody>
        </p:sp>
        <p:sp>
          <p:nvSpPr>
            <p:cNvPr id="346" name="CaixaDeTexto 360"/>
            <p:cNvSpPr txBox="1">
              <a:spLocks noChangeArrowheads="1"/>
            </p:cNvSpPr>
            <p:nvPr/>
          </p:nvSpPr>
          <p:spPr bwMode="auto">
            <a:xfrm>
              <a:off x="1785938" y="4714875"/>
              <a:ext cx="428625"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João Dias</a:t>
              </a:r>
            </a:p>
          </p:txBody>
        </p:sp>
        <p:sp>
          <p:nvSpPr>
            <p:cNvPr id="347" name="CaixaDeTexto 361"/>
            <p:cNvSpPr txBox="1">
              <a:spLocks noChangeArrowheads="1"/>
            </p:cNvSpPr>
            <p:nvPr/>
          </p:nvSpPr>
          <p:spPr bwMode="auto">
            <a:xfrm>
              <a:off x="1428750" y="4572000"/>
              <a:ext cx="642938"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Antônio Martins</a:t>
              </a:r>
            </a:p>
          </p:txBody>
        </p:sp>
        <p:sp>
          <p:nvSpPr>
            <p:cNvPr id="348" name="CaixaDeTexto 362"/>
            <p:cNvSpPr txBox="1">
              <a:spLocks noChangeArrowheads="1"/>
            </p:cNvSpPr>
            <p:nvPr/>
          </p:nvSpPr>
          <p:spPr bwMode="auto">
            <a:xfrm>
              <a:off x="1214438" y="4929188"/>
              <a:ext cx="714375" cy="20005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Alexandria</a:t>
              </a:r>
            </a:p>
          </p:txBody>
        </p:sp>
        <p:sp>
          <p:nvSpPr>
            <p:cNvPr id="349" name="CaixaDeTexto 363"/>
            <p:cNvSpPr txBox="1">
              <a:spLocks noChangeArrowheads="1"/>
            </p:cNvSpPr>
            <p:nvPr/>
          </p:nvSpPr>
          <p:spPr bwMode="auto">
            <a:xfrm>
              <a:off x="1214438" y="4714875"/>
              <a:ext cx="428625" cy="184150"/>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Pilões</a:t>
              </a:r>
            </a:p>
          </p:txBody>
        </p:sp>
        <p:sp>
          <p:nvSpPr>
            <p:cNvPr id="350" name="CaixaDeTexto 364"/>
            <p:cNvSpPr txBox="1">
              <a:spLocks noChangeArrowheads="1"/>
            </p:cNvSpPr>
            <p:nvPr/>
          </p:nvSpPr>
          <p:spPr bwMode="auto">
            <a:xfrm>
              <a:off x="1331644" y="4365104"/>
              <a:ext cx="500062"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Serrinha dos Pintos</a:t>
              </a:r>
            </a:p>
          </p:txBody>
        </p:sp>
        <p:sp>
          <p:nvSpPr>
            <p:cNvPr id="351" name="CaixaDeTexto 365"/>
            <p:cNvSpPr txBox="1">
              <a:spLocks noChangeArrowheads="1"/>
            </p:cNvSpPr>
            <p:nvPr/>
          </p:nvSpPr>
          <p:spPr bwMode="auto">
            <a:xfrm>
              <a:off x="1428750" y="4286250"/>
              <a:ext cx="500063" cy="184150"/>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Martins</a:t>
              </a:r>
            </a:p>
          </p:txBody>
        </p:sp>
        <p:sp>
          <p:nvSpPr>
            <p:cNvPr id="352" name="CaixaDeTexto 366"/>
            <p:cNvSpPr txBox="1">
              <a:spLocks noChangeArrowheads="1"/>
            </p:cNvSpPr>
            <p:nvPr/>
          </p:nvSpPr>
          <p:spPr bwMode="auto">
            <a:xfrm>
              <a:off x="785813" y="5072063"/>
              <a:ext cx="571500" cy="307777"/>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Ten. Ananias</a:t>
              </a:r>
            </a:p>
          </p:txBody>
        </p:sp>
        <p:sp>
          <p:nvSpPr>
            <p:cNvPr id="353" name="CaixaDeTexto 367"/>
            <p:cNvSpPr txBox="1">
              <a:spLocks noChangeArrowheads="1"/>
            </p:cNvSpPr>
            <p:nvPr/>
          </p:nvSpPr>
          <p:spPr bwMode="auto">
            <a:xfrm>
              <a:off x="785813" y="4714875"/>
              <a:ext cx="642937" cy="307975"/>
            </a:xfrm>
            <a:prstGeom prst="rect">
              <a:avLst/>
            </a:prstGeom>
            <a:noFill/>
            <a:ln w="9525">
              <a:noFill/>
              <a:miter lim="800000"/>
              <a:headEnd/>
              <a:tailEnd/>
            </a:ln>
          </p:spPr>
          <p:txBody>
            <a:bodyPr>
              <a:spAutoFit/>
            </a:bodyPr>
            <a:lstStyle/>
            <a:p>
              <a:pPr algn="ctr"/>
              <a:r>
                <a:rPr lang="pt-BR" sz="700" b="1">
                  <a:latin typeface="Times New Roman" pitchFamily="18" charset="0"/>
                  <a:cs typeface="Times New Roman" pitchFamily="18" charset="0"/>
                </a:rPr>
                <a:t>Marcelino Vieira</a:t>
              </a:r>
            </a:p>
          </p:txBody>
        </p:sp>
        <p:sp>
          <p:nvSpPr>
            <p:cNvPr id="354" name="CaixaDeTexto 368"/>
            <p:cNvSpPr txBox="1">
              <a:spLocks noChangeArrowheads="1"/>
            </p:cNvSpPr>
            <p:nvPr/>
          </p:nvSpPr>
          <p:spPr bwMode="auto">
            <a:xfrm>
              <a:off x="642938" y="5143500"/>
              <a:ext cx="428625" cy="184150"/>
            </a:xfrm>
            <a:prstGeom prst="rect">
              <a:avLst/>
            </a:prstGeom>
            <a:noFill/>
            <a:ln w="9525">
              <a:noFill/>
              <a:miter lim="800000"/>
              <a:headEnd/>
              <a:tailEnd/>
            </a:ln>
          </p:spPr>
          <p:txBody>
            <a:bodyPr>
              <a:spAutoFit/>
            </a:bodyPr>
            <a:lstStyle/>
            <a:p>
              <a:r>
                <a:rPr lang="pt-BR" sz="600" b="1">
                  <a:latin typeface="Times New Roman" pitchFamily="18" charset="0"/>
                  <a:cs typeface="Times New Roman" pitchFamily="18" charset="0"/>
                </a:rPr>
                <a:t>Paraná</a:t>
              </a:r>
            </a:p>
          </p:txBody>
        </p:sp>
        <p:sp>
          <p:nvSpPr>
            <p:cNvPr id="355" name="CaixaDeTexto 369"/>
            <p:cNvSpPr txBox="1">
              <a:spLocks noChangeArrowheads="1"/>
            </p:cNvSpPr>
            <p:nvPr/>
          </p:nvSpPr>
          <p:spPr bwMode="auto">
            <a:xfrm>
              <a:off x="571500" y="5000625"/>
              <a:ext cx="428625" cy="246063"/>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Major Sales</a:t>
              </a:r>
            </a:p>
          </p:txBody>
        </p:sp>
        <p:sp>
          <p:nvSpPr>
            <p:cNvPr id="356" name="CaixaDeTexto 370"/>
            <p:cNvSpPr txBox="1">
              <a:spLocks noChangeArrowheads="1"/>
            </p:cNvSpPr>
            <p:nvPr/>
          </p:nvSpPr>
          <p:spPr bwMode="auto">
            <a:xfrm>
              <a:off x="285750" y="4872032"/>
              <a:ext cx="428625" cy="276225"/>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Luis Gomes</a:t>
              </a:r>
            </a:p>
          </p:txBody>
        </p:sp>
        <p:sp>
          <p:nvSpPr>
            <p:cNvPr id="357" name="CaixaDeTexto 371"/>
            <p:cNvSpPr txBox="1">
              <a:spLocks noChangeArrowheads="1"/>
            </p:cNvSpPr>
            <p:nvPr/>
          </p:nvSpPr>
          <p:spPr bwMode="auto">
            <a:xfrm>
              <a:off x="500063" y="4786313"/>
              <a:ext cx="500062"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José da Penha</a:t>
              </a:r>
            </a:p>
          </p:txBody>
        </p:sp>
        <p:sp>
          <p:nvSpPr>
            <p:cNvPr id="358" name="CaixaDeTexto 372"/>
            <p:cNvSpPr txBox="1">
              <a:spLocks noChangeArrowheads="1"/>
            </p:cNvSpPr>
            <p:nvPr/>
          </p:nvSpPr>
          <p:spPr bwMode="auto">
            <a:xfrm>
              <a:off x="428625" y="4643438"/>
              <a:ext cx="571500" cy="246062"/>
            </a:xfrm>
            <a:prstGeom prst="rect">
              <a:avLst/>
            </a:prstGeom>
            <a:noFill/>
            <a:ln w="9525">
              <a:noFill/>
              <a:miter lim="800000"/>
              <a:headEnd/>
              <a:tailEnd/>
            </a:ln>
          </p:spPr>
          <p:txBody>
            <a:bodyPr>
              <a:spAutoFit/>
            </a:bodyPr>
            <a:lstStyle/>
            <a:p>
              <a:pPr algn="ctr"/>
              <a:r>
                <a:rPr lang="pt-BR" sz="500" b="1">
                  <a:latin typeface="Times New Roman" pitchFamily="18" charset="0"/>
                  <a:cs typeface="Times New Roman" pitchFamily="18" charset="0"/>
                </a:rPr>
                <a:t>Riacho de Santana</a:t>
              </a:r>
            </a:p>
          </p:txBody>
        </p:sp>
        <p:sp>
          <p:nvSpPr>
            <p:cNvPr id="359" name="CaixaDeTexto 374"/>
            <p:cNvSpPr txBox="1">
              <a:spLocks noChangeArrowheads="1"/>
            </p:cNvSpPr>
            <p:nvPr/>
          </p:nvSpPr>
          <p:spPr bwMode="auto">
            <a:xfrm>
              <a:off x="214313" y="4572000"/>
              <a:ext cx="428625" cy="369888"/>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Cel. João Pessoa</a:t>
              </a:r>
            </a:p>
          </p:txBody>
        </p:sp>
        <p:sp>
          <p:nvSpPr>
            <p:cNvPr id="360" name="CaixaDeTexto 377"/>
            <p:cNvSpPr txBox="1">
              <a:spLocks noChangeArrowheads="1"/>
            </p:cNvSpPr>
            <p:nvPr/>
          </p:nvSpPr>
          <p:spPr bwMode="auto">
            <a:xfrm>
              <a:off x="502346" y="4340374"/>
              <a:ext cx="500062" cy="184150"/>
            </a:xfrm>
            <a:prstGeom prst="rect">
              <a:avLst/>
            </a:prstGeom>
            <a:noFill/>
            <a:ln w="9525">
              <a:noFill/>
              <a:miter lim="800000"/>
              <a:headEnd/>
              <a:tailEnd/>
            </a:ln>
          </p:spPr>
          <p:txBody>
            <a:bodyPr>
              <a:spAutoFit/>
            </a:bodyPr>
            <a:lstStyle/>
            <a:p>
              <a:pPr algn="ctr"/>
              <a:r>
                <a:rPr lang="pt-BR" sz="600" b="1" dirty="0">
                  <a:latin typeface="Times New Roman" pitchFamily="18" charset="0"/>
                  <a:cs typeface="Times New Roman" pitchFamily="18" charset="0"/>
                </a:rPr>
                <a:t>Encanto</a:t>
              </a:r>
            </a:p>
          </p:txBody>
        </p:sp>
        <p:sp>
          <p:nvSpPr>
            <p:cNvPr id="361" name="CaixaDeTexto 378"/>
            <p:cNvSpPr txBox="1">
              <a:spLocks noChangeArrowheads="1"/>
            </p:cNvSpPr>
            <p:nvPr/>
          </p:nvSpPr>
          <p:spPr bwMode="auto">
            <a:xfrm>
              <a:off x="714375" y="4500563"/>
              <a:ext cx="571500" cy="276225"/>
            </a:xfrm>
            <a:prstGeom prst="rect">
              <a:avLst/>
            </a:prstGeom>
            <a:noFill/>
            <a:ln w="9525">
              <a:noFill/>
              <a:miter lim="800000"/>
              <a:headEnd/>
              <a:tailEnd/>
            </a:ln>
          </p:spPr>
          <p:txBody>
            <a:bodyPr>
              <a:spAutoFit/>
            </a:bodyPr>
            <a:lstStyle/>
            <a:p>
              <a:pPr algn="ctr"/>
              <a:r>
                <a:rPr lang="pt-BR" sz="600" b="1">
                  <a:latin typeface="Times New Roman" pitchFamily="18" charset="0"/>
                  <a:cs typeface="Times New Roman" pitchFamily="18" charset="0"/>
                </a:rPr>
                <a:t>Rafael Fernandes</a:t>
              </a:r>
            </a:p>
          </p:txBody>
        </p:sp>
        <p:sp>
          <p:nvSpPr>
            <p:cNvPr id="362" name="CaixaDeTexto 379"/>
            <p:cNvSpPr txBox="1">
              <a:spLocks noChangeArrowheads="1"/>
            </p:cNvSpPr>
            <p:nvPr/>
          </p:nvSpPr>
          <p:spPr bwMode="auto">
            <a:xfrm>
              <a:off x="790379" y="4308500"/>
              <a:ext cx="857229" cy="338554"/>
            </a:xfrm>
            <a:prstGeom prst="rect">
              <a:avLst/>
            </a:prstGeom>
            <a:noFill/>
            <a:ln w="9525">
              <a:noFill/>
              <a:miter lim="800000"/>
              <a:headEnd/>
              <a:tailEnd/>
            </a:ln>
          </p:spPr>
          <p:txBody>
            <a:bodyPr>
              <a:spAutoFit/>
            </a:bodyPr>
            <a:lstStyle/>
            <a:p>
              <a:pPr algn="ctr"/>
              <a:r>
                <a:rPr lang="pt-BR" sz="800" b="1" dirty="0">
                  <a:latin typeface="Times New Roman" pitchFamily="18" charset="0"/>
                  <a:cs typeface="Times New Roman" pitchFamily="18" charset="0"/>
                </a:rPr>
                <a:t>Pau</a:t>
              </a:r>
              <a:r>
                <a:rPr lang="pt-BR" sz="800" b="1" dirty="0">
                  <a:solidFill>
                    <a:srgbClr val="FF0000"/>
                  </a:solidFill>
                  <a:latin typeface="Times New Roman" pitchFamily="18" charset="0"/>
                  <a:cs typeface="Times New Roman" pitchFamily="18" charset="0"/>
                </a:rPr>
                <a:t> </a:t>
              </a:r>
              <a:r>
                <a:rPr lang="pt-BR" sz="800" b="1" dirty="0">
                  <a:latin typeface="Times New Roman" pitchFamily="18" charset="0"/>
                  <a:cs typeface="Times New Roman" pitchFamily="18" charset="0"/>
                </a:rPr>
                <a:t>dos </a:t>
              </a:r>
              <a:endParaRPr lang="pt-BR" sz="800" b="1" dirty="0" smtClean="0">
                <a:latin typeface="Times New Roman" pitchFamily="18" charset="0"/>
                <a:cs typeface="Times New Roman" pitchFamily="18" charset="0"/>
              </a:endParaRPr>
            </a:p>
            <a:p>
              <a:pPr algn="ctr"/>
              <a:r>
                <a:rPr lang="pt-BR" sz="800" b="1" dirty="0" smtClean="0">
                  <a:latin typeface="Times New Roman" pitchFamily="18" charset="0"/>
                  <a:cs typeface="Times New Roman" pitchFamily="18" charset="0"/>
                </a:rPr>
                <a:t>Ferros</a:t>
              </a:r>
              <a:endParaRPr lang="pt-BR" sz="800" b="1" dirty="0">
                <a:latin typeface="Times New Roman" pitchFamily="18" charset="0"/>
                <a:cs typeface="Times New Roman" pitchFamily="18" charset="0"/>
              </a:endParaRPr>
            </a:p>
          </p:txBody>
        </p:sp>
        <p:sp>
          <p:nvSpPr>
            <p:cNvPr id="363" name="CaixaDeTexto 380"/>
            <p:cNvSpPr txBox="1">
              <a:spLocks noChangeArrowheads="1"/>
            </p:cNvSpPr>
            <p:nvPr/>
          </p:nvSpPr>
          <p:spPr bwMode="auto">
            <a:xfrm>
              <a:off x="500063" y="4500563"/>
              <a:ext cx="428625" cy="246062"/>
            </a:xfrm>
            <a:prstGeom prst="rect">
              <a:avLst/>
            </a:prstGeom>
            <a:noFill/>
            <a:ln w="9525">
              <a:noFill/>
              <a:miter lim="800000"/>
              <a:headEnd/>
              <a:tailEnd/>
            </a:ln>
          </p:spPr>
          <p:txBody>
            <a:bodyPr>
              <a:spAutoFit/>
            </a:bodyPr>
            <a:lstStyle/>
            <a:p>
              <a:pPr algn="ctr"/>
              <a:r>
                <a:rPr lang="pt-BR" sz="500" b="1" dirty="0">
                  <a:latin typeface="Times New Roman" pitchFamily="18" charset="0"/>
                  <a:cs typeface="Times New Roman" pitchFamily="18" charset="0"/>
                </a:rPr>
                <a:t>Água Nova</a:t>
              </a:r>
            </a:p>
          </p:txBody>
        </p:sp>
      </p:grpSp>
      <p:pic>
        <p:nvPicPr>
          <p:cNvPr id="364" name="Imagem 363" descr="26d69b_2f4383480f504af38e71623af119b9d31.jpg"/>
          <p:cNvPicPr>
            <a:picLocks noChangeAspect="1"/>
          </p:cNvPicPr>
          <p:nvPr/>
        </p:nvPicPr>
        <p:blipFill>
          <a:blip r:embed="rId3" cstate="print"/>
          <a:srcRect l="18853" r="16104" b="52528"/>
          <a:stretch>
            <a:fillRect/>
          </a:stretch>
        </p:blipFill>
        <p:spPr>
          <a:xfrm flipH="1">
            <a:off x="7566014" y="5949280"/>
            <a:ext cx="1577986" cy="908720"/>
          </a:xfrm>
          <a:prstGeom prst="rect">
            <a:avLst/>
          </a:prstGeom>
        </p:spPr>
      </p:pic>
      <p:sp>
        <p:nvSpPr>
          <p:cNvPr id="365" name="Retângulo 364"/>
          <p:cNvSpPr/>
          <p:nvPr/>
        </p:nvSpPr>
        <p:spPr>
          <a:xfrm>
            <a:off x="8820472" y="5877272"/>
            <a:ext cx="32352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979712" y="100370"/>
            <a:ext cx="705678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1F497D"/>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rPr>
              <a:t>COMPARAÇÃO DOS CASOS NOTIFICADOS DE FEBRE DE CHIKUNGUNYA DE ACORDO COM A SEMANA EPIDEMIOLÓGICA DE INÍCIO DE SINTOMAS, RIO GRANDE DO NORTE, 2015 A 2018*.</a:t>
            </a:r>
            <a:endParaRPr kumimoji="0" lang="pt-BR"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6011996"/>
            <a:ext cx="85324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Fonte: SINAN-SUVIGE/CPS/SESAP-RN. </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err="1" smtClean="0">
                <a:ln>
                  <a:noFill/>
                </a:ln>
                <a:solidFill>
                  <a:srgbClr val="1F497D"/>
                </a:solidFill>
                <a:effectLst/>
                <a:latin typeface="Tahoma" pitchFamily="34" charset="0"/>
                <a:ea typeface="Times New Roman" pitchFamily="18" charset="0"/>
                <a:cs typeface="Tahoma" pitchFamily="34" charset="0"/>
              </a:rPr>
              <a:t>Obs</a:t>
            </a:r>
            <a:r>
              <a:rPr kumimoji="0" lang="pt-BR" sz="8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 *Dados até a SE nº 26 (térm. em </a:t>
            </a:r>
            <a:r>
              <a:rPr lang="pt-BR" sz="800" dirty="0" smtClean="0">
                <a:solidFill>
                  <a:srgbClr val="1F497D"/>
                </a:solidFill>
                <a:latin typeface="Tahoma" pitchFamily="34" charset="0"/>
                <a:ea typeface="Times New Roman" pitchFamily="18" charset="0"/>
                <a:cs typeface="Tahoma" pitchFamily="34" charset="0"/>
              </a:rPr>
              <a:t>30</a:t>
            </a:r>
            <a:r>
              <a:rPr kumimoji="0" lang="pt-BR" sz="8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/06/2018), sujeito a alterações</a:t>
            </a:r>
            <a:r>
              <a:rPr kumimoji="0" lang="pt-BR" sz="1000" b="0" i="0" u="none" strike="noStrike" cap="none" normalizeH="0" baseline="0" dirty="0" smtClean="0">
                <a:ln>
                  <a:noFill/>
                </a:ln>
                <a:solidFill>
                  <a:srgbClr val="1F497D"/>
                </a:solidFill>
                <a:effectLst/>
                <a:latin typeface="Tahoma" pitchFamily="34" charset="0"/>
                <a:ea typeface="Times New Roman" pitchFamily="18" charset="0"/>
                <a:cs typeface="Tahoma" pitchFamily="34" charset="0"/>
              </a:rPr>
              <a:t>.</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m 4" descr="chikungunya-desafia-ciencia-e-ja-mata-mais-que-dengue-e-zika-no-nordeste.jpg"/>
          <p:cNvPicPr>
            <a:picLocks noChangeAspect="1"/>
          </p:cNvPicPr>
          <p:nvPr/>
        </p:nvPicPr>
        <p:blipFill>
          <a:blip r:embed="rId2" cstate="print"/>
          <a:stretch>
            <a:fillRect/>
          </a:stretch>
        </p:blipFill>
        <p:spPr>
          <a:xfrm>
            <a:off x="0" y="0"/>
            <a:ext cx="2094858" cy="1296144"/>
          </a:xfrm>
          <a:prstGeom prst="rect">
            <a:avLst/>
          </a:prstGeom>
        </p:spPr>
      </p:pic>
      <p:graphicFrame>
        <p:nvGraphicFramePr>
          <p:cNvPr id="6" name="Gráfico 5"/>
          <p:cNvGraphicFramePr>
            <a:graphicFrameLocks/>
          </p:cNvGraphicFramePr>
          <p:nvPr/>
        </p:nvGraphicFramePr>
        <p:xfrm>
          <a:off x="0" y="1988840"/>
          <a:ext cx="9144000" cy="408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DENGUE"/>
          <p:cNvPicPr>
            <a:picLocks noChangeAspect="1" noChangeArrowheads="1"/>
          </p:cNvPicPr>
          <p:nvPr/>
        </p:nvPicPr>
        <p:blipFill>
          <a:blip r:embed="rId2" cstate="print"/>
          <a:srcRect/>
          <a:stretch>
            <a:fillRect/>
          </a:stretch>
        </p:blipFill>
        <p:spPr bwMode="auto">
          <a:xfrm>
            <a:off x="0" y="0"/>
            <a:ext cx="1857375" cy="1857376"/>
          </a:xfrm>
          <a:prstGeom prst="rect">
            <a:avLst/>
          </a:prstGeom>
          <a:noFill/>
        </p:spPr>
      </p:pic>
      <p:sp>
        <p:nvSpPr>
          <p:cNvPr id="3" name="CaixaDeTexto 2"/>
          <p:cNvSpPr txBox="1"/>
          <p:nvPr/>
        </p:nvSpPr>
        <p:spPr>
          <a:xfrm>
            <a:off x="1403648" y="188640"/>
            <a:ext cx="7740352" cy="1077218"/>
          </a:xfrm>
          <a:prstGeom prst="rect">
            <a:avLst/>
          </a:prstGeom>
          <a:noFill/>
        </p:spPr>
        <p:txBody>
          <a:bodyPr wrap="square" rtlCol="0">
            <a:spAutoFit/>
          </a:bodyPr>
          <a:lstStyle/>
          <a:p>
            <a:pPr algn="ctr"/>
            <a:r>
              <a:rPr lang="pt-BR" sz="3200" dirty="0" smtClean="0">
                <a:solidFill>
                  <a:srgbClr val="002060"/>
                </a:solidFill>
                <a:effectLst>
                  <a:outerShdw blurRad="38100" dist="38100" dir="2700000" algn="tl">
                    <a:srgbClr val="000000">
                      <a:alpha val="43137"/>
                    </a:srgbClr>
                  </a:outerShdw>
                </a:effectLst>
                <a:latin typeface="Algerian" pitchFamily="82" charset="0"/>
              </a:rPr>
              <a:t>QUANTITATIVO DE NOTIFICAÇÕES DE CHIKUNGUNYA POR FAIXA ETÁRIA</a:t>
            </a:r>
            <a:endParaRPr lang="pt-BR" sz="3200" dirty="0">
              <a:solidFill>
                <a:srgbClr val="002060"/>
              </a:solidFill>
              <a:effectLst>
                <a:outerShdw blurRad="38100" dist="38100" dir="2700000" algn="tl">
                  <a:srgbClr val="000000">
                    <a:alpha val="43137"/>
                  </a:srgbClr>
                </a:outerShdw>
              </a:effectLst>
              <a:latin typeface="Algerian" pitchFamily="82" charset="0"/>
            </a:endParaRPr>
          </a:p>
        </p:txBody>
      </p:sp>
      <p:sp>
        <p:nvSpPr>
          <p:cNvPr id="5" name="CaixaDeTexto 4"/>
          <p:cNvSpPr txBox="1"/>
          <p:nvPr/>
        </p:nvSpPr>
        <p:spPr>
          <a:xfrm>
            <a:off x="0" y="6550223"/>
            <a:ext cx="4211960" cy="307777"/>
          </a:xfrm>
          <a:prstGeom prst="rect">
            <a:avLst/>
          </a:prstGeom>
          <a:noFill/>
        </p:spPr>
        <p:txBody>
          <a:bodyPr wrap="square" rtlCol="0">
            <a:spAutoFit/>
          </a:bodyPr>
          <a:lstStyle/>
          <a:p>
            <a:r>
              <a:rPr lang="pt-BR" sz="1400" dirty="0" smtClean="0">
                <a:solidFill>
                  <a:srgbClr val="0070C0"/>
                </a:solidFill>
              </a:rPr>
              <a:t>DADOS: www.saude.gov.br/sinanonline</a:t>
            </a:r>
            <a:endParaRPr lang="pt-BR" sz="1400" dirty="0">
              <a:solidFill>
                <a:srgbClr val="0070C0"/>
              </a:solidFill>
            </a:endParaRPr>
          </a:p>
        </p:txBody>
      </p:sp>
      <p:graphicFrame>
        <p:nvGraphicFramePr>
          <p:cNvPr id="7" name="Gráfico 6"/>
          <p:cNvGraphicFramePr>
            <a:graphicFrameLocks/>
          </p:cNvGraphicFramePr>
          <p:nvPr/>
        </p:nvGraphicFramePr>
        <p:xfrm>
          <a:off x="179512" y="1772816"/>
          <a:ext cx="8712968"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DENGUE"/>
          <p:cNvPicPr>
            <a:picLocks noChangeAspect="1" noChangeArrowheads="1"/>
          </p:cNvPicPr>
          <p:nvPr/>
        </p:nvPicPr>
        <p:blipFill>
          <a:blip r:embed="rId2" cstate="print"/>
          <a:srcRect/>
          <a:stretch>
            <a:fillRect/>
          </a:stretch>
        </p:blipFill>
        <p:spPr bwMode="auto">
          <a:xfrm>
            <a:off x="0" y="0"/>
            <a:ext cx="1857375" cy="1857376"/>
          </a:xfrm>
          <a:prstGeom prst="rect">
            <a:avLst/>
          </a:prstGeom>
          <a:noFill/>
        </p:spPr>
      </p:pic>
      <p:sp>
        <p:nvSpPr>
          <p:cNvPr id="3" name="CaixaDeTexto 2"/>
          <p:cNvSpPr txBox="1"/>
          <p:nvPr/>
        </p:nvSpPr>
        <p:spPr>
          <a:xfrm>
            <a:off x="1403648" y="188640"/>
            <a:ext cx="7740352" cy="1077218"/>
          </a:xfrm>
          <a:prstGeom prst="rect">
            <a:avLst/>
          </a:prstGeom>
          <a:noFill/>
        </p:spPr>
        <p:txBody>
          <a:bodyPr wrap="square" rtlCol="0">
            <a:spAutoFit/>
          </a:bodyPr>
          <a:lstStyle/>
          <a:p>
            <a:pPr algn="ctr"/>
            <a:r>
              <a:rPr lang="pt-BR" sz="3200" dirty="0" smtClean="0">
                <a:solidFill>
                  <a:srgbClr val="002060"/>
                </a:solidFill>
                <a:effectLst>
                  <a:outerShdw blurRad="38100" dist="38100" dir="2700000" algn="tl">
                    <a:srgbClr val="000000">
                      <a:alpha val="43137"/>
                    </a:srgbClr>
                  </a:outerShdw>
                </a:effectLst>
                <a:latin typeface="Algerian" pitchFamily="82" charset="0"/>
              </a:rPr>
              <a:t>QUANTITATIVO DE NOTIFICAÇÕES DE CHIKUNGUNYA POR SEXO</a:t>
            </a:r>
            <a:endParaRPr lang="pt-BR" sz="3200" dirty="0">
              <a:solidFill>
                <a:srgbClr val="002060"/>
              </a:solidFill>
              <a:effectLst>
                <a:outerShdw blurRad="38100" dist="38100" dir="2700000" algn="tl">
                  <a:srgbClr val="000000">
                    <a:alpha val="43137"/>
                  </a:srgbClr>
                </a:outerShdw>
              </a:effectLst>
              <a:latin typeface="Algerian" pitchFamily="82" charset="0"/>
            </a:endParaRPr>
          </a:p>
        </p:txBody>
      </p:sp>
      <p:sp>
        <p:nvSpPr>
          <p:cNvPr id="5" name="CaixaDeTexto 4"/>
          <p:cNvSpPr txBox="1"/>
          <p:nvPr/>
        </p:nvSpPr>
        <p:spPr>
          <a:xfrm>
            <a:off x="0" y="6550223"/>
            <a:ext cx="4211960" cy="307777"/>
          </a:xfrm>
          <a:prstGeom prst="rect">
            <a:avLst/>
          </a:prstGeom>
          <a:noFill/>
        </p:spPr>
        <p:txBody>
          <a:bodyPr wrap="square" rtlCol="0">
            <a:spAutoFit/>
          </a:bodyPr>
          <a:lstStyle/>
          <a:p>
            <a:r>
              <a:rPr lang="pt-BR" sz="1400" dirty="0" smtClean="0">
                <a:solidFill>
                  <a:srgbClr val="0070C0"/>
                </a:solidFill>
              </a:rPr>
              <a:t>DADOS: www.saude.gov.br/sinanonline</a:t>
            </a:r>
            <a:endParaRPr lang="pt-BR" sz="1400" dirty="0">
              <a:solidFill>
                <a:srgbClr val="0070C0"/>
              </a:solidFill>
            </a:endParaRPr>
          </a:p>
        </p:txBody>
      </p:sp>
      <p:graphicFrame>
        <p:nvGraphicFramePr>
          <p:cNvPr id="6" name="Gráfico 5"/>
          <p:cNvGraphicFramePr>
            <a:graphicFrameLocks/>
          </p:cNvGraphicFramePr>
          <p:nvPr/>
        </p:nvGraphicFramePr>
        <p:xfrm>
          <a:off x="683568" y="1628800"/>
          <a:ext cx="7776864"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n.png"/>
          <p:cNvPicPr>
            <a:picLocks noChangeAspect="1"/>
          </p:cNvPicPr>
          <p:nvPr/>
        </p:nvPicPr>
        <p:blipFill>
          <a:blip r:embed="rId2" cstate="print"/>
          <a:stretch>
            <a:fillRect/>
          </a:stretch>
        </p:blipFill>
        <p:spPr>
          <a:xfrm>
            <a:off x="179512" y="980728"/>
            <a:ext cx="8678528" cy="5688632"/>
          </a:xfrm>
          <a:prstGeom prst="rect">
            <a:avLst/>
          </a:prstGeom>
          <a:solidFill>
            <a:schemeClr val="bg1"/>
          </a:solidFill>
        </p:spPr>
      </p:pic>
      <p:sp>
        <p:nvSpPr>
          <p:cNvPr id="5" name="CaixaDeTexto 4"/>
          <p:cNvSpPr txBox="1"/>
          <p:nvPr/>
        </p:nvSpPr>
        <p:spPr>
          <a:xfrm>
            <a:off x="1835696" y="332656"/>
            <a:ext cx="7308304" cy="523220"/>
          </a:xfrm>
          <a:prstGeom prst="rect">
            <a:avLst/>
          </a:prstGeom>
          <a:noFill/>
        </p:spPr>
        <p:txBody>
          <a:bodyPr wrap="square" rtlCol="0">
            <a:spAutoFit/>
          </a:bodyPr>
          <a:lstStyle/>
          <a:p>
            <a:r>
              <a:rPr lang="pt-BR" sz="2800" dirty="0" smtClean="0">
                <a:solidFill>
                  <a:srgbClr val="002060"/>
                </a:solidFill>
                <a:effectLst>
                  <a:outerShdw blurRad="38100" dist="38100" dir="2700000" algn="tl">
                    <a:srgbClr val="000000">
                      <a:alpha val="43137"/>
                    </a:srgbClr>
                  </a:outerShdw>
                </a:effectLst>
                <a:latin typeface="Algerian" pitchFamily="82" charset="0"/>
              </a:rPr>
              <a:t>NOTIFICAÇÕES DE chikungunya</a:t>
            </a:r>
            <a:endParaRPr lang="pt-BR" sz="2800" dirty="0">
              <a:solidFill>
                <a:srgbClr val="002060"/>
              </a:solidFill>
              <a:effectLst>
                <a:outerShdw blurRad="38100" dist="38100" dir="2700000" algn="tl">
                  <a:srgbClr val="000000">
                    <a:alpha val="43137"/>
                  </a:srgbClr>
                </a:outerShdw>
              </a:effectLst>
              <a:latin typeface="Algerian" pitchFamily="82" charset="0"/>
            </a:endParaRPr>
          </a:p>
        </p:txBody>
      </p:sp>
      <p:graphicFrame>
        <p:nvGraphicFramePr>
          <p:cNvPr id="13" name="Diagrama 12"/>
          <p:cNvGraphicFramePr/>
          <p:nvPr/>
        </p:nvGraphicFramePr>
        <p:xfrm>
          <a:off x="1835696" y="2060848"/>
          <a:ext cx="684076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aixaDeTexto 20"/>
          <p:cNvSpPr txBox="1"/>
          <p:nvPr/>
        </p:nvSpPr>
        <p:spPr>
          <a:xfrm>
            <a:off x="0" y="6550223"/>
            <a:ext cx="4211960" cy="307777"/>
          </a:xfrm>
          <a:prstGeom prst="rect">
            <a:avLst/>
          </a:prstGeom>
          <a:noFill/>
        </p:spPr>
        <p:txBody>
          <a:bodyPr wrap="square" rtlCol="0">
            <a:spAutoFit/>
          </a:bodyPr>
          <a:lstStyle/>
          <a:p>
            <a:r>
              <a:rPr lang="pt-BR" sz="1400" dirty="0" smtClean="0"/>
              <a:t>DADOS: www.saude.gov.br/sinanonline</a:t>
            </a:r>
            <a:endParaRPr lang="pt-BR" sz="1400" dirty="0"/>
          </a:p>
        </p:txBody>
      </p:sp>
      <p:pic>
        <p:nvPicPr>
          <p:cNvPr id="23" name="Imagem 22" descr="1515666830.jpg"/>
          <p:cNvPicPr>
            <a:picLocks noChangeAspect="1"/>
          </p:cNvPicPr>
          <p:nvPr/>
        </p:nvPicPr>
        <p:blipFill>
          <a:blip r:embed="rId8" cstate="print"/>
          <a:srcRect l="4641" t="19760" r="44960" b="19760"/>
          <a:stretch>
            <a:fillRect/>
          </a:stretch>
        </p:blipFill>
        <p:spPr>
          <a:xfrm>
            <a:off x="179512" y="0"/>
            <a:ext cx="1296144" cy="1166530"/>
          </a:xfrm>
          <a:prstGeom prst="rect">
            <a:avLst/>
          </a:prstGeom>
        </p:spPr>
      </p:pic>
      <p:pic>
        <p:nvPicPr>
          <p:cNvPr id="24" name="Imagem 1" descr="C:\Users\andremoura\Pictures\Arte 2017\Arte logo SUVISA\Arte final logo SUVISA Doc..jpg"/>
          <p:cNvPicPr>
            <a:picLocks noChangeAspect="1" noChangeArrowheads="1"/>
          </p:cNvPicPr>
          <p:nvPr/>
        </p:nvPicPr>
        <p:blipFill>
          <a:blip r:embed="rId9" cstate="print"/>
          <a:srcRect/>
          <a:stretch>
            <a:fillRect/>
          </a:stretch>
        </p:blipFill>
        <p:spPr bwMode="auto">
          <a:xfrm>
            <a:off x="7812361" y="44624"/>
            <a:ext cx="1080120" cy="90929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2420888"/>
            <a:ext cx="7344816" cy="1758057"/>
          </a:xfrm>
        </p:spPr>
        <p:txBody>
          <a:bodyPr>
            <a:normAutofit/>
          </a:bodyPr>
          <a:lstStyle/>
          <a:p>
            <a:r>
              <a:rPr lang="pt-BR" sz="7200" dirty="0" smtClean="0">
                <a:solidFill>
                  <a:srgbClr val="002060"/>
                </a:solidFill>
                <a:effectLst>
                  <a:outerShdw blurRad="38100" dist="38100" dir="2700000" algn="tl">
                    <a:srgbClr val="000000">
                      <a:alpha val="43137"/>
                    </a:srgbClr>
                  </a:outerShdw>
                </a:effectLst>
                <a:latin typeface="Algerian" pitchFamily="82" charset="0"/>
              </a:rPr>
              <a:t>ZIKA</a:t>
            </a:r>
            <a:r>
              <a:rPr lang="pt-BR" sz="8000" dirty="0" smtClean="0">
                <a:solidFill>
                  <a:srgbClr val="002060"/>
                </a:solidFill>
                <a:effectLst>
                  <a:outerShdw blurRad="38100" dist="38100" dir="2700000" algn="tl">
                    <a:srgbClr val="000000">
                      <a:alpha val="43137"/>
                    </a:srgbClr>
                  </a:outerShdw>
                </a:effectLst>
                <a:latin typeface="Algerian" pitchFamily="82" charset="0"/>
              </a:rPr>
              <a:t> </a:t>
            </a:r>
            <a:r>
              <a:rPr lang="pt-BR" sz="7200" dirty="0" smtClean="0">
                <a:solidFill>
                  <a:srgbClr val="002060"/>
                </a:solidFill>
                <a:effectLst>
                  <a:outerShdw blurRad="38100" dist="38100" dir="2700000" algn="tl">
                    <a:srgbClr val="000000">
                      <a:alpha val="43137"/>
                    </a:srgbClr>
                  </a:outerShdw>
                </a:effectLst>
                <a:latin typeface="Algerian" pitchFamily="82" charset="0"/>
              </a:rPr>
              <a:t>VÍRUS</a:t>
            </a:r>
            <a:endParaRPr lang="pt-BR" sz="8000" dirty="0">
              <a:solidFill>
                <a:srgbClr val="002060"/>
              </a:solidFill>
              <a:effectLst>
                <a:outerShdw blurRad="38100" dist="38100" dir="2700000" algn="tl">
                  <a:srgbClr val="000000">
                    <a:alpha val="43137"/>
                  </a:srgbClr>
                </a:outerShdw>
              </a:effectLst>
              <a:latin typeface="Algerian" pitchFamily="82" charset="0"/>
            </a:endParaRPr>
          </a:p>
        </p:txBody>
      </p:sp>
      <p:pic>
        <p:nvPicPr>
          <p:cNvPr id="5" name="Imagem 4" descr="1515666830.jpg"/>
          <p:cNvPicPr>
            <a:picLocks noChangeAspect="1"/>
          </p:cNvPicPr>
          <p:nvPr/>
        </p:nvPicPr>
        <p:blipFill>
          <a:blip r:embed="rId3" cstate="print"/>
          <a:srcRect t="17237" b="20859"/>
          <a:stretch>
            <a:fillRect/>
          </a:stretch>
        </p:blipFill>
        <p:spPr>
          <a:xfrm>
            <a:off x="179512" y="332656"/>
            <a:ext cx="2016226" cy="936104"/>
          </a:xfrm>
          <a:prstGeom prst="rect">
            <a:avLst/>
          </a:prstGeom>
        </p:spPr>
      </p:pic>
      <p:pic>
        <p:nvPicPr>
          <p:cNvPr id="1026" name="Imagem 1" descr="C:\Users\andremoura\Pictures\Arte 2017\Arte logo SUVISA\Arte final logo SUVISA Doc..jpg"/>
          <p:cNvPicPr>
            <a:picLocks noChangeAspect="1" noChangeArrowheads="1"/>
          </p:cNvPicPr>
          <p:nvPr/>
        </p:nvPicPr>
        <p:blipFill>
          <a:blip r:embed="rId4" cstate="print"/>
          <a:srcRect/>
          <a:stretch>
            <a:fillRect/>
          </a:stretch>
        </p:blipFill>
        <p:spPr bwMode="auto">
          <a:xfrm>
            <a:off x="7596336" y="260648"/>
            <a:ext cx="1251645" cy="1053691"/>
          </a:xfrm>
          <a:prstGeom prst="rect">
            <a:avLst/>
          </a:prstGeom>
          <a:noFill/>
          <a:ln w="9525">
            <a:noFill/>
            <a:miter lim="800000"/>
            <a:headEnd/>
            <a:tailEnd/>
          </a:ln>
        </p:spPr>
      </p:pic>
      <p:pic>
        <p:nvPicPr>
          <p:cNvPr id="8" name="Imagem 7" descr="xo_zika.png"/>
          <p:cNvPicPr>
            <a:picLocks noChangeAspect="1"/>
          </p:cNvPicPr>
          <p:nvPr/>
        </p:nvPicPr>
        <p:blipFill>
          <a:blip r:embed="rId5" cstate="print"/>
          <a:stretch>
            <a:fillRect/>
          </a:stretch>
        </p:blipFill>
        <p:spPr>
          <a:xfrm>
            <a:off x="0" y="5022304"/>
            <a:ext cx="1835696" cy="1835696"/>
          </a:xfrm>
          <a:prstGeom prst="rect">
            <a:avLst/>
          </a:prstGeom>
        </p:spPr>
      </p:pic>
      <p:sp>
        <p:nvSpPr>
          <p:cNvPr id="10" name="Subtítulo 2"/>
          <p:cNvSpPr>
            <a:spLocks noGrp="1"/>
          </p:cNvSpPr>
          <p:nvPr>
            <p:ph type="subTitle" idx="1"/>
          </p:nvPr>
        </p:nvSpPr>
        <p:spPr>
          <a:xfrm>
            <a:off x="1331640" y="3789040"/>
            <a:ext cx="6400800" cy="622920"/>
          </a:xfrm>
        </p:spPr>
        <p:txBody>
          <a:bodyPr>
            <a:normAutofit/>
          </a:bodyPr>
          <a:lstStyle/>
          <a:p>
            <a:r>
              <a:rPr lang="pt-BR" dirty="0" smtClean="0">
                <a:solidFill>
                  <a:srgbClr val="002060"/>
                </a:solidFill>
                <a:latin typeface="Albertus MT" pitchFamily="34" charset="0"/>
              </a:rPr>
              <a:t>ANÁLISE DOS CASOS</a:t>
            </a:r>
            <a:endParaRPr lang="pt-BR" dirty="0">
              <a:solidFill>
                <a:srgbClr val="002060"/>
              </a:solidFill>
              <a:latin typeface="Albertus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127666"/>
            <a:ext cx="723629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pt-BR" b="1" dirty="0" smtClean="0">
                <a:solidFill>
                  <a:srgbClr val="365F91"/>
                </a:solidFill>
                <a:latin typeface="Tahoma" pitchFamily="34" charset="0"/>
                <a:ea typeface="Times New Roman" pitchFamily="18" charset="0"/>
                <a:cs typeface="Tahoma" pitchFamily="34" charset="0"/>
              </a:rPr>
              <a:t>CASOS NOTIFICADOS DE ZIKA VÍRUS, POR SEMANA EPIDEMIOLÓGICA E ANO EPIDEMIOLÓGICO DE SINTOMAS, RIO GRANDE DO NORTE, 2015, 2016, 2017 E 2018</a:t>
            </a:r>
            <a:endParaRPr lang="pt-BR" sz="1050" dirty="0" smtClean="0">
              <a:latin typeface="Arial" pitchFamily="34" charset="0"/>
              <a:cs typeface="Arial" pitchFamily="34" charset="0"/>
            </a:endParaRPr>
          </a:p>
        </p:txBody>
      </p:sp>
      <p:sp>
        <p:nvSpPr>
          <p:cNvPr id="24579" name="Rectangle 3"/>
          <p:cNvSpPr>
            <a:spLocks noChangeArrowheads="1"/>
          </p:cNvSpPr>
          <p:nvPr/>
        </p:nvSpPr>
        <p:spPr bwMode="auto">
          <a:xfrm>
            <a:off x="0" y="6457890"/>
            <a:ext cx="82444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Fonte: </a:t>
            </a:r>
            <a:r>
              <a:rPr kumimoji="0" lang="pt-BR" sz="1000" b="0" i="0" u="none" strike="noStrike" cap="none" normalizeH="0" baseline="0" dirty="0" err="1" smtClean="0">
                <a:ln>
                  <a:noFill/>
                </a:ln>
                <a:solidFill>
                  <a:srgbClr val="365F91"/>
                </a:solidFill>
                <a:effectLst/>
                <a:latin typeface="Times New Roman" pitchFamily="18" charset="0"/>
                <a:ea typeface="Times New Roman" pitchFamily="18" charset="0"/>
                <a:cs typeface="Times New Roman" pitchFamily="18" charset="0"/>
              </a:rPr>
              <a:t>Formsus</a:t>
            </a:r>
            <a:r>
              <a:rPr kumimoji="0" lang="pt-BR" sz="10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/SINAN-SUVIGE/CPS/SESAP-RN</a:t>
            </a:r>
            <a:endParaRPr lang="pt-BR" sz="800"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err="1" smtClean="0">
                <a:ln>
                  <a:noFill/>
                </a:ln>
                <a:solidFill>
                  <a:srgbClr val="365F91"/>
                </a:solidFill>
                <a:effectLst/>
                <a:latin typeface="Tahoma" pitchFamily="34" charset="0"/>
                <a:ea typeface="Times New Roman" pitchFamily="18" charset="0"/>
                <a:cs typeface="Tahoma" pitchFamily="34" charset="0"/>
              </a:rPr>
              <a:t>Obs</a:t>
            </a:r>
            <a:r>
              <a:rPr kumimoji="0" lang="pt-BR" sz="10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 *Dados até a SE nº 26 (Term. Dia 30/06/2018), sujeito a alterações.</a:t>
            </a:r>
          </a:p>
        </p:txBody>
      </p:sp>
      <p:graphicFrame>
        <p:nvGraphicFramePr>
          <p:cNvPr id="7" name="Gráfico 6"/>
          <p:cNvGraphicFramePr>
            <a:graphicFrameLocks/>
          </p:cNvGraphicFramePr>
          <p:nvPr/>
        </p:nvGraphicFramePr>
        <p:xfrm>
          <a:off x="0" y="1700808"/>
          <a:ext cx="9043863" cy="466645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xo_zika.png"/>
          <p:cNvPicPr>
            <a:picLocks noChangeAspect="1"/>
          </p:cNvPicPr>
          <p:nvPr/>
        </p:nvPicPr>
        <p:blipFill>
          <a:blip r:embed="rId3" cstate="print"/>
          <a:stretch>
            <a:fillRect/>
          </a:stretch>
        </p:blipFill>
        <p:spPr>
          <a:xfrm>
            <a:off x="7155954" y="188640"/>
            <a:ext cx="1988046" cy="19880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descr="1515666830.jpg"/>
          <p:cNvPicPr>
            <a:picLocks noChangeAspect="1"/>
          </p:cNvPicPr>
          <p:nvPr/>
        </p:nvPicPr>
        <p:blipFill>
          <a:blip r:embed="rId2" cstate="print"/>
          <a:srcRect l="4641" t="19760" r="44960" b="19760"/>
          <a:stretch>
            <a:fillRect/>
          </a:stretch>
        </p:blipFill>
        <p:spPr>
          <a:xfrm>
            <a:off x="179512" y="0"/>
            <a:ext cx="1296144" cy="1166530"/>
          </a:xfrm>
          <a:prstGeom prst="rect">
            <a:avLst/>
          </a:prstGeom>
        </p:spPr>
      </p:pic>
      <p:pic>
        <p:nvPicPr>
          <p:cNvPr id="4" name="Imagem 3" descr="rn.png"/>
          <p:cNvPicPr>
            <a:picLocks noChangeAspect="1"/>
          </p:cNvPicPr>
          <p:nvPr/>
        </p:nvPicPr>
        <p:blipFill>
          <a:blip r:embed="rId3" cstate="print"/>
          <a:stretch>
            <a:fillRect/>
          </a:stretch>
        </p:blipFill>
        <p:spPr>
          <a:xfrm>
            <a:off x="251520" y="980728"/>
            <a:ext cx="8678528" cy="5688632"/>
          </a:xfrm>
          <a:prstGeom prst="rect">
            <a:avLst/>
          </a:prstGeom>
          <a:solidFill>
            <a:schemeClr val="bg1"/>
          </a:solidFill>
        </p:spPr>
      </p:pic>
      <p:sp>
        <p:nvSpPr>
          <p:cNvPr id="5" name="CaixaDeTexto 4"/>
          <p:cNvSpPr txBox="1"/>
          <p:nvPr/>
        </p:nvSpPr>
        <p:spPr>
          <a:xfrm>
            <a:off x="936104" y="260648"/>
            <a:ext cx="7308304" cy="646331"/>
          </a:xfrm>
          <a:prstGeom prst="rect">
            <a:avLst/>
          </a:prstGeom>
          <a:noFill/>
        </p:spPr>
        <p:txBody>
          <a:bodyPr wrap="square" rtlCol="0">
            <a:spAutoFit/>
          </a:bodyPr>
          <a:lstStyle/>
          <a:p>
            <a:pPr algn="ctr"/>
            <a:r>
              <a:rPr lang="pt-BR" sz="3600" dirty="0" smtClean="0">
                <a:solidFill>
                  <a:srgbClr val="002060"/>
                </a:solidFill>
                <a:effectLst>
                  <a:outerShdw blurRad="38100" dist="38100" dir="2700000" algn="tl">
                    <a:srgbClr val="000000">
                      <a:alpha val="43137"/>
                    </a:srgbClr>
                  </a:outerShdw>
                </a:effectLst>
                <a:latin typeface="Algerian" pitchFamily="82" charset="0"/>
              </a:rPr>
              <a:t>NOTIFICAÇÕES DE ZIKA VÍRUS</a:t>
            </a:r>
            <a:endParaRPr lang="pt-BR" sz="3600" dirty="0">
              <a:solidFill>
                <a:srgbClr val="002060"/>
              </a:solidFill>
              <a:effectLst>
                <a:outerShdw blurRad="38100" dist="38100" dir="2700000" algn="tl">
                  <a:srgbClr val="000000">
                    <a:alpha val="43137"/>
                  </a:srgbClr>
                </a:outerShdw>
              </a:effectLst>
              <a:latin typeface="Algerian" pitchFamily="82" charset="0"/>
            </a:endParaRPr>
          </a:p>
        </p:txBody>
      </p:sp>
      <p:graphicFrame>
        <p:nvGraphicFramePr>
          <p:cNvPr id="13" name="Diagrama 12"/>
          <p:cNvGraphicFramePr/>
          <p:nvPr/>
        </p:nvGraphicFramePr>
        <p:xfrm>
          <a:off x="1835696" y="1916832"/>
          <a:ext cx="6840760"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Imagem 1" descr="C:\Users\andremoura\Pictures\Arte 2017\Arte logo SUVISA\Arte final logo SUVISA Doc..jpg"/>
          <p:cNvPicPr>
            <a:picLocks noChangeAspect="1" noChangeArrowheads="1"/>
          </p:cNvPicPr>
          <p:nvPr/>
        </p:nvPicPr>
        <p:blipFill>
          <a:blip r:embed="rId9" cstate="print"/>
          <a:srcRect/>
          <a:stretch>
            <a:fillRect/>
          </a:stretch>
        </p:blipFill>
        <p:spPr bwMode="auto">
          <a:xfrm>
            <a:off x="7812361" y="44624"/>
            <a:ext cx="1080120" cy="90929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1739</Words>
  <Application>Microsoft Office PowerPoint</Application>
  <PresentationFormat>Apresentação na tela (4:3)</PresentationFormat>
  <Paragraphs>664</Paragraphs>
  <Slides>27</Slides>
  <Notes>1</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ARBOVIROSES </vt:lpstr>
      <vt:lpstr>chikungunya</vt:lpstr>
      <vt:lpstr>Slide 3</vt:lpstr>
      <vt:lpstr>Slide 4</vt:lpstr>
      <vt:lpstr>Slide 5</vt:lpstr>
      <vt:lpstr>Slide 6</vt:lpstr>
      <vt:lpstr>ZIKA VÍRUS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AGRAVODENGUE</dc:title>
  <dc:creator>flavia emanuelle moreira da cruz</dc:creator>
  <cp:lastModifiedBy>Cliente</cp:lastModifiedBy>
  <cp:revision>135</cp:revision>
  <dcterms:created xsi:type="dcterms:W3CDTF">2018-06-04T16:22:56Z</dcterms:created>
  <dcterms:modified xsi:type="dcterms:W3CDTF">2018-07-18T12:12:07Z</dcterms:modified>
</cp:coreProperties>
</file>