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74" r:id="rId3"/>
  </p:sldIdLst>
  <p:sldSz cx="9144000" cy="6858000" type="screen4x3"/>
  <p:notesSz cx="6865938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286000" y="1142984"/>
            <a:ext cx="492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INSTRUMENTOS DE GESTÃO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(PPA, PAS E RAG )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SITUAÇÃO JULHO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8" y="2071680"/>
          <a:ext cx="8001054" cy="4357712"/>
        </p:xfrm>
        <a:graphic>
          <a:graphicData uri="http://schemas.openxmlformats.org/drawingml/2006/table">
            <a:tbl>
              <a:tblPr/>
              <a:tblGrid>
                <a:gridCol w="2426860"/>
                <a:gridCol w="492956"/>
                <a:gridCol w="568795"/>
                <a:gridCol w="568795"/>
                <a:gridCol w="1061751"/>
                <a:gridCol w="1061751"/>
                <a:gridCol w="910073"/>
                <a:gridCol w="910073"/>
              </a:tblGrid>
              <a:tr h="273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Região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38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PMS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PAS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latin typeface="Arial"/>
                        </a:rPr>
                        <a:t>RAG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SIOPS 1º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SIOPS 1º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1ª Região de Saúde - 27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2ª Região de Saúde - 14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3ª Região de Saúde 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4ª Região de Saúde - 25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5ª Região de Saúde - 21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6ª Região de Saúde - 36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7ª Região de Saúde - 5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8ª Região de Saúde - 13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Fonte: SARGSUS/SGEP/MS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100% MUNICIPIOS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&gt;50 % MUNICIPIOS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&lt; 50% MUNICIPIOS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OBRIGADA</a:t>
            </a:r>
            <a:r>
              <a:rPr lang="pt-BR" dirty="0" smtClean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sz="2400" i="1" dirty="0" smtClean="0"/>
              <a:t>Alexandra Régio</a:t>
            </a:r>
          </a:p>
          <a:p>
            <a:pPr algn="r"/>
            <a:r>
              <a:rPr lang="pt-BR" sz="2400" i="1" dirty="0" smtClean="0"/>
              <a:t>Coord. Apoio </a:t>
            </a:r>
            <a:endParaRPr lang="pt-BR" sz="2400" i="1" dirty="0"/>
          </a:p>
        </p:txBody>
      </p:sp>
    </p:spTree>
    <p:extLst>
      <p:ext uri="{BB962C8B-B14F-4D97-AF65-F5344CB8AC3E}">
        <p14:creationId xmlns="" xmlns:p14="http://schemas.microsoft.com/office/powerpoint/2010/main" val="1328538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158</Words>
  <Application>Microsoft Office PowerPoint</Application>
  <PresentationFormat>Apresentação na tela (4:3)</PresentationFormat>
  <Paragraphs>108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94</cp:revision>
  <cp:lastPrinted>2017-06-19T16:41:24Z</cp:lastPrinted>
  <dcterms:created xsi:type="dcterms:W3CDTF">2016-09-28T14:25:04Z</dcterms:created>
  <dcterms:modified xsi:type="dcterms:W3CDTF">2018-07-17T10:45:37Z</dcterms:modified>
</cp:coreProperties>
</file>